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258" r:id="rId3"/>
    <p:sldId id="261" r:id="rId4"/>
    <p:sldId id="322" r:id="rId5"/>
    <p:sldId id="321" r:id="rId6"/>
    <p:sldId id="315" r:id="rId7"/>
    <p:sldId id="323" r:id="rId8"/>
    <p:sldId id="260" r:id="rId9"/>
    <p:sldId id="263" r:id="rId10"/>
    <p:sldId id="262" r:id="rId11"/>
    <p:sldId id="313" r:id="rId12"/>
    <p:sldId id="264" r:id="rId13"/>
    <p:sldId id="265" r:id="rId14"/>
    <p:sldId id="268" r:id="rId15"/>
    <p:sldId id="266" r:id="rId16"/>
    <p:sldId id="317" r:id="rId17"/>
    <p:sldId id="267" r:id="rId18"/>
    <p:sldId id="318" r:id="rId19"/>
    <p:sldId id="312" r:id="rId20"/>
    <p:sldId id="327" r:id="rId21"/>
    <p:sldId id="278" r:id="rId22"/>
    <p:sldId id="314" r:id="rId23"/>
    <p:sldId id="324" r:id="rId24"/>
    <p:sldId id="326" r:id="rId25"/>
    <p:sldId id="325" r:id="rId26"/>
    <p:sldId id="269" r:id="rId27"/>
    <p:sldId id="320" r:id="rId2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0"/>
      <p:bold r:id="rId31"/>
    </p:embeddedFont>
    <p:embeddedFont>
      <p:font typeface="Alegreya" panose="020B0604020202020204" charset="0"/>
      <p:regular r:id="rId32"/>
      <p:bold r:id="rId33"/>
      <p:italic r:id="rId34"/>
      <p:boldItalic r:id="rId35"/>
    </p:embeddedFont>
    <p:embeddedFont>
      <p:font typeface="Anaheim" panose="020B0604020202020204" charset="0"/>
      <p:regular r:id="rId36"/>
      <p:bold r:id="rId37"/>
    </p:embeddedFont>
    <p:embeddedFont>
      <p:font typeface="Cabin" panose="020B0604020202020204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DEBCA-7B1D-A5F7-53B2-004ADAEE07DA}" v="5" dt="2025-02-09T15:08:55.732"/>
    <p1510:client id="{54B307AA-0D97-CB54-3921-1D7C8A68981C}" v="73" dt="2025-02-09T17:14:23.755"/>
    <p1510:client id="{C705BAA4-FB76-000E-BB53-3E6966E180F7}" v="37" dt="2025-02-09T17:09:20.576"/>
    <p1510:client id="{E34BC1A6-C260-4CCF-A1C6-C060FAD510B9}" v="103" dt="2025-02-10T07:17:11.351"/>
  </p1510:revLst>
</p1510:revInfo>
</file>

<file path=ppt/tableStyles.xml><?xml version="1.0" encoding="utf-8"?>
<a:tblStyleLst xmlns:a="http://schemas.openxmlformats.org/drawingml/2006/main" def="{8B7B90AC-EF9F-4D63-AA38-F47DC1E237C8}">
  <a:tblStyle styleId="{8B7B90AC-EF9F-4D63-AA38-F47DC1E237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eep Reddy kallam" userId="1a2b51776fac4bd6" providerId="Windows Live" clId="Web-{348DEBCA-7B1D-A5F7-53B2-004ADAEE07DA}"/>
    <pc:docChg chg="addSld">
      <pc:chgData name="Pratheep Reddy kallam" userId="1a2b51776fac4bd6" providerId="Windows Live" clId="Web-{348DEBCA-7B1D-A5F7-53B2-004ADAEE07DA}" dt="2025-02-09T15:08:55.732" v="4"/>
      <pc:docMkLst>
        <pc:docMk/>
      </pc:docMkLst>
      <pc:sldChg chg="new">
        <pc:chgData name="Pratheep Reddy kallam" userId="1a2b51776fac4bd6" providerId="Windows Live" clId="Web-{348DEBCA-7B1D-A5F7-53B2-004ADAEE07DA}" dt="2025-02-09T15:08:52.200" v="0"/>
        <pc:sldMkLst>
          <pc:docMk/>
          <pc:sldMk cId="779602868" sldId="328"/>
        </pc:sldMkLst>
      </pc:sldChg>
      <pc:sldChg chg="new">
        <pc:chgData name="Pratheep Reddy kallam" userId="1a2b51776fac4bd6" providerId="Windows Live" clId="Web-{348DEBCA-7B1D-A5F7-53B2-004ADAEE07DA}" dt="2025-02-09T15:08:52.997" v="1"/>
        <pc:sldMkLst>
          <pc:docMk/>
          <pc:sldMk cId="502038322" sldId="329"/>
        </pc:sldMkLst>
      </pc:sldChg>
      <pc:sldChg chg="new">
        <pc:chgData name="Pratheep Reddy kallam" userId="1a2b51776fac4bd6" providerId="Windows Live" clId="Web-{348DEBCA-7B1D-A5F7-53B2-004ADAEE07DA}" dt="2025-02-09T15:08:53.872" v="2"/>
        <pc:sldMkLst>
          <pc:docMk/>
          <pc:sldMk cId="4293147078" sldId="330"/>
        </pc:sldMkLst>
      </pc:sldChg>
      <pc:sldChg chg="new">
        <pc:chgData name="Pratheep Reddy kallam" userId="1a2b51776fac4bd6" providerId="Windows Live" clId="Web-{348DEBCA-7B1D-A5F7-53B2-004ADAEE07DA}" dt="2025-02-09T15:08:54.810" v="3"/>
        <pc:sldMkLst>
          <pc:docMk/>
          <pc:sldMk cId="1024619284" sldId="331"/>
        </pc:sldMkLst>
      </pc:sldChg>
      <pc:sldChg chg="new">
        <pc:chgData name="Pratheep Reddy kallam" userId="1a2b51776fac4bd6" providerId="Windows Live" clId="Web-{348DEBCA-7B1D-A5F7-53B2-004ADAEE07DA}" dt="2025-02-09T15:08:55.732" v="4"/>
        <pc:sldMkLst>
          <pc:docMk/>
          <pc:sldMk cId="3144267477" sldId="332"/>
        </pc:sldMkLst>
      </pc:sldChg>
    </pc:docChg>
  </pc:docChgLst>
  <pc:docChgLst>
    <pc:chgData name="siva sai" userId="f281425a9cb23108" providerId="Windows Live" clId="Web-{C705BAA4-FB76-000E-BB53-3E6966E180F7}"/>
    <pc:docChg chg="modSld">
      <pc:chgData name="siva sai" userId="f281425a9cb23108" providerId="Windows Live" clId="Web-{C705BAA4-FB76-000E-BB53-3E6966E180F7}" dt="2025-02-09T17:09:20.576" v="36"/>
      <pc:docMkLst>
        <pc:docMk/>
      </pc:docMkLst>
      <pc:sldChg chg="addSp delSp">
        <pc:chgData name="siva sai" userId="f281425a9cb23108" providerId="Windows Live" clId="Web-{C705BAA4-FB76-000E-BB53-3E6966E180F7}" dt="2025-02-09T16:40:00.926" v="23"/>
        <pc:sldMkLst>
          <pc:docMk/>
          <pc:sldMk cId="0" sldId="261"/>
        </pc:sldMkLst>
        <pc:inkChg chg="add del">
          <ac:chgData name="siva sai" userId="f281425a9cb23108" providerId="Windows Live" clId="Web-{C705BAA4-FB76-000E-BB53-3E6966E180F7}" dt="2025-02-09T16:38:34.501" v="19"/>
          <ac:inkMkLst>
            <pc:docMk/>
            <pc:sldMk cId="0" sldId="261"/>
            <ac:inkMk id="3" creationId="{B7455EF0-40B0-397A-E4C9-C4A27C889FC7}"/>
          </ac:inkMkLst>
        </pc:inkChg>
        <pc:inkChg chg="add">
          <ac:chgData name="siva sai" userId="f281425a9cb23108" providerId="Windows Live" clId="Web-{C705BAA4-FB76-000E-BB53-3E6966E180F7}" dt="2025-02-09T16:38:50.611" v="20"/>
          <ac:inkMkLst>
            <pc:docMk/>
            <pc:sldMk cId="0" sldId="261"/>
            <ac:inkMk id="4" creationId="{44D4E65C-2039-EC43-1EC1-81927FE53875}"/>
          </ac:inkMkLst>
        </pc:inkChg>
        <pc:inkChg chg="add">
          <ac:chgData name="siva sai" userId="f281425a9cb23108" providerId="Windows Live" clId="Web-{C705BAA4-FB76-000E-BB53-3E6966E180F7}" dt="2025-02-09T16:39:47.379" v="21"/>
          <ac:inkMkLst>
            <pc:docMk/>
            <pc:sldMk cId="0" sldId="261"/>
            <ac:inkMk id="5" creationId="{233D1A14-8D61-D635-7CF7-FBAF96C2B716}"/>
          </ac:inkMkLst>
        </pc:inkChg>
        <pc:inkChg chg="add">
          <ac:chgData name="siva sai" userId="f281425a9cb23108" providerId="Windows Live" clId="Web-{C705BAA4-FB76-000E-BB53-3E6966E180F7}" dt="2025-02-09T16:39:59.504" v="22"/>
          <ac:inkMkLst>
            <pc:docMk/>
            <pc:sldMk cId="0" sldId="261"/>
            <ac:inkMk id="6" creationId="{C6169524-3A37-3995-52DE-48B817391B77}"/>
          </ac:inkMkLst>
        </pc:inkChg>
        <pc:inkChg chg="add">
          <ac:chgData name="siva sai" userId="f281425a9cb23108" providerId="Windows Live" clId="Web-{C705BAA4-FB76-000E-BB53-3E6966E180F7}" dt="2025-02-09T16:40:00.926" v="23"/>
          <ac:inkMkLst>
            <pc:docMk/>
            <pc:sldMk cId="0" sldId="261"/>
            <ac:inkMk id="7" creationId="{2A36E455-17CD-BA1B-E18A-0FB0E8CF3283}"/>
          </ac:inkMkLst>
        </pc:inkChg>
      </pc:sldChg>
      <pc:sldChg chg="addSp delSp">
        <pc:chgData name="siva sai" userId="f281425a9cb23108" providerId="Windows Live" clId="Web-{C705BAA4-FB76-000E-BB53-3E6966E180F7}" dt="2025-02-09T17:09:20.576" v="36"/>
        <pc:sldMkLst>
          <pc:docMk/>
          <pc:sldMk cId="0" sldId="263"/>
        </pc:sldMkLst>
        <pc:inkChg chg="add del">
          <ac:chgData name="siva sai" userId="f281425a9cb23108" providerId="Windows Live" clId="Web-{C705BAA4-FB76-000E-BB53-3E6966E180F7}" dt="2025-02-09T17:09:20.576" v="36"/>
          <ac:inkMkLst>
            <pc:docMk/>
            <pc:sldMk cId="0" sldId="263"/>
            <ac:inkMk id="2" creationId="{E0A70682-92A9-AB11-AD46-A39D403DEF84}"/>
          </ac:inkMkLst>
        </pc:inkChg>
        <pc:inkChg chg="add del">
          <ac:chgData name="siva sai" userId="f281425a9cb23108" providerId="Windows Live" clId="Web-{C705BAA4-FB76-000E-BB53-3E6966E180F7}" dt="2025-02-09T17:09:20.576" v="35"/>
          <ac:inkMkLst>
            <pc:docMk/>
            <pc:sldMk cId="0" sldId="263"/>
            <ac:inkMk id="3" creationId="{5B52C9C7-93E5-52F2-1DF1-576D52A2F9CD}"/>
          </ac:inkMkLst>
        </pc:inkChg>
        <pc:inkChg chg="add del">
          <ac:chgData name="siva sai" userId="f281425a9cb23108" providerId="Windows Live" clId="Web-{C705BAA4-FB76-000E-BB53-3E6966E180F7}" dt="2025-02-09T17:09:20.576" v="34"/>
          <ac:inkMkLst>
            <pc:docMk/>
            <pc:sldMk cId="0" sldId="263"/>
            <ac:inkMk id="10" creationId="{C60D84BA-E81A-5088-CD12-BD84C0BFA91D}"/>
          </ac:inkMkLst>
        </pc:inkChg>
        <pc:inkChg chg="add">
          <ac:chgData name="siva sai" userId="f281425a9cb23108" providerId="Windows Live" clId="Web-{C705BAA4-FB76-000E-BB53-3E6966E180F7}" dt="2025-02-09T17:09:14.435" v="33"/>
          <ac:inkMkLst>
            <pc:docMk/>
            <pc:sldMk cId="0" sldId="263"/>
            <ac:inkMk id="11" creationId="{7231058D-5B2F-A438-C6FE-AF30BECF44DE}"/>
          </ac:inkMkLst>
        </pc:inkChg>
      </pc:sldChg>
      <pc:sldChg chg="addSp">
        <pc:chgData name="siva sai" userId="f281425a9cb23108" providerId="Windows Live" clId="Web-{C705BAA4-FB76-000E-BB53-3E6966E180F7}" dt="2025-02-09T17:01:56.687" v="29"/>
        <pc:sldMkLst>
          <pc:docMk/>
          <pc:sldMk cId="0" sldId="266"/>
        </pc:sldMkLst>
        <pc:inkChg chg="add">
          <ac:chgData name="siva sai" userId="f281425a9cb23108" providerId="Windows Live" clId="Web-{C705BAA4-FB76-000E-BB53-3E6966E180F7}" dt="2025-02-09T17:01:56.687" v="29"/>
          <ac:inkMkLst>
            <pc:docMk/>
            <pc:sldMk cId="0" sldId="266"/>
            <ac:inkMk id="2" creationId="{E1D6CFF2-791F-3979-C195-0608D5A6513F}"/>
          </ac:inkMkLst>
        </pc:inkChg>
      </pc:sldChg>
      <pc:sldChg chg="addSp delSp">
        <pc:chgData name="siva sai" userId="f281425a9cb23108" providerId="Windows Live" clId="Web-{C705BAA4-FB76-000E-BB53-3E6966E180F7}" dt="2025-02-09T16:52:36.763" v="28"/>
        <pc:sldMkLst>
          <pc:docMk/>
          <pc:sldMk cId="3072460281" sldId="323"/>
        </pc:sldMkLst>
        <pc:inkChg chg="add del">
          <ac:chgData name="siva sai" userId="f281425a9cb23108" providerId="Windows Live" clId="Web-{C705BAA4-FB76-000E-BB53-3E6966E180F7}" dt="2025-02-09T16:50:21.008" v="25"/>
          <ac:inkMkLst>
            <pc:docMk/>
            <pc:sldMk cId="3072460281" sldId="323"/>
            <ac:inkMk id="3" creationId="{5AA60F36-A5E2-C530-E7D2-3908EBC4632B}"/>
          </ac:inkMkLst>
        </pc:inkChg>
        <pc:inkChg chg="add del">
          <ac:chgData name="siva sai" userId="f281425a9cb23108" providerId="Windows Live" clId="Web-{C705BAA4-FB76-000E-BB53-3E6966E180F7}" dt="2025-02-09T15:32:23.014" v="9"/>
          <ac:inkMkLst>
            <pc:docMk/>
            <pc:sldMk cId="3072460281" sldId="323"/>
            <ac:inkMk id="3" creationId="{BD4B4903-49D1-3909-4BC1-9D42DB44D2E6}"/>
          </ac:inkMkLst>
        </pc:inkChg>
        <pc:inkChg chg="add">
          <ac:chgData name="siva sai" userId="f281425a9cb23108" providerId="Windows Live" clId="Web-{C705BAA4-FB76-000E-BB53-3E6966E180F7}" dt="2025-02-09T16:51:04.275" v="26"/>
          <ac:inkMkLst>
            <pc:docMk/>
            <pc:sldMk cId="3072460281" sldId="323"/>
            <ac:inkMk id="4" creationId="{0FE73CB5-1FF5-BA12-710F-F6DDA9E91299}"/>
          </ac:inkMkLst>
        </pc:inkChg>
        <pc:inkChg chg="add del">
          <ac:chgData name="siva sai" userId="f281425a9cb23108" providerId="Windows Live" clId="Web-{C705BAA4-FB76-000E-BB53-3E6966E180F7}" dt="2025-02-09T15:32:11.138" v="8"/>
          <ac:inkMkLst>
            <pc:docMk/>
            <pc:sldMk cId="3072460281" sldId="323"/>
            <ac:inkMk id="4" creationId="{35355758-4593-F7D2-8959-D81AA057DDDA}"/>
          </ac:inkMkLst>
        </pc:inkChg>
        <pc:inkChg chg="add del">
          <ac:chgData name="siva sai" userId="f281425a9cb23108" providerId="Windows Live" clId="Web-{C705BAA4-FB76-000E-BB53-3E6966E180F7}" dt="2025-02-09T15:32:08.107" v="7"/>
          <ac:inkMkLst>
            <pc:docMk/>
            <pc:sldMk cId="3072460281" sldId="323"/>
            <ac:inkMk id="5" creationId="{1A73E8AA-CE99-8900-C412-A664642A979D}"/>
          </ac:inkMkLst>
        </pc:inkChg>
        <pc:inkChg chg="add">
          <ac:chgData name="siva sai" userId="f281425a9cb23108" providerId="Windows Live" clId="Web-{C705BAA4-FB76-000E-BB53-3E6966E180F7}" dt="2025-02-09T16:52:30.137" v="27"/>
          <ac:inkMkLst>
            <pc:docMk/>
            <pc:sldMk cId="3072460281" sldId="323"/>
            <ac:inkMk id="5" creationId="{E0667C01-41B9-B214-D451-7BAA5EEDD071}"/>
          </ac:inkMkLst>
        </pc:inkChg>
        <pc:inkChg chg="add del">
          <ac:chgData name="siva sai" userId="f281425a9cb23108" providerId="Windows Live" clId="Web-{C705BAA4-FB76-000E-BB53-3E6966E180F7}" dt="2025-02-09T15:32:05.138" v="6"/>
          <ac:inkMkLst>
            <pc:docMk/>
            <pc:sldMk cId="3072460281" sldId="323"/>
            <ac:inkMk id="6" creationId="{4317E145-086A-4E8B-2901-CF400A85DF74}"/>
          </ac:inkMkLst>
        </pc:inkChg>
        <pc:inkChg chg="add">
          <ac:chgData name="siva sai" userId="f281425a9cb23108" providerId="Windows Live" clId="Web-{C705BAA4-FB76-000E-BB53-3E6966E180F7}" dt="2025-02-09T16:52:36.763" v="28"/>
          <ac:inkMkLst>
            <pc:docMk/>
            <pc:sldMk cId="3072460281" sldId="323"/>
            <ac:inkMk id="6" creationId="{5DDAD0F8-062E-0150-262D-C9CDEFA3F940}"/>
          </ac:inkMkLst>
        </pc:inkChg>
        <pc:inkChg chg="add del">
          <ac:chgData name="siva sai" userId="f281425a9cb23108" providerId="Windows Live" clId="Web-{C705BAA4-FB76-000E-BB53-3E6966E180F7}" dt="2025-02-09T15:32:01.419" v="5"/>
          <ac:inkMkLst>
            <pc:docMk/>
            <pc:sldMk cId="3072460281" sldId="323"/>
            <ac:inkMk id="7" creationId="{9DA72CB6-66F1-2706-58FB-0B1327F00F8E}"/>
          </ac:inkMkLst>
        </pc:inkChg>
        <pc:inkChg chg="add del">
          <ac:chgData name="siva sai" userId="f281425a9cb23108" providerId="Windows Live" clId="Web-{C705BAA4-FB76-000E-BB53-3E6966E180F7}" dt="2025-02-09T15:33:17.890" v="11"/>
          <ac:inkMkLst>
            <pc:docMk/>
            <pc:sldMk cId="3072460281" sldId="323"/>
            <ac:inkMk id="8" creationId="{17A2E997-993F-33DC-2381-DED47281A61F}"/>
          </ac:inkMkLst>
        </pc:inkChg>
        <pc:inkChg chg="add">
          <ac:chgData name="siva sai" userId="f281425a9cb23108" providerId="Windows Live" clId="Web-{C705BAA4-FB76-000E-BB53-3E6966E180F7}" dt="2025-02-09T15:33:29.359" v="12"/>
          <ac:inkMkLst>
            <pc:docMk/>
            <pc:sldMk cId="3072460281" sldId="323"/>
            <ac:inkMk id="9" creationId="{B8D7A089-C1EB-CBBC-1F94-A82341B226DE}"/>
          </ac:inkMkLst>
        </pc:inkChg>
        <pc:inkChg chg="add">
          <ac:chgData name="siva sai" userId="f281425a9cb23108" providerId="Windows Live" clId="Web-{C705BAA4-FB76-000E-BB53-3E6966E180F7}" dt="2025-02-09T15:33:36.047" v="13"/>
          <ac:inkMkLst>
            <pc:docMk/>
            <pc:sldMk cId="3072460281" sldId="323"/>
            <ac:inkMk id="10" creationId="{D8BC5F7A-D594-BC1B-2322-A49E7C1FA975}"/>
          </ac:inkMkLst>
        </pc:inkChg>
        <pc:inkChg chg="add">
          <ac:chgData name="siva sai" userId="f281425a9cb23108" providerId="Windows Live" clId="Web-{C705BAA4-FB76-000E-BB53-3E6966E180F7}" dt="2025-02-09T15:33:39.594" v="14"/>
          <ac:inkMkLst>
            <pc:docMk/>
            <pc:sldMk cId="3072460281" sldId="323"/>
            <ac:inkMk id="11" creationId="{C2612E93-4944-91C7-E58C-AC0BCA319156}"/>
          </ac:inkMkLst>
        </pc:inkChg>
        <pc:inkChg chg="add">
          <ac:chgData name="siva sai" userId="f281425a9cb23108" providerId="Windows Live" clId="Web-{C705BAA4-FB76-000E-BB53-3E6966E180F7}" dt="2025-02-09T15:33:42.360" v="15"/>
          <ac:inkMkLst>
            <pc:docMk/>
            <pc:sldMk cId="3072460281" sldId="323"/>
            <ac:inkMk id="12" creationId="{6312E166-246E-B686-B154-E0B1EA047EA2}"/>
          </ac:inkMkLst>
        </pc:inkChg>
        <pc:inkChg chg="add">
          <ac:chgData name="siva sai" userId="f281425a9cb23108" providerId="Windows Live" clId="Web-{C705BAA4-FB76-000E-BB53-3E6966E180F7}" dt="2025-02-09T15:34:16.080" v="16"/>
          <ac:inkMkLst>
            <pc:docMk/>
            <pc:sldMk cId="3072460281" sldId="323"/>
            <ac:inkMk id="13" creationId="{D704A8CE-CE95-057F-9B91-E97E19FD71F5}"/>
          </ac:inkMkLst>
        </pc:inkChg>
        <pc:inkChg chg="add">
          <ac:chgData name="siva sai" userId="f281425a9cb23108" providerId="Windows Live" clId="Web-{C705BAA4-FB76-000E-BB53-3E6966E180F7}" dt="2025-02-09T15:34:34.408" v="17"/>
          <ac:inkMkLst>
            <pc:docMk/>
            <pc:sldMk cId="3072460281" sldId="323"/>
            <ac:inkMk id="14" creationId="{33C1C96A-8B99-30A4-CA58-52D8DCE0A84D}"/>
          </ac:inkMkLst>
        </pc:inkChg>
      </pc:sldChg>
    </pc:docChg>
  </pc:docChgLst>
  <pc:docChgLst>
    <pc:chgData name="HARINI BACHU" userId="3edc0f9abaa8dafb" providerId="LiveId" clId="{E34BC1A6-C260-4CCF-A1C6-C060FAD510B9}"/>
    <pc:docChg chg="undo redo custSel addSld delSld modSld sldOrd">
      <pc:chgData name="HARINI BACHU" userId="3edc0f9abaa8dafb" providerId="LiveId" clId="{E34BC1A6-C260-4CCF-A1C6-C060FAD510B9}" dt="2025-02-10T07:17:11.351" v="304"/>
      <pc:docMkLst>
        <pc:docMk/>
      </pc:docMkLst>
      <pc:sldChg chg="ord">
        <pc:chgData name="HARINI BACHU" userId="3edc0f9abaa8dafb" providerId="LiveId" clId="{E34BC1A6-C260-4CCF-A1C6-C060FAD510B9}" dt="2025-02-10T05:42:47.351" v="67"/>
        <pc:sldMkLst>
          <pc:docMk/>
          <pc:sldMk cId="0" sldId="260"/>
        </pc:sldMkLst>
      </pc:sldChg>
      <pc:sldChg chg="delSp modSp mod">
        <pc:chgData name="HARINI BACHU" userId="3edc0f9abaa8dafb" providerId="LiveId" clId="{E34BC1A6-C260-4CCF-A1C6-C060FAD510B9}" dt="2025-02-10T06:12:10.620" v="210" actId="1036"/>
        <pc:sldMkLst>
          <pc:docMk/>
          <pc:sldMk cId="0" sldId="261"/>
        </pc:sldMkLst>
        <pc:spChg chg="mod">
          <ac:chgData name="HARINI BACHU" userId="3edc0f9abaa8dafb" providerId="LiveId" clId="{E34BC1A6-C260-4CCF-A1C6-C060FAD510B9}" dt="2025-02-10T06:12:10.620" v="210" actId="1036"/>
          <ac:spMkLst>
            <pc:docMk/>
            <pc:sldMk cId="0" sldId="261"/>
            <ac:spMk id="848" creationId="{00000000-0000-0000-0000-000000000000}"/>
          </ac:spMkLst>
        </pc:spChg>
        <pc:spChg chg="mod">
          <ac:chgData name="HARINI BACHU" userId="3edc0f9abaa8dafb" providerId="LiveId" clId="{E34BC1A6-C260-4CCF-A1C6-C060FAD510B9}" dt="2025-02-10T06:11:53.952" v="208" actId="1076"/>
          <ac:spMkLst>
            <pc:docMk/>
            <pc:sldMk cId="0" sldId="261"/>
            <ac:spMk id="849" creationId="{00000000-0000-0000-0000-000000000000}"/>
          </ac:spMkLst>
        </pc:spChg>
        <pc:picChg chg="del mod">
          <ac:chgData name="HARINI BACHU" userId="3edc0f9abaa8dafb" providerId="LiveId" clId="{E34BC1A6-C260-4CCF-A1C6-C060FAD510B9}" dt="2025-02-10T06:10:58.711" v="201" actId="478"/>
          <ac:picMkLst>
            <pc:docMk/>
            <pc:sldMk cId="0" sldId="261"/>
            <ac:picMk id="2" creationId="{E321FA4C-EDA7-932B-C253-29971CCFE179}"/>
          </ac:picMkLst>
        </pc:picChg>
      </pc:sldChg>
      <pc:sldChg chg="modSp mod ord">
        <pc:chgData name="HARINI BACHU" userId="3edc0f9abaa8dafb" providerId="LiveId" clId="{E34BC1A6-C260-4CCF-A1C6-C060FAD510B9}" dt="2025-02-10T06:09:04.641" v="193" actId="1036"/>
        <pc:sldMkLst>
          <pc:docMk/>
          <pc:sldMk cId="0" sldId="262"/>
        </pc:sldMkLst>
        <pc:spChg chg="mod">
          <ac:chgData name="HARINI BACHU" userId="3edc0f9abaa8dafb" providerId="LiveId" clId="{E34BC1A6-C260-4CCF-A1C6-C060FAD510B9}" dt="2025-02-10T06:08:53.641" v="190" actId="1076"/>
          <ac:spMkLst>
            <pc:docMk/>
            <pc:sldMk cId="0" sldId="262"/>
            <ac:spMk id="36" creationId="{2609DB96-79E9-B8D9-AA1E-EB38077BD241}"/>
          </ac:spMkLst>
        </pc:spChg>
        <pc:spChg chg="mod">
          <ac:chgData name="HARINI BACHU" userId="3edc0f9abaa8dafb" providerId="LiveId" clId="{E34BC1A6-C260-4CCF-A1C6-C060FAD510B9}" dt="2025-02-10T06:08:39.709" v="188" actId="2711"/>
          <ac:spMkLst>
            <pc:docMk/>
            <pc:sldMk cId="0" sldId="262"/>
            <ac:spMk id="39" creationId="{0C098E35-4101-EDDF-EBBD-62BBFDD5A69E}"/>
          </ac:spMkLst>
        </pc:spChg>
        <pc:spChg chg="mod">
          <ac:chgData name="HARINI BACHU" userId="3edc0f9abaa8dafb" providerId="LiveId" clId="{E34BC1A6-C260-4CCF-A1C6-C060FAD510B9}" dt="2025-02-10T06:08:56.105" v="191" actId="1076"/>
          <ac:spMkLst>
            <pc:docMk/>
            <pc:sldMk cId="0" sldId="262"/>
            <ac:spMk id="42" creationId="{430E3E6C-298E-8AAF-CC64-95D060727396}"/>
          </ac:spMkLst>
        </pc:spChg>
        <pc:spChg chg="mod">
          <ac:chgData name="HARINI BACHU" userId="3edc0f9abaa8dafb" providerId="LiveId" clId="{E34BC1A6-C260-4CCF-A1C6-C060FAD510B9}" dt="2025-02-10T06:09:04.641" v="193" actId="1036"/>
          <ac:spMkLst>
            <pc:docMk/>
            <pc:sldMk cId="0" sldId="262"/>
            <ac:spMk id="43" creationId="{7B1F440F-D896-8004-9AE1-5C7D1B61E7E8}"/>
          </ac:spMkLst>
        </pc:spChg>
      </pc:sldChg>
      <pc:sldChg chg="modSp mod ord">
        <pc:chgData name="HARINI BACHU" userId="3edc0f9abaa8dafb" providerId="LiveId" clId="{E34BC1A6-C260-4CCF-A1C6-C060FAD510B9}" dt="2025-02-10T06:06:16.773" v="172" actId="1076"/>
        <pc:sldMkLst>
          <pc:docMk/>
          <pc:sldMk cId="0" sldId="263"/>
        </pc:sldMkLst>
        <pc:spChg chg="mod">
          <ac:chgData name="HARINI BACHU" userId="3edc0f9abaa8dafb" providerId="LiveId" clId="{E34BC1A6-C260-4CCF-A1C6-C060FAD510B9}" dt="2025-02-10T06:03:22.324" v="150" actId="207"/>
          <ac:spMkLst>
            <pc:docMk/>
            <pc:sldMk cId="0" sldId="263"/>
            <ac:spMk id="4" creationId="{F4A778DE-1E20-895F-4A71-7BE367355776}"/>
          </ac:spMkLst>
        </pc:spChg>
        <pc:spChg chg="mod">
          <ac:chgData name="HARINI BACHU" userId="3edc0f9abaa8dafb" providerId="LiveId" clId="{E34BC1A6-C260-4CCF-A1C6-C060FAD510B9}" dt="2025-02-10T06:03:37.637" v="152" actId="255"/>
          <ac:spMkLst>
            <pc:docMk/>
            <pc:sldMk cId="0" sldId="263"/>
            <ac:spMk id="5" creationId="{13C4070F-89BF-D83B-E251-EFF181E2E0EE}"/>
          </ac:spMkLst>
        </pc:spChg>
        <pc:spChg chg="mod">
          <ac:chgData name="HARINI BACHU" userId="3edc0f9abaa8dafb" providerId="LiveId" clId="{E34BC1A6-C260-4CCF-A1C6-C060FAD510B9}" dt="2025-02-10T06:05:51.566" v="169" actId="1076"/>
          <ac:spMkLst>
            <pc:docMk/>
            <pc:sldMk cId="0" sldId="263"/>
            <ac:spMk id="6" creationId="{E3787F9E-CDE9-17CC-F10C-D4952B8F475D}"/>
          </ac:spMkLst>
        </pc:spChg>
        <pc:spChg chg="mod">
          <ac:chgData name="HARINI BACHU" userId="3edc0f9abaa8dafb" providerId="LiveId" clId="{E34BC1A6-C260-4CCF-A1C6-C060FAD510B9}" dt="2025-02-10T06:05:05.135" v="164" actId="207"/>
          <ac:spMkLst>
            <pc:docMk/>
            <pc:sldMk cId="0" sldId="263"/>
            <ac:spMk id="7" creationId="{3674E9BC-0F2A-6E22-575F-9675B055F30D}"/>
          </ac:spMkLst>
        </pc:spChg>
        <pc:spChg chg="mod">
          <ac:chgData name="HARINI BACHU" userId="3edc0f9abaa8dafb" providerId="LiveId" clId="{E34BC1A6-C260-4CCF-A1C6-C060FAD510B9}" dt="2025-02-10T06:06:06.003" v="171" actId="14100"/>
          <ac:spMkLst>
            <pc:docMk/>
            <pc:sldMk cId="0" sldId="263"/>
            <ac:spMk id="8" creationId="{EDE7E632-05EB-AECF-3304-DEB2ABEA41CB}"/>
          </ac:spMkLst>
        </pc:spChg>
        <pc:spChg chg="mod">
          <ac:chgData name="HARINI BACHU" userId="3edc0f9abaa8dafb" providerId="LiveId" clId="{E34BC1A6-C260-4CCF-A1C6-C060FAD510B9}" dt="2025-02-10T06:06:16.773" v="172" actId="1076"/>
          <ac:spMkLst>
            <pc:docMk/>
            <pc:sldMk cId="0" sldId="263"/>
            <ac:spMk id="9" creationId="{30D0B9D2-3522-9ABA-5C71-41EC5AC147D1}"/>
          </ac:spMkLst>
        </pc:spChg>
      </pc:sldChg>
      <pc:sldChg chg="ord">
        <pc:chgData name="HARINI BACHU" userId="3edc0f9abaa8dafb" providerId="LiveId" clId="{E34BC1A6-C260-4CCF-A1C6-C060FAD510B9}" dt="2025-02-10T05:44:59.256" v="87"/>
        <pc:sldMkLst>
          <pc:docMk/>
          <pc:sldMk cId="0" sldId="264"/>
        </pc:sldMkLst>
      </pc:sldChg>
      <pc:sldChg chg="modSp mod">
        <pc:chgData name="HARINI BACHU" userId="3edc0f9abaa8dafb" providerId="LiveId" clId="{E34BC1A6-C260-4CCF-A1C6-C060FAD510B9}" dt="2025-02-10T06:09:40.166" v="196" actId="207"/>
        <pc:sldMkLst>
          <pc:docMk/>
          <pc:sldMk cId="0" sldId="265"/>
        </pc:sldMkLst>
        <pc:spChg chg="mod">
          <ac:chgData name="HARINI BACHU" userId="3edc0f9abaa8dafb" providerId="LiveId" clId="{E34BC1A6-C260-4CCF-A1C6-C060FAD510B9}" dt="2025-02-10T06:09:21.956" v="194" actId="207"/>
          <ac:spMkLst>
            <pc:docMk/>
            <pc:sldMk cId="0" sldId="265"/>
            <ac:spMk id="1137" creationId="{00000000-0000-0000-0000-000000000000}"/>
          </ac:spMkLst>
        </pc:spChg>
        <pc:spChg chg="mod">
          <ac:chgData name="HARINI BACHU" userId="3edc0f9abaa8dafb" providerId="LiveId" clId="{E34BC1A6-C260-4CCF-A1C6-C060FAD510B9}" dt="2025-02-10T06:09:27.309" v="195" actId="207"/>
          <ac:spMkLst>
            <pc:docMk/>
            <pc:sldMk cId="0" sldId="265"/>
            <ac:spMk id="1138" creationId="{00000000-0000-0000-0000-000000000000}"/>
          </ac:spMkLst>
        </pc:spChg>
        <pc:spChg chg="mod">
          <ac:chgData name="HARINI BACHU" userId="3edc0f9abaa8dafb" providerId="LiveId" clId="{E34BC1A6-C260-4CCF-A1C6-C060FAD510B9}" dt="2025-02-10T06:09:40.166" v="196" actId="207"/>
          <ac:spMkLst>
            <pc:docMk/>
            <pc:sldMk cId="0" sldId="265"/>
            <ac:spMk id="1139" creationId="{00000000-0000-0000-0000-000000000000}"/>
          </ac:spMkLst>
        </pc:spChg>
      </pc:sldChg>
      <pc:sldChg chg="modSp mod ord">
        <pc:chgData name="HARINI BACHU" userId="3edc0f9abaa8dafb" providerId="LiveId" clId="{E34BC1A6-C260-4CCF-A1C6-C060FAD510B9}" dt="2025-02-10T05:57:52.391" v="143" actId="1076"/>
        <pc:sldMkLst>
          <pc:docMk/>
          <pc:sldMk cId="0" sldId="266"/>
        </pc:sldMkLst>
        <pc:spChg chg="mod">
          <ac:chgData name="HARINI BACHU" userId="3edc0f9abaa8dafb" providerId="LiveId" clId="{E34BC1A6-C260-4CCF-A1C6-C060FAD510B9}" dt="2025-02-10T05:57:30.901" v="142" actId="20577"/>
          <ac:spMkLst>
            <pc:docMk/>
            <pc:sldMk cId="0" sldId="266"/>
            <ac:spMk id="44" creationId="{7639220D-BFC3-26F4-09A1-8E518374CCB9}"/>
          </ac:spMkLst>
        </pc:spChg>
        <pc:grpChg chg="mod">
          <ac:chgData name="HARINI BACHU" userId="3edc0f9abaa8dafb" providerId="LiveId" clId="{E34BC1A6-C260-4CCF-A1C6-C060FAD510B9}" dt="2025-02-10T05:57:52.391" v="143" actId="1076"/>
          <ac:grpSpMkLst>
            <pc:docMk/>
            <pc:sldMk cId="0" sldId="266"/>
            <ac:grpSpMk id="4" creationId="{BB4B4F76-1BCF-4C6E-2961-DB7FFC8E421C}"/>
          </ac:grpSpMkLst>
        </pc:grpChg>
      </pc:sldChg>
      <pc:sldChg chg="ord">
        <pc:chgData name="HARINI BACHU" userId="3edc0f9abaa8dafb" providerId="LiveId" clId="{E34BC1A6-C260-4CCF-A1C6-C060FAD510B9}" dt="2025-02-10T05:44:51.160" v="85"/>
        <pc:sldMkLst>
          <pc:docMk/>
          <pc:sldMk cId="0" sldId="267"/>
        </pc:sldMkLst>
      </pc:sldChg>
      <pc:sldChg chg="modSp mod ord">
        <pc:chgData name="HARINI BACHU" userId="3edc0f9abaa8dafb" providerId="LiveId" clId="{E34BC1A6-C260-4CCF-A1C6-C060FAD510B9}" dt="2025-02-10T05:44:23.528" v="77"/>
        <pc:sldMkLst>
          <pc:docMk/>
          <pc:sldMk cId="0" sldId="268"/>
        </pc:sldMkLst>
        <pc:picChg chg="mod">
          <ac:chgData name="HARINI BACHU" userId="3edc0f9abaa8dafb" providerId="LiveId" clId="{E34BC1A6-C260-4CCF-A1C6-C060FAD510B9}" dt="2025-02-10T03:02:11.908" v="53" actId="1076"/>
          <ac:picMkLst>
            <pc:docMk/>
            <pc:sldMk cId="0" sldId="268"/>
            <ac:picMk id="2" creationId="{34EFD721-C286-9938-1946-4E05842F7DD8}"/>
          </ac:picMkLst>
        </pc:picChg>
        <pc:picChg chg="mod">
          <ac:chgData name="HARINI BACHU" userId="3edc0f9abaa8dafb" providerId="LiveId" clId="{E34BC1A6-C260-4CCF-A1C6-C060FAD510B9}" dt="2025-02-10T03:02:21.356" v="54" actId="1076"/>
          <ac:picMkLst>
            <pc:docMk/>
            <pc:sldMk cId="0" sldId="268"/>
            <ac:picMk id="3" creationId="{8696F835-9029-3D47-B8FB-878A6309553E}"/>
          </ac:picMkLst>
        </pc:picChg>
      </pc:sldChg>
      <pc:sldChg chg="modSp mod ord">
        <pc:chgData name="HARINI BACHU" userId="3edc0f9abaa8dafb" providerId="LiveId" clId="{E34BC1A6-C260-4CCF-A1C6-C060FAD510B9}" dt="2025-02-10T07:17:11.351" v="304"/>
        <pc:sldMkLst>
          <pc:docMk/>
          <pc:sldMk cId="677920650" sldId="314"/>
        </pc:sldMkLst>
        <pc:spChg chg="mod">
          <ac:chgData name="HARINI BACHU" userId="3edc0f9abaa8dafb" providerId="LiveId" clId="{E34BC1A6-C260-4CCF-A1C6-C060FAD510B9}" dt="2025-02-10T07:08:26.360" v="290" actId="207"/>
          <ac:spMkLst>
            <pc:docMk/>
            <pc:sldMk cId="677920650" sldId="314"/>
            <ac:spMk id="5" creationId="{C9AEBC2F-2568-7545-3955-8197BFE64297}"/>
          </ac:spMkLst>
        </pc:spChg>
        <pc:spChg chg="mod">
          <ac:chgData name="HARINI BACHU" userId="3edc0f9abaa8dafb" providerId="LiveId" clId="{E34BC1A6-C260-4CCF-A1C6-C060FAD510B9}" dt="2025-02-10T07:08:18.759" v="289" actId="207"/>
          <ac:spMkLst>
            <pc:docMk/>
            <pc:sldMk cId="677920650" sldId="314"/>
            <ac:spMk id="7" creationId="{D88EF9B5-FEA7-84E9-D852-5738B986E5DB}"/>
          </ac:spMkLst>
        </pc:spChg>
      </pc:sldChg>
      <pc:sldChg chg="ord">
        <pc:chgData name="HARINI BACHU" userId="3edc0f9abaa8dafb" providerId="LiveId" clId="{E34BC1A6-C260-4CCF-A1C6-C060FAD510B9}" dt="2025-02-10T05:44:43.823" v="83"/>
        <pc:sldMkLst>
          <pc:docMk/>
          <pc:sldMk cId="2422407212" sldId="317"/>
        </pc:sldMkLst>
      </pc:sldChg>
      <pc:sldChg chg="ord">
        <pc:chgData name="HARINI BACHU" userId="3edc0f9abaa8dafb" providerId="LiveId" clId="{E34BC1A6-C260-4CCF-A1C6-C060FAD510B9}" dt="2025-02-10T05:45:04.885" v="89"/>
        <pc:sldMkLst>
          <pc:docMk/>
          <pc:sldMk cId="3381444262" sldId="318"/>
        </pc:sldMkLst>
      </pc:sldChg>
      <pc:sldChg chg="add del ord">
        <pc:chgData name="HARINI BACHU" userId="3edc0f9abaa8dafb" providerId="LiveId" clId="{E34BC1A6-C260-4CCF-A1C6-C060FAD510B9}" dt="2025-02-10T06:31:47.606" v="236" actId="2696"/>
        <pc:sldMkLst>
          <pc:docMk/>
          <pc:sldMk cId="125424442" sldId="319"/>
        </pc:sldMkLst>
      </pc:sldChg>
      <pc:sldChg chg="modSp mod modTransition">
        <pc:chgData name="HARINI BACHU" userId="3edc0f9abaa8dafb" providerId="LiveId" clId="{E34BC1A6-C260-4CCF-A1C6-C060FAD510B9}" dt="2025-02-10T05:40:56.683" v="61"/>
        <pc:sldMkLst>
          <pc:docMk/>
          <pc:sldMk cId="1717598723" sldId="321"/>
        </pc:sldMkLst>
        <pc:graphicFrameChg chg="modGraphic">
          <ac:chgData name="HARINI BACHU" userId="3edc0f9abaa8dafb" providerId="LiveId" clId="{E34BC1A6-C260-4CCF-A1C6-C060FAD510B9}" dt="2025-02-10T03:00:15.713" v="52" actId="20577"/>
          <ac:graphicFrameMkLst>
            <pc:docMk/>
            <pc:sldMk cId="1717598723" sldId="321"/>
            <ac:graphicFrameMk id="15" creationId="{CC13673C-A80C-9E9F-2A0E-7D83F7BF959E}"/>
          </ac:graphicFrameMkLst>
        </pc:graphicFrameChg>
      </pc:sldChg>
      <pc:sldChg chg="modSp mod modTransition">
        <pc:chgData name="HARINI BACHU" userId="3edc0f9abaa8dafb" providerId="LiveId" clId="{E34BC1A6-C260-4CCF-A1C6-C060FAD510B9}" dt="2025-02-10T05:40:48.159" v="60"/>
        <pc:sldMkLst>
          <pc:docMk/>
          <pc:sldMk cId="4030764558" sldId="322"/>
        </pc:sldMkLst>
        <pc:spChg chg="mod">
          <ac:chgData name="HARINI BACHU" userId="3edc0f9abaa8dafb" providerId="LiveId" clId="{E34BC1A6-C260-4CCF-A1C6-C060FAD510B9}" dt="2025-02-09T15:08:34.571" v="0" actId="207"/>
          <ac:spMkLst>
            <pc:docMk/>
            <pc:sldMk cId="4030764558" sldId="322"/>
            <ac:spMk id="15" creationId="{236E30AA-5CEF-F94D-7D74-FA5798749672}"/>
          </ac:spMkLst>
        </pc:spChg>
        <pc:spChg chg="mod">
          <ac:chgData name="HARINI BACHU" userId="3edc0f9abaa8dafb" providerId="LiveId" clId="{E34BC1A6-C260-4CCF-A1C6-C060FAD510B9}" dt="2025-02-10T02:33:59.841" v="51" actId="20577"/>
          <ac:spMkLst>
            <pc:docMk/>
            <pc:sldMk cId="4030764558" sldId="322"/>
            <ac:spMk id="16" creationId="{71B5BF3B-6035-24F9-FAD2-E2BE56AAEEE0}"/>
          </ac:spMkLst>
        </pc:spChg>
      </pc:sldChg>
      <pc:sldChg chg="modTransition">
        <pc:chgData name="HARINI BACHU" userId="3edc0f9abaa8dafb" providerId="LiveId" clId="{E34BC1A6-C260-4CCF-A1C6-C060FAD510B9}" dt="2025-02-10T05:41:05.712" v="62"/>
        <pc:sldMkLst>
          <pc:docMk/>
          <pc:sldMk cId="3072460281" sldId="323"/>
        </pc:sldMkLst>
      </pc:sldChg>
      <pc:sldChg chg="addSp delSp modSp mod modTransition">
        <pc:chgData name="HARINI BACHU" userId="3edc0f9abaa8dafb" providerId="LiveId" clId="{E34BC1A6-C260-4CCF-A1C6-C060FAD510B9}" dt="2025-02-10T07:01:32.571" v="286" actId="20577"/>
        <pc:sldMkLst>
          <pc:docMk/>
          <pc:sldMk cId="3376735022" sldId="324"/>
        </pc:sldMkLst>
        <pc:spChg chg="mod">
          <ac:chgData name="HARINI BACHU" userId="3edc0f9abaa8dafb" providerId="LiveId" clId="{E34BC1A6-C260-4CCF-A1C6-C060FAD510B9}" dt="2025-02-10T07:01:32.571" v="286" actId="20577"/>
          <ac:spMkLst>
            <pc:docMk/>
            <pc:sldMk cId="3376735022" sldId="324"/>
            <ac:spMk id="5" creationId="{50A21F27-1C0E-1F0F-6FF7-CCF57089665E}"/>
          </ac:spMkLst>
        </pc:spChg>
        <pc:picChg chg="add del">
          <ac:chgData name="HARINI BACHU" userId="3edc0f9abaa8dafb" providerId="LiveId" clId="{E34BC1A6-C260-4CCF-A1C6-C060FAD510B9}" dt="2025-02-10T07:00:28.816" v="237" actId="21"/>
          <ac:picMkLst>
            <pc:docMk/>
            <pc:sldMk cId="3376735022" sldId="324"/>
            <ac:picMk id="7" creationId="{D9649FB0-B14A-1045-ECFD-F8919D2BFE8D}"/>
          </ac:picMkLst>
        </pc:picChg>
      </pc:sldChg>
      <pc:sldChg chg="addSp delSp modSp mod modTransition">
        <pc:chgData name="HARINI BACHU" userId="3edc0f9abaa8dafb" providerId="LiveId" clId="{E34BC1A6-C260-4CCF-A1C6-C060FAD510B9}" dt="2025-02-10T07:02:07.293" v="288" actId="1035"/>
        <pc:sldMkLst>
          <pc:docMk/>
          <pc:sldMk cId="4014095638" sldId="325"/>
        </pc:sldMkLst>
        <pc:picChg chg="add mod">
          <ac:chgData name="HARINI BACHU" userId="3edc0f9abaa8dafb" providerId="LiveId" clId="{E34BC1A6-C260-4CCF-A1C6-C060FAD510B9}" dt="2025-02-10T04:28:49.478" v="56"/>
          <ac:picMkLst>
            <pc:docMk/>
            <pc:sldMk cId="4014095638" sldId="325"/>
            <ac:picMk id="2" creationId="{899CF99C-E88D-D2E2-E046-B7DF73411EDF}"/>
          </ac:picMkLst>
        </pc:picChg>
        <pc:picChg chg="del">
          <ac:chgData name="HARINI BACHU" userId="3edc0f9abaa8dafb" providerId="LiveId" clId="{E34BC1A6-C260-4CCF-A1C6-C060FAD510B9}" dt="2025-02-10T04:28:47.449" v="55" actId="21"/>
          <ac:picMkLst>
            <pc:docMk/>
            <pc:sldMk cId="4014095638" sldId="325"/>
            <ac:picMk id="7" creationId="{899CF99C-E88D-D2E2-E046-B7DF73411EDF}"/>
          </ac:picMkLst>
        </pc:picChg>
        <pc:picChg chg="add mod">
          <ac:chgData name="HARINI BACHU" userId="3edc0f9abaa8dafb" providerId="LiveId" clId="{E34BC1A6-C260-4CCF-A1C6-C060FAD510B9}" dt="2025-02-10T07:02:07.293" v="288" actId="1035"/>
          <ac:picMkLst>
            <pc:docMk/>
            <pc:sldMk cId="4014095638" sldId="325"/>
            <ac:picMk id="1026" creationId="{28656B7B-0EC9-B248-7E2D-78E1C3D9580E}"/>
          </ac:picMkLst>
        </pc:picChg>
      </pc:sldChg>
      <pc:sldChg chg="modTransition">
        <pc:chgData name="HARINI BACHU" userId="3edc0f9abaa8dafb" providerId="LiveId" clId="{E34BC1A6-C260-4CCF-A1C6-C060FAD510B9}" dt="2025-02-10T06:20:34.850" v="232"/>
        <pc:sldMkLst>
          <pc:docMk/>
          <pc:sldMk cId="2242774683" sldId="326"/>
        </pc:sldMkLst>
      </pc:sldChg>
      <pc:sldChg chg="modSp mod modTransition">
        <pc:chgData name="HARINI BACHU" userId="3edc0f9abaa8dafb" providerId="LiveId" clId="{E34BC1A6-C260-4CCF-A1C6-C060FAD510B9}" dt="2025-02-10T06:13:51.269" v="216" actId="1076"/>
        <pc:sldMkLst>
          <pc:docMk/>
          <pc:sldMk cId="2353353781" sldId="327"/>
        </pc:sldMkLst>
        <pc:spChg chg="mod">
          <ac:chgData name="HARINI BACHU" userId="3edc0f9abaa8dafb" providerId="LiveId" clId="{E34BC1A6-C260-4CCF-A1C6-C060FAD510B9}" dt="2025-02-10T06:13:43.914" v="215" actId="20577"/>
          <ac:spMkLst>
            <pc:docMk/>
            <pc:sldMk cId="2353353781" sldId="327"/>
            <ac:spMk id="2" creationId="{F28D4C28-7AE5-A605-568C-9689A6F40AD8}"/>
          </ac:spMkLst>
        </pc:spChg>
        <pc:spChg chg="mod">
          <ac:chgData name="HARINI BACHU" userId="3edc0f9abaa8dafb" providerId="LiveId" clId="{E34BC1A6-C260-4CCF-A1C6-C060FAD510B9}" dt="2025-02-10T06:13:51.269" v="216" actId="1076"/>
          <ac:spMkLst>
            <pc:docMk/>
            <pc:sldMk cId="2353353781" sldId="327"/>
            <ac:spMk id="4" creationId="{6449557F-A651-9634-2DFA-4FD82D164091}"/>
          </ac:spMkLst>
        </pc:spChg>
        <pc:spChg chg="mod">
          <ac:chgData name="HARINI BACHU" userId="3edc0f9abaa8dafb" providerId="LiveId" clId="{E34BC1A6-C260-4CCF-A1C6-C060FAD510B9}" dt="2025-02-09T15:58:08.391" v="29" actId="207"/>
          <ac:spMkLst>
            <pc:docMk/>
            <pc:sldMk cId="2353353781" sldId="327"/>
            <ac:spMk id="6" creationId="{9AFBF2F2-6C8A-2B37-0585-4799D621B6B4}"/>
          </ac:spMkLst>
        </pc:spChg>
      </pc:sldChg>
      <pc:sldChg chg="del">
        <pc:chgData name="HARINI BACHU" userId="3edc0f9abaa8dafb" providerId="LiveId" clId="{E34BC1A6-C260-4CCF-A1C6-C060FAD510B9}" dt="2025-02-09T15:09:11.007" v="6" actId="2696"/>
        <pc:sldMkLst>
          <pc:docMk/>
          <pc:sldMk cId="779602868" sldId="328"/>
        </pc:sldMkLst>
      </pc:sldChg>
      <pc:sldChg chg="new del">
        <pc:chgData name="HARINI BACHU" userId="3edc0f9abaa8dafb" providerId="LiveId" clId="{E34BC1A6-C260-4CCF-A1C6-C060FAD510B9}" dt="2025-02-10T07:13:29.578" v="302" actId="680"/>
        <pc:sldMkLst>
          <pc:docMk/>
          <pc:sldMk cId="1461896031" sldId="328"/>
        </pc:sldMkLst>
      </pc:sldChg>
      <pc:sldChg chg="new del">
        <pc:chgData name="HARINI BACHU" userId="3edc0f9abaa8dafb" providerId="LiveId" clId="{E34BC1A6-C260-4CCF-A1C6-C060FAD510B9}" dt="2025-02-10T05:53:17.070" v="95" actId="680"/>
        <pc:sldMkLst>
          <pc:docMk/>
          <pc:sldMk cId="1659421854" sldId="328"/>
        </pc:sldMkLst>
      </pc:sldChg>
      <pc:sldChg chg="del">
        <pc:chgData name="HARINI BACHU" userId="3edc0f9abaa8dafb" providerId="LiveId" clId="{E34BC1A6-C260-4CCF-A1C6-C060FAD510B9}" dt="2025-02-09T15:09:12.327" v="7" actId="2696"/>
        <pc:sldMkLst>
          <pc:docMk/>
          <pc:sldMk cId="502038322" sldId="329"/>
        </pc:sldMkLst>
      </pc:sldChg>
      <pc:sldChg chg="new del">
        <pc:chgData name="HARINI BACHU" userId="3edc0f9abaa8dafb" providerId="LiveId" clId="{E34BC1A6-C260-4CCF-A1C6-C060FAD510B9}" dt="2025-02-10T07:13:28.997" v="301" actId="680"/>
        <pc:sldMkLst>
          <pc:docMk/>
          <pc:sldMk cId="1109675159" sldId="329"/>
        </pc:sldMkLst>
      </pc:sldChg>
      <pc:sldChg chg="new del">
        <pc:chgData name="HARINI BACHU" userId="3edc0f9abaa8dafb" providerId="LiveId" clId="{E34BC1A6-C260-4CCF-A1C6-C060FAD510B9}" dt="2025-02-10T07:13:28.814" v="300" actId="680"/>
        <pc:sldMkLst>
          <pc:docMk/>
          <pc:sldMk cId="3572130164" sldId="330"/>
        </pc:sldMkLst>
      </pc:sldChg>
      <pc:sldChg chg="del">
        <pc:chgData name="HARINI BACHU" userId="3edc0f9abaa8dafb" providerId="LiveId" clId="{E34BC1A6-C260-4CCF-A1C6-C060FAD510B9}" dt="2025-02-09T15:09:13.733" v="8" actId="2696"/>
        <pc:sldMkLst>
          <pc:docMk/>
          <pc:sldMk cId="4293147078" sldId="330"/>
        </pc:sldMkLst>
      </pc:sldChg>
      <pc:sldChg chg="del">
        <pc:chgData name="HARINI BACHU" userId="3edc0f9abaa8dafb" providerId="LiveId" clId="{E34BC1A6-C260-4CCF-A1C6-C060FAD510B9}" dt="2025-02-09T15:09:14.801" v="9" actId="2696"/>
        <pc:sldMkLst>
          <pc:docMk/>
          <pc:sldMk cId="1024619284" sldId="331"/>
        </pc:sldMkLst>
      </pc:sldChg>
      <pc:sldChg chg="new del">
        <pc:chgData name="HARINI BACHU" userId="3edc0f9abaa8dafb" providerId="LiveId" clId="{E34BC1A6-C260-4CCF-A1C6-C060FAD510B9}" dt="2025-02-10T07:13:28.597" v="299" actId="680"/>
        <pc:sldMkLst>
          <pc:docMk/>
          <pc:sldMk cId="2008039836" sldId="331"/>
        </pc:sldMkLst>
      </pc:sldChg>
      <pc:sldChg chg="new del">
        <pc:chgData name="HARINI BACHU" userId="3edc0f9abaa8dafb" providerId="LiveId" clId="{E34BC1A6-C260-4CCF-A1C6-C060FAD510B9}" dt="2025-02-10T07:13:28.398" v="298" actId="680"/>
        <pc:sldMkLst>
          <pc:docMk/>
          <pc:sldMk cId="1339717298" sldId="332"/>
        </pc:sldMkLst>
      </pc:sldChg>
      <pc:sldChg chg="del">
        <pc:chgData name="HARINI BACHU" userId="3edc0f9abaa8dafb" providerId="LiveId" clId="{E34BC1A6-C260-4CCF-A1C6-C060FAD510B9}" dt="2025-02-09T15:09:15.997" v="10" actId="2696"/>
        <pc:sldMkLst>
          <pc:docMk/>
          <pc:sldMk cId="3144267477" sldId="332"/>
        </pc:sldMkLst>
      </pc:sldChg>
      <pc:sldChg chg="new del">
        <pc:chgData name="HARINI BACHU" userId="3edc0f9abaa8dafb" providerId="LiveId" clId="{E34BC1A6-C260-4CCF-A1C6-C060FAD510B9}" dt="2025-02-10T07:13:28.148" v="297" actId="680"/>
        <pc:sldMkLst>
          <pc:docMk/>
          <pc:sldMk cId="2921870373" sldId="333"/>
        </pc:sldMkLst>
      </pc:sldChg>
    </pc:docChg>
  </pc:docChgLst>
  <pc:docChgLst>
    <pc:chgData name="Pratheep Reddy kallam" userId="1a2b51776fac4bd6" providerId="Windows Live" clId="Web-{54B307AA-0D97-CB54-3921-1D7C8A68981C}"/>
    <pc:docChg chg="modSld">
      <pc:chgData name="Pratheep Reddy kallam" userId="1a2b51776fac4bd6" providerId="Windows Live" clId="Web-{54B307AA-0D97-CB54-3921-1D7C8A68981C}" dt="2025-02-09T17:14:23.755" v="69" actId="20577"/>
      <pc:docMkLst>
        <pc:docMk/>
      </pc:docMkLst>
      <pc:sldChg chg="modSp">
        <pc:chgData name="Pratheep Reddy kallam" userId="1a2b51776fac4bd6" providerId="Windows Live" clId="Web-{54B307AA-0D97-CB54-3921-1D7C8A68981C}" dt="2025-02-09T17:14:23.755" v="69" actId="20577"/>
        <pc:sldMkLst>
          <pc:docMk/>
          <pc:sldMk cId="0" sldId="258"/>
        </pc:sldMkLst>
        <pc:spChg chg="mod">
          <ac:chgData name="Pratheep Reddy kallam" userId="1a2b51776fac4bd6" providerId="Windows Live" clId="Web-{54B307AA-0D97-CB54-3921-1D7C8A68981C}" dt="2025-02-09T17:14:19.349" v="65" actId="20577"/>
          <ac:spMkLst>
            <pc:docMk/>
            <pc:sldMk cId="0" sldId="258"/>
            <ac:spMk id="9" creationId="{53FBD73E-D402-A202-39F3-4CB66AC13D63}"/>
          </ac:spMkLst>
        </pc:spChg>
        <pc:spChg chg="mod">
          <ac:chgData name="Pratheep Reddy kallam" userId="1a2b51776fac4bd6" providerId="Windows Live" clId="Web-{54B307AA-0D97-CB54-3921-1D7C8A68981C}" dt="2025-02-09T17:14:23.755" v="69" actId="20577"/>
          <ac:spMkLst>
            <pc:docMk/>
            <pc:sldMk cId="0" sldId="258"/>
            <ac:spMk id="12" creationId="{F6DD23B2-5ECB-7990-4640-A3A12936199E}"/>
          </ac:spMkLst>
        </pc:spChg>
        <pc:spChg chg="mod">
          <ac:chgData name="Pratheep Reddy kallam" userId="1a2b51776fac4bd6" providerId="Windows Live" clId="Web-{54B307AA-0D97-CB54-3921-1D7C8A68981C}" dt="2025-02-09T17:14:03.880" v="50" actId="20577"/>
          <ac:spMkLst>
            <pc:docMk/>
            <pc:sldMk cId="0" sldId="258"/>
            <ac:spMk id="570" creationId="{00000000-0000-0000-0000-000000000000}"/>
          </ac:spMkLst>
        </pc:spChg>
        <pc:spChg chg="mod">
          <ac:chgData name="Pratheep Reddy kallam" userId="1a2b51776fac4bd6" providerId="Windows Live" clId="Web-{54B307AA-0D97-CB54-3921-1D7C8A68981C}" dt="2025-02-09T17:14:14.630" v="62" actId="20577"/>
          <ac:spMkLst>
            <pc:docMk/>
            <pc:sldMk cId="0" sldId="258"/>
            <ac:spMk id="572" creationId="{00000000-0000-0000-0000-000000000000}"/>
          </ac:spMkLst>
        </pc:spChg>
      </pc:sldChg>
      <pc:sldChg chg="modSp">
        <pc:chgData name="Pratheep Reddy kallam" userId="1a2b51776fac4bd6" providerId="Windows Live" clId="Web-{54B307AA-0D97-CB54-3921-1D7C8A68981C}" dt="2025-02-09T16:42:50.542" v="37" actId="20577"/>
        <pc:sldMkLst>
          <pc:docMk/>
          <pc:sldMk cId="0" sldId="261"/>
        </pc:sldMkLst>
        <pc:spChg chg="mod">
          <ac:chgData name="Pratheep Reddy kallam" userId="1a2b51776fac4bd6" providerId="Windows Live" clId="Web-{54B307AA-0D97-CB54-3921-1D7C8A68981C}" dt="2025-02-09T16:42:50.542" v="37" actId="20577"/>
          <ac:spMkLst>
            <pc:docMk/>
            <pc:sldMk cId="0" sldId="261"/>
            <ac:spMk id="848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39:01.5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8647 5366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5:46:23.3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23760 11673 16383 0 0,'3'0'0'0'0,"2"4"0"0"0,3 1 0 0 0,1 3 0 0 0,1 0 0 0 0,0 3 0 0 0,2-1 0 0 0,-5-2 0 0 0,-7-2 0 0 0,-8-3 0 0 0,-9-1 0 0 0,-5-1 0 0 0,-3-1 0 0 0,-1 0 0 0 0,1-1 0 0 0,1 1 0 0 0,-3-1 0 0 0,0 5 0 0 0,1 0 0 0 0,1 1 0 0 0,1-2 0 0 0,1 0 0 0 0,1-1 0 0 0,5-5 0 0 0,4-5 0 0 0,5-5 0 0 0,7 0 0 0 0,4-2 0 0 0,5 2 0 0 0,2 0 0 0 0,1 1 0 0 0,4 4 0 0 0,2 2 0 0 0,6 3 0 0 0,2 2 0 0 0,1 1 0 0 0,-1 0 0 0 0,0 4 0 0 0,-2 1 0 0 0,-4 4 0 0 0,1 0 0 0 0,2-2 0 0 0,0-1 0 0 0,-4 1 0 0 0,0 0 0 0 0,-5 2 0 0 0,0-1 0 0 0,2-1 0 0 0,-3 2 0 0 0,1-1 0 0 0,-2 2 0 0 0,-3 2 0 0 0,-6 0 0 0 0,-8-2 0 0 0,-5-3 0 0 0,-5-3 0 0 0,0-6 0 0 0,-1-2 0 0 0,3-4 0 0 0,-4-1 0 0 0,-2 2 0 0 0,-1-3 0 0 0,-1 2 0 0 0,-1 1 0 0 0,1 2 0 0 0,-3 2 0 0 0,-2 2 0 0 0,1 0 0 0 0,1 1 0 0 0,9 0 0 0 0,10 1 0 0 0,13-1 0 0 0,10 1 0 0 0,5-1 0 0 0,2-4 0 0 0,1 0 0 0 0,0-1 0 0 0,3 1 0 0 0,0 2 0 0 0,-1 0 0 0 0,-2 1 0 0 0,-8 1 0 0 0,-11 0 0 0 0,-14 0 0 0 0,-8 0 0 0 0,-7 0 0 0 0,-1 1 0 0 0,2 2 0 0 0,2 2 0 0 0,1 0 0 0 0,-4-2 0 0 0,-2 0 0 0 0,0-1 0 0 0,1-1 0 0 0,8-1 0 0 0,10 0 0 0 0,14 0 0 0 0,8-1 0 0 0,6 1 0 0 0,2 0 0 0 0,1 0 0 0 0,0 0 0 0 0,3 0 0 0 0,0 0 0 0 0,-1 0 0 0 0,-6 3 0 0 0,-1 2 0 0 0,-6 3 0 0 0,-4 5 0 0 0,-8-5 0 0 0,-7-3 0 0 0,-11-2 0 0 0,-6-3 0 0 0,-3 0 0 0 0,0 0 0 0 0,0-1 0 0 0,0 0 0 0 0,-2 1 0 0 0,0-1 0 0 0,11 1 0 0 0,9-3 0 0 0,9-2 0 0 0,8 0 0 0 0,5 2 0 0 0,5 0 0 0 0,2 1 0 0 0,4 1 0 0 0,2 1 0 0 0,-1 0 0 0 0,-1 0 0 0 0,-5-3 0 0 0,-2-2 0 0 0,-5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51:23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13393 9393 16383 0 0,'0'2'0'0'0,"-2"2"0"0"0,0 2 0 0 0,-2 4 0 0 0,-2 0 0 0 0,0 2 0 0 0,2 0 0 0 0,-2-1 0 0 0,2-2 0 0 0,-1 0 0 0 0,-2-1 0 0 0,2-1 0 0 0,0 0 0 0 0,2 1 0 0 0,-3-1 0 0 0,1 0 0 0 0,-2-1 0 0 0,2 0 0 0 0,-2-1 0 0 0,2 1 0 0 0,-1-2 0 0 0,1 2 0 0 0,1 0 0 0 0,2-2 0 0 0,1-3 0 0 0,0-4 0 0 0,1-3 0 0 0,0-3 0 0 0,0 0 0 0 0,0-2 0 0 0,2 2 0 0 0,1 0 0 0 0,-1 1 0 0 0,2 1 0 0 0,-1 0 0 0 0,4 1 0 0 0,-1-1 0 0 0,2-1 0 0 0,0 3 0 0 0,1-1 0 0 0,1-1 0 0 0,0 1 0 0 0,-2 0 0 0 0,0 1 0 0 0,1 1 0 0 0,-3-1 0 0 0,1 2 0 0 0,0 0 0 0 0,0-1 0 0 0,-1 1 0 0 0,1 0 0 0 0,0 3 0 0 0,-2 3 0 0 0,-2 2 0 0 0,-3 3 0 0 0,-1 3 0 0 0,-1 1 0 0 0,0 1 0 0 0,-1-2 0 0 0,-1-1 0 0 0,1-5 0 0 0,1-3 0 0 0,2-6 0 0 0,2-2 0 0 0,0-3 0 0 0,1-1 0 0 0,1-1 0 0 0,1 2 0 0 0,1 2 0 0 0,2 2 0 0 0,1 4 0 0 0,-1 4 0 0 0,-1 1 0 0 0,2 2 0 0 0,-1 0 0 0 0,0 0 0 0 0,-3 2 0 0 0,1-2 0 0 0,0-1 0 0 0,-1 1 0 0 0,0 0 0 0 0,-2 1 0 0 0,-2 1 0 0 0,0 1 0 0 0,-2 0 0 0 0,-2-2 0 0 0,-1 0 0 0 0,-2-3 0 0 0,-2 1 0 0 0,-1-1 0 0 0,-1 0 0 0 0,0 1 0 0 0,0-2 0 0 0,1 1 0 0 0,1-1 0 0 0,1 2 0 0 0,1-1 0 0 0,-1 0 0 0 0,-1-2 0 0 0,0-1 0 0 0,-1 0 0 0 0,1-2 0 0 0,2-3 0 0 0,2-3 0 0 0,1-1 0 0 0,2-1 0 0 0,1-1 0 0 0,0-1 0 0 0,2 2 0 0 0,1 1 0 0 0,1 1 0 0 0,0 1 0 0 0,2 1 0 0 0,0 1 0 0 0,1 0 0 0 0,-2-1 0 0 0,0 0 0 0 0,-1-1 0 0 0,1 1 0 0 0,1 1 0 0 0,0-1 0 0 0,-1 0 0 0 0,0-1 0 0 0,2 2 0 0 0,6 0 0 0 0,2-1 0 0 0,2 2 0 0 0,4 1 0 0 0,-1 1 0 0 0,-1 0 0 0 0,-3 1 0 0 0,-2 0 0 0 0,-2 0 0 0 0,-1 1 0 0 0,-1-1 0 0 0,0 0 0 0 0,0 0 0 0 0,0 0 0 0 0,0 0 0 0 0,0 2 0 0 0,0 0 0 0 0,0 2 0 0 0,0 0 0 0 0,0-1 0 0 0,0 0 0 0 0,2-1 0 0 0,4 0 0 0 0,1 1 0 0 0,-1-1 0 0 0,-1 0 0 0 0,-1 1 0 0 0,-2 0 0 0 0,-1-1 0 0 0,0 0 0 0 0,-1-1 0 0 0,0 0 0 0 0,1-1 0 0 0,2 0 0 0 0,-1 0 0 0 0,-1 0 0 0 0,1 0 0 0 0,-1 0 0 0 0,-1 0 0 0 0,1 0 0 0 0,-1 0 0 0 0,-4 0 0 0 0,-3 0 0 0 0,-6 0 0 0 0,-4 0 0 0 0,-4 0 0 0 0,-3 0 0 0 0,-1-2 0 0 0,1 0 0 0 0,-2-1 0 0 0,1 2 0 0 0,2-2 0 0 0,0 0 0 0 0,1 0 0 0 0,1 1 0 0 0,1 1 0 0 0,0 0 0 0 0,0 1 0 0 0,0 0 0 0 0,0 0 0 0 0,0 0 0 0 0,0 0 0 0 0,0 0 0 0 0,-1 0 0 0 0,0-1 0 0 0,0-3 0 0 0,1-3 0 0 0,0 1 0 0 0,2-1 0 0 0,2-1 0 0 0,3 0 0 0 0,-1-2 0 0 0,1 0 0 0 0,-1 2 0 0 0,0 0 0 0 0,1 0 0 0 0,1-1 0 0 0,1 0 0 0 0,2 1 0 0 0,3 3 0 0 0,2 1 0 0 0,4 2 0 0 0,1 1 0 0 0,0 2 0 0 0,-1 2 0 0 0,0-1 0 0 0,0 0 0 0 0,-1 2 0 0 0,1-1 0 0 0,0 0 0 0 0,-2 1 0 0 0,0-1 0 0 0,0 0 0 0 0,1-1 0 0 0,-1 0 0 0 0,0 0 0 0 0,0 1 0 0 0,-1 0 0 0 0,2 1 0 0 0,0 0 0 0 0,0-2 0 0 0,0 1 0 0 0,-2 1 0 0 0,0 0 0 0 0,-3 2 0 0 0,1-1 0 0 0,-2 2 0 0 0,0 0 0 0 0,-1 1 0 0 0,-1 1 0 0 0,-1 1 0 0 0,1 0 0 0 0,-2 0 0 0 0,1 1 0 0 0,-2-1 0 0 0,0 0 0 0 0,-1 1 0 0 0,2-1 0 0 0,-1 0 0 0 0,0-1 0 0 0,-1-1 0 0 0,-1-2 0 0 0,0 0 0 0 0,-1 1 0 0 0,-2-2 0 0 0,1 2 0 0 0,0 0 0 0 0,-2-1 0 0 0,0-1 0 0 0,-1-2 0 0 0,-1-1 0 0 0,0-1 0 0 0,0-1 0 0 0,0 0 0 0 0,-1 0 0 0 0,3 1 0 0 0,0 1 0 0 0,0 0 0 0 0,-1 0 0 0 0,-1-1 0 0 0,-2 0 0 0 0,0-1 0 0 0,0 0 0 0 0,1 0 0 0 0,0-1 0 0 0,2-4 0 0 0,1 1 0 0 0,-2 0 0 0 0,1-1 0 0 0,2-1 0 0 0,2-1 0 0 0,2-2 0 0 0,1 0 0 0 0,4 0 0 0 0,0 1 0 0 0,2 2 0 0 0,1-1 0 0 0,0 2 0 0 0,2 0 0 0 0,1 0 0 0 0,1 2 0 0 0,1-2 0 0 0,2 0 0 0 0,1 0 0 0 0,-1 1 0 0 0,1 1 0 0 0,-2 1 0 0 0,0 1 0 0 0,-2-1 0 0 0,-1 0 0 0 0,-1-2 0 0 0,-1 0 0 0 0,-1-1 0 0 0,0 1 0 0 0,1 0 0 0 0,0 3 0 0 0,-4 3 0 0 0,-3 2 0 0 0,-5 1 0 0 0,-3 2 0 0 0,-2 0 0 0 0,1 0 0 0 0,0-1 0 0 0,1-1 0 0 0,1 0 0 0 0,-1-1 0 0 0,1 0 0 0 0,-1 1 0 0 0,1-2 0 0 0,1-2 0 0 0,3-4 0 0 0,7-1 0 0 0,2-1 0 0 0,2-3 0 0 0,1 2 0 0 0,0-1 0 0 0,0 1 0 0 0,1-1 0 0 0,0 2 0 0 0,2 1 0 0 0,1 0 0 0 0,-2-2 0 0 0,0 1 0 0 0,-1-1 0 0 0,0 1 0 0 0,1 1 0 0 0,-1 0 0 0 0,1 0 0 0 0,0-1 0 0 0,0 1 0 0 0,1 0 0 0 0,-1 2 0 0 0,-2-3 0 0 0,0 0 0 0 0,0 0 0 0 0,1 2 0 0 0,-1 0 0 0 0,2 2 0 0 0,0 0 0 0 0,0 1 0 0 0,0 0 0 0 0,-2 2 0 0 0,4 1 0 0 0,2-1 0 0 0,3 0 0 0 0,0-1 0 0 0,-1 2 0 0 0,0 0 0 0 0,-2 1 0 0 0,-3 0 0 0 0,0-1 0 0 0,-3 2 0 0 0,-1-2 0 0 0,0 0 0 0 0,1 0 0 0 0,-1 0 0 0 0,1 0 0 0 0,2 1 0 0 0,0 0 0 0 0,1 1 0 0 0,0 0 0 0 0,0-2 0 0 0,-1 0 0 0 0,1-2 0 0 0,-1 0 0 0 0,0-1 0 0 0,2 0 0 0 0,1 0 0 0 0,-1 2 0 0 0,2 0 0 0 0,1 0 0 0 0,0 1 0 0 0,2 1 0 0 0,-2-1 0 0 0,1-1 0 0 0,0-1 0 0 0,-2 0 0 0 0,-1 0 0 0 0,-2-1 0 0 0,0-1 0 0 0,1 1 0 0 0,1 0 0 0 0,-1 0 0 0 0,0-2 0 0 0,-1 0 0 0 0,0 0 0 0 0,-1 0 0 0 0,0 1 0 0 0,1 0 0 0 0,0 0 0 0 0,2 1 0 0 0,-1 0 0 0 0,3 0 0 0 0,3 0 0 0 0,0 1 0 0 0,-2-1 0 0 0,0 0 0 0 0,1 0 0 0 0,0 0 0 0 0,-3 0 0 0 0,0 0 0 0 0,-2 0 0 0 0,0 0 0 0 0,3-2 0 0 0,1 0 0 0 0,2-1 0 0 0,0 2 0 0 0,-1-1 0 0 0,0 2 0 0 0,-2-1 0 0 0,-2 1 0 0 0,-1 0 0 0 0,-1 0 0 0 0,-3-1 0 0 0,0-2 0 0 0,1-1 0 0 0,2 0 0 0 0,0 1 0 0 0,0 1 0 0 0,-1 0 0 0 0,1-1 0 0 0,1 0 0 0 0,3 1 0 0 0,0 0 0 0 0,-1 1 0 0 0,-1 1 0 0 0,-1 0 0 0 0,0-1 0 0 0,-2 2 0 0 0,2-1 0 0 0,4-2 0 0 0,6 0 0 0 0,3 0 0 0 0,0 0 0 0 0,-2 1 0 0 0,-3 0 0 0 0,-3 1 0 0 0,-3-1 0 0 0,-3 1 0 0 0,0 0 0 0 0,-3 2 0 0 0,-3 2 0 0 0,-3 1 0 0 0,-3 1 0 0 0,0 1 0 0 0,-1 1 0 0 0,0 1 0 0 0,2 1 0 0 0,2-5 0 0 0,1-7 0 0 0,1-4 0 0 0,0-4 0 0 0,-2-1 0 0 0,0-1 0 0 0,-1 1 0 0 0,3 1 0 0 0,4 3 0 0 0,3 2 0 0 0,1-1 0 0 0,1 0 0 0 0,3 2 0 0 0,0 0 0 0 0,-1 2 0 0 0,-1 1 0 0 0,0 1 0 0 0,2 0 0 0 0,-1 0 0 0 0,1 0 0 0 0,-1 1 0 0 0,0-1 0 0 0,-1-2 0 0 0,0 0 0 0 0,1 0 0 0 0,0 0 0 0 0,0 1 0 0 0,2 0 0 0 0,-1 1 0 0 0,0 0 0 0 0,0 0 0 0 0,-2 0 0 0 0,1 0 0 0 0,-1 0 0 0 0,1 0 0 0 0,0 0 0 0 0,-2 0 0 0 0,1 0 0 0 0,0 0 0 0 0,1 0 0 0 0,-1 0 0 0 0,0 0 0 0 0,0 0 0 0 0,0 0 0 0 0,1 0 0 0 0,1 0 0 0 0,0 0 0 0 0,-1 0 0 0 0,-2 0 0 0 0,1 0 0 0 0,2 0 0 0 0,-1 0 0 0 0,-1 0 0 0 0,1 0 0 0 0,1 0 0 0 0,1 0 0 0 0,0 2 0 0 0,0 0 0 0 0,-1 0 0 0 0,-1 0 0 0 0,-1-1 0 0 0,1 2 0 0 0,-1-1 0 0 0,3 1 0 0 0,0-1 0 0 0,0-1 0 0 0,0-1 0 0 0,1 1 0 0 0,-3 1 0 0 0,0 0 0 0 0,1 0 0 0 0,-1 0 0 0 0,0-1 0 0 0,-2 1 0 0 0,1 1 0 0 0,0-1 0 0 0,1 0 0 0 0,-2-1 0 0 0,0 0 0 0 0,0 1 0 0 0,2 0 0 0 0,0 0 0 0 0,1 0 0 0 0,0-1 0 0 0,-2 0 0 0 0,-1-1 0 0 0,-1 0 0 0 0,0 0 0 0 0,1 0 0 0 0,-1 0 0 0 0,2 0 0 0 0,-1 0 0 0 0,2 0 0 0 0,0 0 0 0 0,0 0 0 0 0,2 0 0 0 0,-3 2 0 0 0,-6 0 0 0 0,-6 2 0 0 0,-2 2 0 0 0,-3-1 0 0 0,-3 0 0 0 0,-2 2 0 0 0,-2 2 0 0 0,-2-2 0 0 0,-1 1 0 0 0,-1 1 0 0 0,-1 0 0 0 0,1-2 0 0 0,1-1 0 0 0,-1-2 0 0 0,0 0 0 0 0,2-1 0 0 0,0-1 0 0 0,0 0 0 0 0,1-1 0 0 0,1-1 0 0 0,0 0 0 0 0,-2 0 0 0 0,0 0 0 0 0,0 0 0 0 0,1-2 0 0 0,2 0 0 0 0,1-1 0 0 0,1 0 0 0 0,0-1 0 0 0,-2 1 0 0 0,0-1 0 0 0,1 1 0 0 0,1-2 0 0 0,0 1 0 0 0,-1 0 0 0 0,0 2 0 0 0,1-2 0 0 0,0 1 0 0 0,1-1 0 0 0,-2 0 0 0 0,-1 1 0 0 0,-1 0 0 0 0,0 2 0 0 0,-1 2 0 0 0,1 1 0 0 0,-8 3 0 0 0,-5 4 0 0 0,-9-1 0 0 0,-5 0 0 0 0,-6-1 0 0 0,1-1 0 0 0,2-3 0 0 0,4-1 0 0 0,6-1 0 0 0,5-1 0 0 0,6 0 0 0 0,4 0 0 0 0,3-1 0 0 0,-2 1 0 0 0,0 0 0 0 0,0-1 0 0 0,0 1 0 0 0,0 0 0 0 0,1 0 0 0 0,0 0 0 0 0,0 0 0 0 0,-2 0 0 0 0,0-1 0 0 0,-1-2 0 0 0,-3 1 0 0 0,1 0 0 0 0,0 1 0 0 0,3 0 0 0 0,1 1 0 0 0,1 0 0 0 0,-1 0 0 0 0,2 0 0 0 0,0-2 0 0 0,1 0 0 0 0,2-2 0 0 0,1 0 0 0 0,0 1 0 0 0,2-2 0 0 0,-1 0 0 0 0,-2-1 0 0 0,1 0 0 0 0,-1 1 0 0 0,1-1 0 0 0,-2 1 0 0 0,1-1 0 0 0,-1 1 0 0 0,-2 2 0 0 0,-1 0 0 0 0,1 2 0 0 0,0 0 0 0 0,0 1 0 0 0,1 0 0 0 0,1 0 0 0 0,1-1 0 0 0,-2-1 0 0 0,-2 0 0 0 0,1 0 0 0 0,-1 1 0 0 0,1 0 0 0 0,3 2 0 0 0,2 3 0 0 0,3 2 0 0 0,2 2 0 0 0,1 2 0 0 0,1 0 0 0 0,0 0 0 0 0,2-1 0 0 0,1 0 0 0 0,1-3 0 0 0,3-1 0 0 0,-1 0 0 0 0,-2 0 0 0 0,2 0 0 0 0,0-1 0 0 0,1-1 0 0 0,2-1 0 0 0,0-2 0 0 0,-1 2 0 0 0,-2 2 0 0 0,-2 2 0 0 0,-1-1 0 0 0,-2-1 0 0 0,-4 0 0 0 0,-2 0 0 0 0,0 2 0 0 0,0 0 0 0 0,-2-2 0 0 0,0-2 0 0 0,1-3 0 0 0,0 2 0 0 0,0 0 0 0 0,-1 0 0 0 0,-3-1 0 0 0,-1 1 0 0 0,2-2 0 0 0,1-3 0 0 0,1-2 0 0 0,2-2 0 0 0,-1 0 0 0 0,2 0 0 0 0,-2 2 0 0 0,2-1 0 0 0,-3 2 0 0 0,-5 1 0 0 0,-4 1 0 0 0,-3 2 0 0 0,0 0 0 0 0,1 1 0 0 0,0 0 0 0 0,2 1 0 0 0,3-1 0 0 0,0 0 0 0 0,2 0 0 0 0,1 0 0 0 0,-5 0 0 0 0,-4 0 0 0 0,-1 0 0 0 0,-3 0 0 0 0,-1 0 0 0 0,4 2 0 0 0,1 0 0 0 0,3 1 0 0 0,0-2 0 0 0,1 1 0 0 0,2-2 0 0 0,1 1 0 0 0,3-3 0 0 0,2-2 0 0 0,3-2 0 0 0,2-2 0 0 0,2-1 0 0 0,0-2 0 0 0,0 1 0 0 0,3-1 0 0 0,1 1 0 0 0,5 1 0 0 0,1 2 0 0 0,0 2 0 0 0,0-4 0 0 0,-1 2 0 0 0,1 0 0 0 0,0 3 0 0 0,-1-1 0 0 0,1 2 0 0 0,1 0 0 0 0,-1 1 0 0 0,-2-1 0 0 0,0 0 0 0 0,0 1 0 0 0,1 1 0 0 0,-1-1 0 0 0,4 2 0 0 0,0 0 0 0 0,0 0 0 0 0,0 0 0 0 0,1 0 0 0 0,-1 2 0 0 0,0 0 0 0 0,0 0 0 0 0,0 0 0 0 0,0 3 0 0 0,0 0 0 0 0,0 2 0 0 0,-2-1 0 0 0,1-2 0 0 0,1 1 0 0 0,0 0 0 0 0,-2 0 0 0 0,-1 1 0 0 0,-3 1 0 0 0,-1 2 0 0 0,-2 0 0 0 0,-2 1 0 0 0,0 0 0 0 0,-1 1 0 0 0,-1-1 0 0 0,1 1 0 0 0,-1-1 0 0 0,1 0 0 0 0,0 1 0 0 0,0-1 0 0 0,1-2 0 0 0,2 0 0 0 0,1-2 0 0 0,3-1 0 0 0,3-3 0 0 0,-1-2 0 0 0,0-2 0 0 0,-1-2 0 0 0,-1 0 0 0 0,-1-2 0 0 0,0 1 0 0 0,2 1 0 0 0,2 1 0 0 0,4 1 0 0 0,4 1 0 0 0,-1 1 0 0 0,0 0 0 0 0,-2 0 0 0 0,-2 0 0 0 0,-1 1 0 0 0,-1-1 0 0 0,0 0 0 0 0,-1 0 0 0 0,-2 2 0 0 0,-2 2 0 0 0,-3 2 0 0 0,-1 4 0 0 0,-1 1 0 0 0,-1 3 0 0 0,-2 1 0 0 0,-2-1 0 0 0,-3-1 0 0 0,-1-1 0 0 0,-4-2 0 0 0,0-2 0 0 0,-1-1 0 0 0,2-1 0 0 0,2-1 0 0 0,0 0 0 0 0,0 1 0 0 0,-2 0 0 0 0,1 0 0 0 0,0-1 0 0 0,2 1 0 0 0,1-1 0 0 0,-1-1 0 0 0,0-2 0 0 0,0 1 0 0 0,-3 0 0 0 0,-1 0 0 0 0,1-3 0 0 0,3-3 0 0 0,3-3 0 0 0,2-2 0 0 0,1-1 0 0 0,2-1 0 0 0,0-1 0 0 0,1 0 0 0 0,-1 1 0 0 0,4-1 0 0 0,3-1 0 0 0,0-1 0 0 0,-1 1 0 0 0,0 1 0 0 0,1 4 0 0 0,-1 1 0 0 0,0-1 0 0 0,1 0 0 0 0,1 0 0 0 0,1 2 0 0 0,1-1 0 0 0,0-3 0 0 0,0 2 0 0 0,-1 4 0 0 0,-3 5 0 0 0,0 3 0 0 0,-2 1 0 0 0,-4-4 0 0 0,-15-18 0 0 0,-6-10 0 0 0,0-5 0 0 0,4 2 0 0 0,3 5 0 0 0,4 3 0 0 0,2 5 0 0 0,2 4 0 0 0,2 2 0 0 0,2 1 0 0 0,2 1 0 0 0,-1-1 0 0 0,2 0 0 0 0,1 1 0 0 0,2 2 0 0 0,3 3 0 0 0,1 1 0 0 0,2 2 0 0 0,0 2 0 0 0,0 3 0 0 0,-1 1 0 0 0,0 2 0 0 0,-1 2 0 0 0,1 3 0 0 0,0-1 0 0 0,0 1 0 0 0,-1 0 0 0 0,0-1 0 0 0,-2-1 0 0 0,0-1 0 0 0,-1 0 0 0 0,1-2 0 0 0,-2-1 0 0 0,0 1 0 0 0,0 2 0 0 0,0 1 0 0 0,-2 0 0 0 0,2-1 0 0 0,-1-1 0 0 0,0 0 0 0 0,1-2 0 0 0,-1 0 0 0 0,0 0 0 0 0,-1 1 0 0 0,-1 1 0 0 0,0 0 0 0 0,-1 1 0 0 0,-1-2 0 0 0,-2 0 0 0 0,-1 0 0 0 0,-4 1 0 0 0,-3 2 0 0 0,-1 0 0 0 0,-1 0 0 0 0,-2-4 0 0 0,2 0 0 0 0,0-1 0 0 0,2-3 0 0 0,2 1 0 0 0,0 0 0 0 0,-1-2 0 0 0,0 0 0 0 0,-1-1 0 0 0,3-2 0 0 0,-1-2 0 0 0,3-1 0 0 0,2-3 0 0 0,1-5 0 0 0,1-1 0 0 0,4-1 0 0 0,0 0 0 0 0,2 0 0 0 0,1 0 0 0 0,0 1 0 0 0,4 0 0 0 0,-1 2 0 0 0,1 0 0 0 0,1 2 0 0 0,-2 1 0 0 0,-1 1 0 0 0,-1-2 0 0 0,-1 1 0 0 0,-1 0 0 0 0,0 1 0 0 0,0 1 0 0 0,-1 3 0 0 0,-4 4 0 0 0,-5 6 0 0 0,-6 2 0 0 0,-4 1 0 0 0,0 0 0 0 0,1 0 0 0 0,1-2 0 0 0,1 0 0 0 0,2-2 0 0 0,0-2 0 0 0,0-1 0 0 0,1-2 0 0 0,2 2 0 0 0,0-1 0 0 0,1 0 0 0 0,0 1 0 0 0,1 0 0 0 0,-2 0 0 0 0,0-1 0 0 0,0-1 0 0 0,-2 0 0 0 0,0-1 0 0 0,2 2 0 0 0,2 2 0 0 0,2 2 0 0 0,0 0 0 0 0,-1-1 0 0 0,0 1 0 0 0,-1-2 0 0 0,-2 0 0 0 0,-2-2 0 0 0,-1 0 0 0 0,0-2 0 0 0,-1 0 0 0 0,1 0 0 0 0,-3 0 0 0 0,-1 0 0 0 0,0 0 0 0 0,-1 0 0 0 0,1-1 0 0 0,-2 1 0 0 0,-4 0 0 0 0,-1-1 0 0 0,1-2 0 0 0,-1 1 0 0 0,-1 0 0 0 0,3-1 0 0 0,2 0 0 0 0,3 1 0 0 0,1-4 0 0 0,0 0 0 0 0,1 1 0 0 0,4 0 0 0 0,0-2 0 0 0,2-1 0 0 0,3 0 0 0 0,0 0 0 0 0,0 0 0 0 0,0 2 0 0 0,0-2 0 0 0,1-1 0 0 0,-2 1 0 0 0,-3 1 0 0 0,-1 3 0 0 0,-1 1 0 0 0,-1 0 0 0 0,-1 0 0 0 0,-3 1 0 0 0,0 1 0 0 0,1 0 0 0 0,0 1 0 0 0,2-2 0 0 0,1-1 0 0 0,-2 1 0 0 0,0 1 0 0 0,1 0 0 0 0,-1 0 0 0 0,1-1 0 0 0,1-1 0 0 0,1 1 0 0 0,-1 1 0 0 0,-1-1 0 0 0,0 2 0 0 0,0-1 0 0 0,1 1 0 0 0,0 0 0 0 0,-1 0 0 0 0,-1 0 0 0 0,3-1 0 0 0,2-3 0 0 0,3-2 0 0 0,7-2 0 0 0,5 0 0 0 0,4 0 0 0 0,1 0 0 0 0,2 1 0 0 0,4 2 0 0 0,0 1 0 0 0,0 0 0 0 0,-1 1 0 0 0,2-1 0 0 0,1 0 0 0 0,-1 1 0 0 0,-4-1 0 0 0,-1 0 0 0 0,-3 2 0 0 0,-1 0 0 0 0,0 0 0 0 0,0 2 0 0 0,-1-1 0 0 0,1 1 0 0 0,0 1 0 0 0,-1-1 0 0 0,1 0 0 0 0,1 0 0 0 0,-3 2 0 0 0,0 0 0 0 0,0 2 0 0 0,0 2 0 0 0,1 0 0 0 0,1 0 0 0 0,-2 3 0 0 0,-1 0 0 0 0,0 0 0 0 0,1-1 0 0 0,-1-1 0 0 0,-1 1 0 0 0,-2 0 0 0 0,-1 1 0 0 0,-2 0 0 0 0,-1 1 0 0 0,0 0 0 0 0,0 0 0 0 0,-2-1 0 0 0,-2-3 0 0 0,-1 0 0 0 0,1 0 0 0 0,-1 0 0 0 0,1 0 0 0 0,-2-1 0 0 0,0-1 0 0 0,-2 0 0 0 0,0 0 0 0 0,-2 2 0 0 0,0 1 0 0 0,0-2 0 0 0,1 1 0 0 0,1-1 0 0 0,0-1 0 0 0,-1-2 0 0 0,0-1 0 0 0,0 0 0 0 0,-1-1 0 0 0,0 0 0 0 0,0 0 0 0 0,0 0 0 0 0,-1-1 0 0 0,1 1 0 0 0,2-3 0 0 0,-2-2 0 0 0,1-1 0 0 0,1 0 0 0 0,0 1 0 0 0,0 0 0 0 0,1 1 0 0 0,2-1 0 0 0,-1 0 0 0 0,-1 2 0 0 0,-2 0 0 0 0,0 0 0 0 0,-1 0 0 0 0,3-1 0 0 0,-1 0 0 0 0,1 1 0 0 0,-3 1 0 0 0,-5 0 0 0 0,-1 1 0 0 0,-2 1 0 0 0,1 0 0 0 0,0 0 0 0 0,-3 0 0 0 0,1 0 0 0 0,1 1 0 0 0,3-1 0 0 0,1 0 0 0 0,2 0 0 0 0,1 0 0 0 0,1 0 0 0 0,0 0 0 0 0,1 0 0 0 0,-1 0 0 0 0,0 0 0 0 0,0 0 0 0 0,-2-2 0 0 0,0 0 0 0 0,0 0 0 0 0,0 0 0 0 0,0 1 0 0 0,-1-2 0 0 0,1 0 0 0 0,-1 1 0 0 0,1 0 0 0 0,1 1 0 0 0,0 0 0 0 0,0 1 0 0 0,1 0 0 0 0,0 0 0 0 0,0 0 0 0 0,0 0 0 0 0,3 0 0 0 0,5 0 0 0 0,4 0 0 0 0,4-1 0 0 0,3-2 0 0 0,1 1 0 0 0,0 0 0 0 0,1-1 0 0 0,0 0 0 0 0,0 1 0 0 0,0 0 0 0 0,0 1 0 0 0,-1 0 0 0 0,0 1 0 0 0,0-1 0 0 0,2 2 0 0 0,1-1 0 0 0,-1-2 0 0 0,0 0 0 0 0,-1 0 0 0 0,0 0 0 0 0,2 1 0 0 0,-1 0 0 0 0,1 1 0 0 0,-1-1 0 0 0,-1 1 0 0 0,0 1 0 0 0,1-1 0 0 0,1 0 0 0 0,-1 0 0 0 0,1 0 0 0 0,1 0 0 0 0,-1 0 0 0 0,-1 0 0 0 0,-2 2 0 0 0,-1 0 0 0 0,-1 0 0 0 0,-1 2 0 0 0,-1-1 0 0 0,0 2 0 0 0,-2 1 0 0 0,-2 2 0 0 0,-1 1 0 0 0,0 2 0 0 0,-3 1 0 0 0,-2 3 0 0 0,-4 1 0 0 0,-1 0 0 0 0,-1-1 0 0 0,2-1 0 0 0,2-2 0 0 0,1 2 0 0 0,0-1 0 0 0,0-1 0 0 0,-1 0 0 0 0,0-1 0 0 0,2 0 0 0 0,-1-3 0 0 0,1 0 0 0 0,1 0 0 0 0,-1-1 0 0 0,-1-1 0 0 0,-2 0 0 0 0,-1-3 0 0 0,-1 0 0 0 0,-1-2 0 0 0,2-2 0 0 0,-1-1 0 0 0,3-2 0 0 0,-1-1 0 0 0,2 0 0 0 0,-2 0 0 0 0,0-1 0 0 0,1-1 0 0 0,1-2 0 0 0,-2-6 0 0 0,-1-3 0 0 0,0-1 0 0 0,0 2 0 0 0,1 0 0 0 0,1 1 0 0 0,1 2 0 0 0,2 1 0 0 0,0 3 0 0 0,0 1 0 0 0,1 1 0 0 0,-3 2 0 0 0,1 1 0 0 0,3 2 0 0 0,2 4 0 0 0,0 2 0 0 0,1 3 0 0 0,-1 3 0 0 0,0 0 0 0 0,0 2 0 0 0,-1-1 0 0 0,0 1 0 0 0,0 0 0 0 0,0-1 0 0 0,0 3 0 0 0,0-1 0 0 0,-3-1 0 0 0,-4-3 0 0 0,1-6 0 0 0,0-6 0 0 0,0-1 0 0 0,1-2 0 0 0,-1-2 0 0 0,0 0 0 0 0,-2-3 0 0 0,-1-3 0 0 0,2 0 0 0 0,-1 2 0 0 0,0 4 0 0 0,0 1 0 0 0,0 0 0 0 0,1 2 0 0 0,-1 0 0 0 0,1 0 0 0 0,1 0 0 0 0,-2 1 0 0 0,2-1 0 0 0,0-1 0 0 0,0 4 0 0 0,2 3 0 0 0,1 4 0 0 0,2 3 0 0 0,0 1 0 0 0,-1 0 0 0 0,0 1 0 0 0,-2-2 0 0 0,1-4 0 0 0,1-2 0 0 0,4-3 0 0 0,3-1 0 0 0,2-2 0 0 0,3-2 0 0 0,3-1 0 0 0,-1 0 0 0 0,1 0 0 0 0,-1 2 0 0 0,-1 1 0 0 0,0 1 0 0 0,0-2 0 0 0,-1 1 0 0 0,0 0 0 0 0,2 3 0 0 0,2 0 0 0 0,-1-1 0 0 0,1 1 0 0 0,-1-2 0 0 0,-1 0 0 0 0,2-1 0 0 0,0 0 0 0 0,-2 2 0 0 0,1 0 0 0 0,-2 2 0 0 0,0 0 0 0 0,1 0 0 0 0,1 1 0 0 0,-1 1 0 0 0,0-1 0 0 0,-1 0 0 0 0,-2 2 0 0 0,-1 0 0 0 0,-1 2 0 0 0,0 0 0 0 0,2 0 0 0 0,-1 0 0 0 0,-2 2 0 0 0,-1 1 0 0 0,-3 1 0 0 0,-1 2 0 0 0,-4 0 0 0 0,-3 0 0 0 0,-3 2 0 0 0,-1-1 0 0 0,-1 1 0 0 0,0 0 0 0 0,0-1 0 0 0,-2-2 0 0 0,2 0 0 0 0,1-2 0 0 0,2 0 0 0 0,0-1 0 0 0,1-3 0 0 0,0 2 0 0 0,1-2 0 0 0,1 2 0 0 0,-1-1 0 0 0,-2-1 0 0 0,-2-1 0 0 0,-1 0 0 0 0,0-2 0 0 0,2-1 0 0 0,0-2 0 0 0,2-1 0 0 0,-1-2 0 0 0,-1-1 0 0 0,-3-2 0 0 0,-1-3 0 0 0,1 0 0 0 0,1-1 0 0 0,2 3 0 0 0,0 2 0 0 0,2 1 0 0 0,0 2 0 0 0,1 0 0 0 0,1 1 0 0 0,-2 0 0 0 0,1 1 0 0 0,0-1 0 0 0,-1 2 0 0 0,-1 0 0 0 0,-1 1 0 0 0,0 0 0 0 0,-1 1 0 0 0,0 0 0 0 0,-1 2 0 0 0,1 0 0 0 0,1 2 0 0 0,3 2 0 0 0,2 2 0 0 0,2 1 0 0 0,1 0 0 0 0,1 1 0 0 0,0 1 0 0 0,2-2 0 0 0,2-3 0 0 0,3-2 0 0 0,1-1 0 0 0,0-4 0 0 0,0-1 0 0 0,-2-2 0 0 0,-1-2 0 0 0,-2-2 0 0 0,1 0 0 0 0,-1 1 0 0 0,1 0 0 0 0,2 1 0 0 0,1-1 0 0 0,1 0 0 0 0,0 1 0 0 0,0-1 0 0 0,0 0 0 0 0,-1 1 0 0 0,0-2 0 0 0,2 0 0 0 0,1 1 0 0 0,0 0 0 0 0,0 1 0 0 0,1 1 0 0 0,3 3 0 0 0,-1 0 0 0 0,-2 0 0 0 0,1-1 0 0 0,2 1 0 0 0,0-1 0 0 0,-1 0 0 0 0,0 0 0 0 0,-3-1 0 0 0,-2 1 0 0 0,1 0 0 0 0,-1 1 0 0 0,1 0 0 0 0,1 2 0 0 0,-1-4 0 0 0,1-1 0 0 0,0-1 0 0 0,0 1 0 0 0,0 0 0 0 0,2 2 0 0 0,1 1 0 0 0,-1 1 0 0 0,0 0 0 0 0,0 1 0 0 0,-1 1 0 0 0,1-1 0 0 0,1 0 0 0 0,-1 0 0 0 0,0 1 0 0 0,-1-1 0 0 0,0 0 0 0 0,0 0 0 0 0,-1 0 0 0 0,0 0 0 0 0,0 0 0 0 0,2 0 0 0 0,0 0 0 0 0,1 0 0 0 0,2 0 0 0 0,3 0 0 0 0,1 0 0 0 0,5 0 0 0 0,1 0 0 0 0,1 0 0 0 0,0 0 0 0 0,0 0 0 0 0,0 0 0 0 0,-1 0 0 0 0,-2 0 0 0 0,-2 0 0 0 0,-3 0 0 0 0,-3 0 0 0 0,-2 0 0 0 0,-2 0 0 0 0,0 0 0 0 0,-1 0 0 0 0,-1 0 0 0 0,1 0 0 0 0,2 0 0 0 0,0 0 0 0 0,2 0 0 0 0,1 0 0 0 0,1 0 0 0 0,-1 0 0 0 0,-1 0 0 0 0,-2 0 0 0 0,0 0 0 0 0,0 0 0 0 0,-1 3 0 0 0,-5 2 0 0 0,-3 1 0 0 0,-5 3 0 0 0,-8 2 0 0 0,-9 1 0 0 0,-8-2 0 0 0,-4-2 0 0 0,0-3 0 0 0,-1-2 0 0 0,1-2 0 0 0,0-1 0 0 0,1 0 0 0 0,2-1 0 0 0,3 1 0 0 0,4 0 0 0 0,1-1 0 0 0,2-1 0 0 0,-1-2 0 0 0,2 0 0 0 0,1-2 0 0 0,-3 1 0 0 0,0-1 0 0 0,0 0 0 0 0,-2 2 0 0 0,1 2 0 0 0,1 0 0 0 0,1 1 0 0 0,0 1 0 0 0,-1 0 0 0 0,0 0 0 0 0,0 1 0 0 0,2-1 0 0 0,1 2 0 0 0,1 0 0 0 0,1 0 0 0 0,1 0 0 0 0,1-1 0 0 0,2 2 0 0 0,4 1 0 0 0,2 3 0 0 0,7 3 0 0 0,7 1 0 0 0,4 3 0 0 0,4 0 0 0 0,3 2 0 0 0,2-1 0 0 0,-1-2 0 0 0,-4 0 0 0 0,-3-3 0 0 0,-3-1 0 0 0,-3 0 0 0 0,-2 0 0 0 0,1-2 0 0 0,-1-1 0 0 0,0-1 0 0 0,-1-1 0 0 0,0 1 0 0 0,-1-1 0 0 0,2-1 0 0 0,-1 3 0 0 0,-1-2 0 0 0,-2-5 0 0 0,-3-2 0 0 0,-3 0 0 0 0,-3-1 0 0 0,-2 2 0 0 0,0 1 0 0 0,0 3 0 0 0,-1-1 0 0 0,0 1 0 0 0,0-1 0 0 0,-3 0 0 0 0,2-2 0 0 0,0-3 0 0 0,0 0 0 0 0,0-2 0 0 0,2-1 0 0 0,2-1 0 0 0,1 0 0 0 0,4 2 0 0 0,6 2 0 0 0,5 2 0 0 0,5 1 0 0 0,3-2 0 0 0,1 1 0 0 0,1 0 0 0 0,0 1 0 0 0,-2-2 0 0 0,-2 0 0 0 0,-3 1 0 0 0,-1 0 0 0 0,-1 1 0 0 0,-1-3 0 0 0,0-1 0 0 0,0 0 0 0 0,-1 2 0 0 0,1 1 0 0 0,0 0 0 0 0,0 1 0 0 0,4 1 0 0 0,0 0 0 0 0,3 0 0 0 0,-1 1 0 0 0,4-1 0 0 0,4 0 0 0 0,-1 0 0 0 0,3 0 0 0 0,3 0 0 0 0,-1 0 0 0 0,-2 0 0 0 0,2 0 0 0 0,0 0 0 0 0,-3 0 0 0 0,-1 0 0 0 0,-3 0 0 0 0,-3 2 0 0 0,-3 0 0 0 0,-2 2 0 0 0,-2 0 0 0 0,-1 0 0 0 0,0-2 0 0 0,0 0 0 0 0,-1-1 0 0 0,1-1 0 0 0,0 0 0 0 0,0 0 0 0 0,0 0 0 0 0,0 2 0 0 0,2 0 0 0 0,0 0 0 0 0,1-1 0 0 0,-1 1 0 0 0,-1-2 0 0 0,2 1 0 0 0,0-1 0 0 0,-3 2 0 0 0,-2 2 0 0 0,-9 0 0 0 0,-8 0 0 0 0,-4-1 0 0 0,-7-1 0 0 0,-3 1 0 0 0,-2 0 0 0 0,2-1 0 0 0,-1 0 0 0 0,0-1 0 0 0,5 1 0 0 0,1 1 0 0 0,3-1 0 0 0,-2 0 0 0 0,1-1 0 0 0,1-1 0 0 0,1 1 0 0 0,2-1 0 0 0,2 3 0 0 0,2 2 0 0 0,0-1 0 0 0,0-1 0 0 0,-1 0 0 0 0,0-2 0 0 0,-1 0 0 0 0,1 0 0 0 0,-1-1 0 0 0,1-2 0 0 0,3-3 0 0 0,4-1 0 0 0,3-2 0 0 0,5 0 0 0 0,5 0 0 0 0,3 2 0 0 0,1 1 0 0 0,-1 0 0 0 0,1 1 0 0 0,0-1 0 0 0,1 1 0 0 0,-1 1 0 0 0,-3-1 0 0 0,-2 0 0 0 0,0 2 0 0 0,-1 0 0 0 0,0-1 0 0 0,2 0 0 0 0,1 0 0 0 0,0 2 0 0 0,0-1 0 0 0,-1 2 0 0 0,0 0 0 0 0,1 0 0 0 0,1 0 0 0 0,1-2 0 0 0,2 0 0 0 0,0 0 0 0 0,2 0 0 0 0,0 1 0 0 0,-1 0 0 0 0,-2 1 0 0 0,0 0 0 0 0,1 0 0 0 0,-1 0 0 0 0,1 0 0 0 0,-1 0 0 0 0,1 0 0 0 0,-1 0 0 0 0,-1 0 0 0 0,0 0 0 0 0,0 0 0 0 0,1 0 0 0 0,1 0 0 0 0,4 0 0 0 0,1 0 0 0 0,0 0 0 0 0,3 0 0 0 0,2 0 0 0 0,0 0 0 0 0,-3 0 0 0 0,0 0 0 0 0,0 0 0 0 0,-1 0 0 0 0,-2 0 0 0 0,-3 0 0 0 0,-1 0 0 0 0,-2 0 0 0 0,0 0 0 0 0,-2 0 0 0 0,-1 0 0 0 0,-1 0 0 0 0,0 0 0 0 0,2 2 0 0 0,2 0 0 0 0,2 2 0 0 0,3 0 0 0 0,5-1 0 0 0,0 2 0 0 0,3-1 0 0 0,2-1 0 0 0,-1-1 0 0 0,-2-1 0 0 0,-4 0 0 0 0,-4-1 0 0 0,-1 0 0 0 0,-2 0 0 0 0,-2 0 0 0 0,-2 0 0 0 0,0 0 0 0 0,-1 0 0 0 0,2-1 0 0 0,0 1 0 0 0,0 0 0 0 0,0 0 0 0 0,-1 0 0 0 0,0 0 0 0 0,1 0 0 0 0,1 0 0 0 0,-1 0 0 0 0,0 0 0 0 0,-1 0 0 0 0,2 0 0 0 0,3 0 0 0 0,1 0 0 0 0,1 0 0 0 0,-1-1 0 0 0,-1-2 0 0 0,0 1 0 0 0,-2 0 0 0 0,0 1 0 0 0,-2 0 0 0 0,-1 1 0 0 0,0 0 0 0 0,3-2 0 0 0,2 0 0 0 0,1 0 0 0 0,-2 0 0 0 0,0 1 0 0 0,-3 0 0 0 0,0 1 0 0 0,-1 0 0 0 0,-1 0 0 0 0,0 0 0 0 0,0 0 0 0 0,0 0 0 0 0,0 0 0 0 0,0 0 0 0 0,2 0 0 0 0,2 0 0 0 0,2 0 0 0 0,3 0 0 0 0,0 0 0 0 0,1 0 0 0 0,1 0 0 0 0,0 0 0 0 0,-2 0 0 0 0,-1 0 0 0 0,-1 0 0 0 0,1 0 0 0 0,0 0 0 0 0,-1 0 0 0 0,0 0 0 0 0,-2 0 0 0 0,1 0 0 0 0,3 0 0 0 0,-2 0 0 0 0,-1 0 0 0 0,-1 0 0 0 0,-1 0 0 0 0,1 0 0 0 0,1 0 0 0 0,-1 0 0 0 0,2 0 0 0 0,1 0 0 0 0,0 0 0 0 0,-1 0 0 0 0,0 0 0 0 0,-3 0 0 0 0,1 0 0 0 0,-1 0 0 0 0,-1 0 0 0 0,-2-2 0 0 0,-6-2 0 0 0,-8 0 0 0 0,-9-2 0 0 0,-6 1 0 0 0,-3 1 0 0 0,-4 1 0 0 0,-2 1 0 0 0,1 1 0 0 0,4 0 0 0 0,2 2 0 0 0,1-1 0 0 0,2 0 0 0 0,2 0 0 0 0,0 0 0 0 0,1 0 0 0 0,1 1 0 0 0,1-1 0 0 0,1 0 0 0 0,1 0 0 0 0,0 0 0 0 0,0 0 0 0 0,0 0 0 0 0,0 0 0 0 0,0 0 0 0 0,-2 0 0 0 0,-4 0 0 0 0,-3 0 0 0 0,-3 0 0 0 0,-3 0 0 0 0,-6 0 0 0 0,-1 0 0 0 0,-1 0 0 0 0,-1 0 0 0 0,1 0 0 0 0,2 0 0 0 0,4 0 0 0 0,3 0 0 0 0,2 0 0 0 0,3 0 0 0 0,4 0 0 0 0,2 0 0 0 0,1 0 0 0 0,0 0 0 0 0,0 0 0 0 0,-2 0 0 0 0,1 0 0 0 0,-1 0 0 0 0,-1 0 0 0 0,-2 0 0 0 0,0 1 0 0 0,1 2 0 0 0,-1-1 0 0 0,-2 1 0 0 0,0 1 0 0 0,-2-1 0 0 0,-4-1 0 0 0,-1 1 0 0 0,-2 0 0 0 0,-3 0 0 0 0,-1-1 0 0 0,2-1 0 0 0,-2 3 0 0 0,1 1 0 0 0,3-1 0 0 0,5 0 0 0 0,2-2 0 0 0,3-1 0 0 0,1 0 0 0 0,2-1 0 0 0,3 2 0 0 0,1 0 0 0 0,0 0 0 0 0,-2 0 0 0 0,-1-1 0 0 0,-1 0 0 0 0,-1-1 0 0 0,-4 0 0 0 0,-5 0 0 0 0,1 0 0 0 0,0 0 0 0 0,0 0 0 0 0,2 0 0 0 0,1 0 0 0 0,1 1 0 0 0,0 2 0 0 0,-1-1 0 0 0,0 0 0 0 0,0-1 0 0 0,-3 1 0 0 0,2 1 0 0 0,-2-1 0 0 0,1 2 0 0 0,-1-1 0 0 0,2 0 0 0 0,-1 1 0 0 0,-4 0 0 0 0,2-1 0 0 0,0-1 0 0 0,0 1 0 0 0,0 0 0 0 0,1-1 0 0 0,5 0 0 0 0,0-1 0 0 0,0 0 0 0 0,-2-1 0 0 0,2 0 0 0 0,3 0 0 0 0,1 0 0 0 0,1 0 0 0 0,0 0 0 0 0,1 0 0 0 0,1 0 0 0 0,1 0 0 0 0,1-1 0 0 0,0 1 0 0 0,-2 0 0 0 0,0 1 0 0 0,-1-1 0 0 0,2 0 0 0 0,-1 0 0 0 0,1 0 0 0 0,1 0 0 0 0,0 0 0 0 0,-1 0 0 0 0,1 0 0 0 0,0 0 0 0 0,-2 0 0 0 0,0 0 0 0 0,-2 0 0 0 0,-2 0 0 0 0,0 0 0 0 0,1 0 0 0 0,1 0 0 0 0,-1 0 0 0 0,-1 0 0 0 0,1 0 0 0 0,1 0 0 0 0,1 0 0 0 0,0 0 0 0 0,-3 0 0 0 0,-3 0 0 0 0,-2 0 0 0 0,2 0 0 0 0,2 0 0 0 0,0 0 0 0 0,0-2 0 0 0,-1-1 0 0 0,0 1 0 0 0,-1 1 0 0 0,-1-1 0 0 0,3 0 0 0 0,3-1 0 0 0,2 1 0 0 0,1 0 0 0 0,-1 1 0 0 0,0 0 0 0 0,1 1 0 0 0,1-2 0 0 0,1 0 0 0 0,1 0 0 0 0,-1 0 0 0 0,0 1 0 0 0,0 0 0 0 0,-1 1 0 0 0,0 0 0 0 0,0 0 0 0 0,-2 0 0 0 0,-2 0 0 0 0,-1 0 0 0 0,1 0 0 0 0,1 0 0 0 0,0 0 0 0 0,2 0 0 0 0,0 0 0 0 0,1 0 0 0 0,0 0 0 0 0,0 0 0 0 0,0 0 0 0 0,0 0 0 0 0,0 0 0 0 0,0 0 0 0 0,0 0 0 0 0,-4 0 0 0 0,-3 0 0 0 0,-1 0 0 0 0,0 0 0 0 0,-1 0 0 0 0,4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53:09.4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10869 5448 16383 0 0,'4'0'0'0'0,"3"0"0"0"0,6 0 0 0 0,3-3 0 0 0,2-2 0 0 0,-2-3 0 0 0,0 0 0 0 0,1 2 0 0 0,0 1 0 0 0,5 1 0 0 0,2 2 0 0 0,7 2 0 0 0,5-1 0 0 0,3 2 0 0 0,-2-1 0 0 0,1 4 0 0 0,-1 1 0 0 0,2-1 0 0 0,-1 3 0 0 0,-2 0 0 0 0,3-1 0 0 0,-2-2 0 0 0,-4 3 0 0 0,-4-1 0 0 0,0 2 0 0 0,-2 0 0 0 0,2-1 0 0 0,-1-2 0 0 0,-2-2 0 0 0,2-2 0 0 0,-1 0 0 0 0,6 2 0 0 0,0 2 0 0 0,-2-1 0 0 0,-3-1 0 0 0,-2 2 0 0 0,-3 1 0 0 0,2-1 0 0 0,3-1 0 0 0,4 2 0 0 0,0 0 0 0 0,-2-1 0 0 0,1-1 0 0 0,-2-2 0 0 0,-2-1 0 0 0,-3 0 0 0 0,-1-1 0 0 0,2 3 0 0 0,6 1 0 0 0,6 7 0 0 0,6 2 0 0 0,7 1 0 0 0,-3-1 0 0 0,-5-3 0 0 0,-7-3 0 0 0,-5-3 0 0 0,-5-2 0 0 0,-7-1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53:09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12115 6373 16383 0 0,'0'4'0'0'0,"0"4"0"0"0,0 4 0 0 0,0 4 0 0 0,0 2 0 0 0,0 5 0 0 0,0 2 0 0 0,0 1 0 0 0,0-2 0 0 0,0 3 0 0 0,0 0 0 0 0,0 5 0 0 0,0 1 0 0 0,0-1 0 0 0,0-4 0 0 0,0-2 0 0 0,0-3 0 0 0,0-1 0 0 0,0-2 0 0 0,0 0 0 0 0,0-1 0 0 0,0 4 0 0 0,0 12 0 0 0,0 6 0 0 0,0 3 0 0 0,0 5 0 0 0,0 0 0 0 0,0 3 0 0 0,0-2 0 0 0,0-1 0 0 0,0 0 0 0 0,0-4 0 0 0,0-6 0 0 0,0-7 0 0 0,0-5 0 0 0,0-4 0 0 0,0-3 0 0 0,0 0 0 0 0,0-1 0 0 0,0 3 0 0 0,0 5 0 0 0,0 8 0 0 0,0 5 0 0 0,-3 6 0 0 0,-2 8 0 0 0,-3-1 0 0 0,0-2 0 0 0,2-4 0 0 0,1-6 0 0 0,1-4 0 0 0,2-4 0 0 0,2-4 0 0 0,-1-4 0 0 0,2-3 0 0 0,2-5 0 0 0,9-5 0 0 0,9-2 0 0 0,7 2 0 0 0,9-3 0 0 0,3-1 0 0 0,-3-3 0 0 0,-5-2 0 0 0,0 2 0 0 0,-2 0 0 0 0,-3-1 0 0 0,1-1 0 0 0,-2-1 0 0 0,0-1 0 0 0,-3 0 0 0 0,-1-1 0 0 0,-1 0 0 0 0,-4 6 0 0 0,-5 10 0 0 0,-4 18 0 0 0,-4 15 0 0 0,1 12 0 0 0,-1 9 0 0 0,0 3 0 0 0,-1 7 0 0 0,-2-1 0 0 0,0 1 0 0 0,-1-4 0 0 0,0-4 0 0 0,0-5 0 0 0,0 1 0 0 0,0-8 0 0 0,-4-4 0 0 0,-4-5 0 0 0,-1-4 0 0 0,-2-3 0 0 0,-3-6 0 0 0,1-6 0 0 0,-4-1 0 0 0,-3 0 0 0 0,-1 6 0 0 0,-4-4 0 0 0,-4 3 0 0 0,-1 2 0 0 0,1 9 0 0 0,2-1 0 0 0,3-5 0 0 0,5-5 0 0 0,2-6 0 0 0,4-5 0 0 0,1-6 0 0 0,3 0 0 0 0,6-10 0 0 0,7-19 0 0 0,2-16 0 0 0,5-10 0 0 0,3-20 0 0 0,-1-6 0 0 0,-2-7 0 0 0,-4-9 0 0 0,-2-4 0 0 0,-2 1 0 0 0,-2 0 0 0 0,-5 5 0 0 0,-1 1 0 0 0,-3 6 0 0 0,-4 5 0 0 0,-17-28 0 0 0,-21-45 0 0 0,-11-15 0 0 0,0 13 0 0 0,4 20 0 0 0,9 23 0 0 0,8 28 0 0 0,9 15 0 0 0,8 13 0 0 0,6 14 0 0 0,1 0 0 0 0,1-1 0 0 0,-4-18 0 0 0,-6-7 0 0 0,-5-8 0 0 0,-8-16 0 0 0,-1-4 0 0 0,-1-5 0 0 0,4 4 0 0 0,3 6 0 0 0,5 12 0 0 0,4 7 0 0 0,-2 6 0 0 0,4 4 0 0 0,6 7 0 0 0,3 0 0 0 0,-1 3 0 0 0,2 4 0 0 0,0 5 0 0 0,2 2 0 0 0,3 3 0 0 0,2 2 0 0 0,3-3 0 0 0,0-1 0 0 0,-1 4 0 0 0,-5 5 0 0 0,0 2 0 0 0,0-1 0 0 0,0 3 0 0 0,-1-1 0 0 0,-1 2 0 0 0,1-7 0 0 0,-1-12 0 0 0,0-7 0 0 0,3-8 0 0 0,2-4 0 0 0,2 4 0 0 0,2 5 0 0 0,0 7 0 0 0,1 1 0 0 0,7 2 0 0 0,3 4 0 0 0,2 5 0 0 0,7 0 0 0 0,7-1 0 0 0,-2 0 0 0 0,6-3 0 0 0,1 3 0 0 0,-4 0 0 0 0,-8 2 0 0 0,-2 3 0 0 0,-2 5 0 0 0,-3 1 0 0 0,0 1 0 0 0,1 3 0 0 0,2 3 0 0 0,5 4 0 0 0,3 3 0 0 0,-3 4 0 0 0,3 4 0 0 0,0 7 0 0 0,3 6 0 0 0,-3 4 0 0 0,-1 2 0 0 0,1-3 0 0 0,-2-3 0 0 0,-2 1 0 0 0,-4-1 0 0 0,-4-1 0 0 0,-5-1 0 0 0,1-4 0 0 0,2-3 0 0 0,3-3 0 0 0,0-1 0 0 0,1-3 0 0 0,2-2 0 0 0,1 1 0 0 0,2 5 0 0 0,1 2 0 0 0,-2 0 0 0 0,-2 2 0 0 0,5-2 0 0 0,1 0 0 0 0,2 0 0 0 0,-5-1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7:10:48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12922 3651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7:01:58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28162 14086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40:47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9684 5006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40:47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17685 11081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6:40:47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17388 10954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5:46:2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18045 11843 16383 0 0,'0'1'0'0'0,"0"1"0"0"0,0 2 0 0 0,0 1 0 0 0,0 1 0 0 0,0 1 0 0 0,0 1 0 0 0,0 0 0 0 0,0 0 0 0 0,0-1 0 0 0,0 0 0 0 0,0 0 0 0 0,0-1 0 0 0,0 0 0 0 0,0 1 0 0 0,0-1 0 0 0,0 0 0 0 0,0 0 0 0 0,0 1 0 0 0,0 0 0 0 0,0 1 0 0 0,0-1 0 0 0,0 1 0 0 0,0-1 0 0 0,0 0 0 0 0,0 0 0 0 0,0 1 0 0 0,0 0 0 0 0,0-1 0 0 0,0 0 0 0 0,0 0 0 0 0,0 0 0 0 0,0 1 0 0 0,0 0 0 0 0,0-1 0 0 0,1-1 0 0 0,0-3 0 0 0,2-2 0 0 0,0-1 0 0 0,1-1 0 0 0,0-1 0 0 0,-1-3 0 0 0,1 1 0 0 0,0 0 0 0 0,1 1 0 0 0,0 0 0 0 0,-1-1 0 0 0,1 0 0 0 0,0 0 0 0 0,0 0 0 0 0,-1 0 0 0 0,1 2 0 0 0,0-1 0 0 0,1 0 0 0 0,-1-1 0 0 0,-1 0 0 0 0,1 0 0 0 0,0-1 0 0 0,1-1 0 0 0,0 0 0 0 0,1 1 0 0 0,1 2 0 0 0,-2-1 0 0 0,0 1 0 0 0,-1 0 0 0 0,0 0 0 0 0,-1 1 0 0 0,1 1 0 0 0,1 0 0 0 0,0 2 0 0 0,-1 1 0 0 0,-2 2 0 0 0,0 1 0 0 0,-3 0 0 0 0,-1 0 0 0 0,-1 1 0 0 0,0 0 0 0 0,-1 0 0 0 0,-1 0 0 0 0,0 0 0 0 0,-1-1 0 0 0,0-2 0 0 0,-1 1 0 0 0,0-2 0 0 0,0 0 0 0 0,0 1 0 0 0,-1-1 0 0 0,1-1 0 0 0,-1 0 0 0 0,1 0 0 0 0,0-1 0 0 0,-1 0 0 0 0,1 0 0 0 0,0 0 0 0 0,-1 0 0 0 0,2-1 0 0 0,1-2 0 0 0,2 0 0 0 0,1-2 0 0 0,0-2 0 0 0,1-1 0 0 0,1 1 0 0 0,1 1 0 0 0,0 0 0 0 0,-1-1 0 0 0,0 0 0 0 0,-1-1 0 0 0,1 1 0 0 0,-1 0 0 0 0,0 1 0 0 0,0-1 0 0 0,0 1 0 0 0,0-1 0 0 0,1 1 0 0 0,0 0 0 0 0,0-1 0 0 0,1 1 0 0 0,-1 0 0 0 0,1 0 0 0 0,0-1 0 0 0,-1 0 0 0 0,0-1 0 0 0,-1 4 0 0 0,1 3 0 0 0,-1 3 0 0 0,0 2 0 0 0,-1 2 0 0 0,1 0 0 0 0,0 1 0 0 0,0 0 0 0 0,0 0 0 0 0,0 0 0 0 0,0-1 0 0 0,0 1 0 0 0,1-2 0 0 0,1 0 0 0 0,-1 0 0 0 0,1 0 0 0 0,0 1 0 0 0,0 0 0 0 0,1-2 0 0 0,-1 1 0 0 0,1 0 0 0 0,0 0 0 0 0,-1 1 0 0 0,-1 1 0 0 0,0 0 0 0 0,0 1 0 0 0,-1-1 0 0 0,0 1 0 0 0,0-2 0 0 0,1 0 0 0 0,0 0 0 0 0,0 1 0 0 0,0-1 0 0 0,1 0 0 0 0,0-1 0 0 0,1-1 0 0 0,-1-3 0 0 0,3 0 0 0 0,-1-3 0 0 0,0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5:46:23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19061 11885 16383 0 0,'1'0'0'0'0,"1"0"0"0"0,2 0 0 0 0,1 0 0 0 0,0 1 0 0 0,-1 1 0 0 0,2-1 0 0 0,0 0 0 0 0,1 0 0 0 0,1-1 0 0 0,-1 1 0 0 0,0-1 0 0 0,0 0 0 0 0,-2 1 0 0 0,2 0 0 0 0,-1 0 0 0 0,1 0 0 0 0,-1 0 0 0 0,0 1 0 0 0,-1-1 0 0 0,0 2 0 0 0,1-1 0 0 0,0 2 0 0 0,0-1 0 0 0,-2 1 0 0 0,1 0 0 0 0,-2 1 0 0 0,1-1 0 0 0,-1 1 0 0 0,0-2 0 0 0,1 1 0 0 0,1-1 0 0 0,-1 0 0 0 0,0 0 0 0 0,0 0 0 0 0,0 0 0 0 0,0 0 0 0 0,0 3 0 0 0,0-1 0 0 0,-1 0 0 0 0,1-1 0 0 0,-1 1 0 0 0,0 0 0 0 0,0 0 0 0 0,1-1 0 0 0,-1 1 0 0 0,0-2 0 0 0,0 2 0 0 0,-1 1 0 0 0,1-1 0 0 0,0 0 0 0 0,0 0 0 0 0,0 0 0 0 0,-1 1 0 0 0,-1 0 0 0 0,-1 1 0 0 0,1 1 0 0 0,-1 0 0 0 0,0-1 0 0 0,-2-1 0 0 0,0-1 0 0 0,-1-2 0 0 0,0 1 0 0 0,0 0 0 0 0,-1-2 0 0 0,1 2 0 0 0,0 1 0 0 0,0-1 0 0 0,-1 0 0 0 0,0-1 0 0 0,-1-2 0 0 0,-1 0 0 0 0,0-1 0 0 0,0 0 0 0 0,-1 0 0 0 0,1 0 0 0 0,-1 0 0 0 0,1 0 0 0 0,-2 0 0 0 0,1-1 0 0 0,-1 1 0 0 0,1 0 0 0 0,-1 0 0 0 0,2 0 0 0 0,-2 0 0 0 0,0 2 0 0 0,1-1 0 0 0,-1 0 0 0 0,1 0 0 0 0,2 1 0 0 0,-1 0 0 0 0,0 0 0 0 0,0-1 0 0 0,-1 0 0 0 0,0-1 0 0 0,0 0 0 0 0,1 0 0 0 0,-1 0 0 0 0,1 0 0 0 0,-1 0 0 0 0,2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5:46:23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19108 11970 16383 0 0,'-2'0'0'0'0,"1"1"0"0"0,0 1 0 0 0,0 2 0 0 0,0 1 0 0 0,0 1 0 0 0,1 0 0 0 0,0 1 0 0 0,-1-2 0 0 0,0 0 0 0 0,-1 0 0 0 0,1 1 0 0 0,-1-2 0 0 0,0 1 0 0 0,0-1 0 0 0,-1 2 0 0 0,1-1 0 0 0,1 1 0 0 0,0 0 0 0 0,1-1 0 0 0,1 0 0 0 0,1 0 0 0 0,-1 0 0 0 0,1 1 0 0 0,0 0 0 0 0,1 1 0 0 0,-1 1 0 0 0,2-2 0 0 0,-1 0 0 0 0,-1 0 0 0 0,-1 0 0 0 0,2-1 0 0 0,-2-1 0 0 0,1 1 0 0 0,-1 0 0 0 0,0-2 0 0 0,-1-2 0 0 0,1-2 0 0 0,1-1 0 0 0,-1-2 0 0 0,0-1 0 0 0,0 0 0 0 0,0-2 0 0 0,1 0 0 0 0,-1-1 0 0 0,1 0 0 0 0,1 0 0 0 0,-1 1 0 0 0,1 0 0 0 0,0 0 0 0 0,0 1 0 0 0,1-2 0 0 0,-1 1 0 0 0,-1-1 0 0 0,1 1 0 0 0,-1 0 0 0 0,0 0 0 0 0,0 0 0 0 0,0-1 0 0 0,0 0 0 0 0,-1 1 0 0 0,0 0 0 0 0,0 0 0 0 0,-2 2 0 0 0,-1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5:46:23.3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19653 11885 16383 0 0,'1'0'0'0'0,"2"0"0"0"0,0 1 0 0 0,0 1 0 0 0,1 0 0 0 0,2 2 0 0 0,0-1 0 0 0,2 1 0 0 0,0 0 0 0 0,-2 0 0 0 0,0-1 0 0 0,-2 0 0 0 0,0 0 0 0 0,1 1 0 0 0,0-1 0 0 0,-1 0 0 0 0,0 0 0 0 0,1-1 0 0 0,-1 1 0 0 0,-1 0 0 0 0,-1 1 0 0 0,-1 1 0 0 0,0 1 0 0 0,-1 0 0 0 0,0 1 0 0 0,-1-1 0 0 0,1 1 0 0 0,0-1 0 0 0,0 0 0 0 0,0 2 0 0 0,0-1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9T15:46:23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20113 11948 16383 0 0,'-1'0'0'0'0,"-2"0"0"0"0,0 0 0 0 0,-2 0 0 0 0,-1 0 0 0 0,0 0 0 0 0,-1-1 0 0 0,1 0 0 0 0,-1 0 0 0 0,2-2 0 0 0,0 1 0 0 0,1-1 0 0 0,0 0 0 0 0,1 2 0 0 0,0 2 0 0 0,2 2 0 0 0,1 0 0 0 0,1 2 0 0 0,1-1 0 0 0,0 1 0 0 0,0-1 0 0 0,0 1 0 0 0,0 0 0 0 0,-1 1 0 0 0,0 1 0 0 0,-1 1 0 0 0,0-1 0 0 0,1 0 0 0 0,0-2 0 0 0,0 1 0 0 0,0 0 0 0 0,1-2 0 0 0,0 2 0 0 0,1-1 0 0 0,0-1 0 0 0,2-2 0 0 0,0 0 0 0 0,0-2 0 0 0,0-2 0 0 0,0 1 0 0 0,0-1 0 0 0,-2-2 0 0 0,0 1 0 0 0,1 0 0 0 0,-1 0 0 0 0,1 0 0 0 0,0 1 0 0 0,1 0 0 0 0,-1 1 0 0 0,1-1 0 0 0,-1 0 0 0 0,1 0 0 0 0,-1 0 0 0 0,-1-2 0 0 0,0-1 0 0 0,0-1 0 0 0,-1 0 0 0 0,0-1 0 0 0,-1 0 0 0 0,0 0 0 0 0,-1 1 0 0 0,0-1 0 0 0,0 1 0 0 0,0 0 0 0 0,0-1 0 0 0,0 1 0 0 0,-2-1 0 0 0,0-1 0 0 0,-1 0 0 0 0,0 2 0 0 0,-1 0 0 0 0,1 2 0 0 0,-2 0 0 0 0,0 1 0 0 0,0 0 0 0 0,-1 0 0 0 0,0 1 0 0 0,-1 0 0 0 0,1 2 0 0 0,-1-1 0 0 0,1 1 0 0 0,0 0 0 0 0,-1 0 0 0 0,1 1 0 0 0,0-1 0 0 0,-1 0 0 0 0,1 1 0 0 0,0 1 0 0 0,0 2 0 0 0,2 0 0 0 0,0 0 0 0 0,1 2 0 0 0,0 0 0 0 0,1 0 0 0 0,0 0 0 0 0,0-2 0 0 0,0 1 0 0 0,0 0 0 0 0,1 0 0 0 0,0 1 0 0 0,-1-1 0 0 0,0 2 0 0 0,1-1 0 0 0,0 0 0 0 0,1 0 0 0 0,0 1 0 0 0,0-1 0 0 0,0 1 0 0 0,0-1 0 0 0,0 0 0 0 0,0 0 0 0 0,0 1 0 0 0,0-1 0 0 0,0 1 0 0 0,1 0 0 0 0,2-2 0 0 0,1-1 0 0 0,1-2 0 0 0,0-1 0 0 0,2-1 0 0 0,-1 0 0 0 0,1 0 0 0 0,-1 0 0 0 0,1-1 0 0 0,-1 1 0 0 0,1 0 0 0 0,-1 0 0 0 0,0 0 0 0 0,1 0 0 0 0,-1 0 0 0 0,0 0 0 0 0,0 0 0 0 0,1 0 0 0 0,-2-1 0 0 0,0-1 0 0 0,-1 0 0 0 0,-1-1 0 0 0,2 1 0 0 0,-1 1 0 0 0,2 0 0 0 0,-1 0 0 0 0,1 1 0 0 0,1 0 0 0 0,-1 0 0 0 0,-1-1 0 0 0,-1-1 0 0 0,-1-2 0 0 0,-1 0 0 0 0,1 1 0 0 0,1 0 0 0 0,1 2 0 0 0,-1-1 0 0 0,1 0 0 0 0,0 1 0 0 0,0 0 0 0 0,0-1 0 0 0,-1 0 0 0 0,2 1 0 0 0,1 0 0 0 0,0 0 0 0 0,0 1 0 0 0,0-1 0 0 0,-1 1 0 0 0,0 2 0 0 0,0-1 0 0 0,-1 2 0 0 0,1-1 0 0 0,-2 1 0 0 0,0 0 0 0 0,-1 1 0 0 0,1-1 0 0 0,0-1 0 0 0,-1 1 0 0 0,1 2 0 0 0,-1 0 0 0 0,0 2 0 0 0,-2 0 0 0 0,0 0 0 0 0,-1-2 0 0 0,-3-1 0 0 0,-1-1 0 0 0,-1-1 0 0 0,-2-2 0 0 0,0 0 0 0 0,0-1 0 0 0,0 0 0 0 0,1-1 0 0 0,2-1 0 0 0,-1 1 0 0 0,0 0 0 0 0,1 0 0 0 0,-1-1 0 0 0,0 1 0 0 0,-2 1 0 0 0,1 0 0 0 0,0-1 0 0 0,2-2 0 0 0,1-2 0 0 0,2 0 0 0 0,1 0 0 0 0,2-1 0 0 0,-1 1 0 0 0,2 0 0 0 0,-1 1 0 0 0,2 1 0 0 0,1 0 0 0 0,-2 0 0 0 0,1 0 0 0 0,0 2 0 0 0,0-1 0 0 0,-1-1 0 0 0,-1 0 0 0 0,0 0 0 0 0,0 0 0 0 0,1 0 0 0 0,-1 0 0 0 0,1 1 0 0 0,0 0 0 0 0,0-2 0 0 0,-2 1 0 0 0,0-2 0 0 0,0 1 0 0 0,-1-3 0 0 0,0 3 0 0 0,0 2 0 0 0,-1 3 0 0 0,1 3 0 0 0,-1 0 0 0 0,-1 2 0 0 0,-1 0 0 0 0,-1 0 0 0 0,0-1 0 0 0,-2 0 0 0 0,-1-1 0 0 0,-1-1 0 0 0,1-1 0 0 0,1 0 0 0 0,0 1 0 0 0,1-1 0 0 0,-1 0 0 0 0,1 0 0 0 0,-1-1 0 0 0,0 0 0 0 0,2 0 0 0 0,3 0 0 0 0,2 0 0 0 0,3-1 0 0 0,1-1 0 0 0,0 0 0 0 0,0-1 0 0 0,0 1 0 0 0,1 1 0 0 0,1-1 0 0 0,1 2 0 0 0,-1 0 0 0 0,1 0 0 0 0,-1 0 0 0 0,0 0 0 0 0,0 0 0 0 0,1 0 0 0 0,0 0 0 0 0,-1 0 0 0 0,-1 1 0 0 0,0 1 0 0 0,-1-1 0 0 0,1 0 0 0 0,2 1 0 0 0,1 0 0 0 0,-1 1 0 0 0,0-1 0 0 0,0 0 0 0 0,-1 1 0 0 0,-1-1 0 0 0,2 0 0 0 0,0-1 0 0 0,-1 0 0 0 0,-1 1 0 0 0,0-1 0 0 0,-1 1 0 0 0,2-1 0 0 0,0-1 0 0 0,0 1 0 0 0,0-1 0 0 0,0 0 0 0 0,0 0 0 0 0,1-1 0 0 0,2-1 0 0 0,-1 1 0 0 0,-1 0 0 0 0,0 0 0 0 0,-1 0 0 0 0,0 1 0 0 0,-1 0 0 0 0,1 0 0 0 0,-2-1 0 0 0,-1-1 0 0 0,-3-2 0 0 0,-2-1 0 0 0,-2-1 0 0 0,-1 1 0 0 0,-2 0 0 0 0,0 0 0 0 0,0 0 0 0 0,1 1 0 0 0,-1-2 0 0 0,-1 0 0 0 0,-1 0 0 0 0,1 2 0 0 0,-2 0 0 0 0,1-1 0 0 0,-1 2 0 0 0,2 0 0 0 0,0 1 0 0 0,-1 0 0 0 0,0 0 0 0 0,0 1 0 0 0,-1 0 0 0 0,-1 0 0 0 0,0 1 0 0 0,2 0 0 0 0,0 0 0 0 0,1 0 0 0 0,1 1 0 0 0,1 0 0 0 0,-1 1 0 0 0,0 0 0 0 0,1 0 0 0 0,0 1 0 0 0,-1 0 0 0 0,1 0 0 0 0,1 1 0 0 0,-1 0 0 0 0,1 0 0 0 0,-1 0 0 0 0,-1-1 0 0 0,0 2 0 0 0,2 0 0 0 0,4 0 0 0 0,2 1 0 0 0,2 0 0 0 0,3 0 0 0 0,2 0 0 0 0,2-1 0 0 0,-1 0 0 0 0,0 0 0 0 0,-1-1 0 0 0,-1 0 0 0 0,0-2 0 0 0,-2 0 0 0 0,-1 0 0 0 0,1 0 0 0 0,1 1 0 0 0,-1 0 0 0 0,1 0 0 0 0,0 0 0 0 0,0-2 0 0 0,0 0 0 0 0,1-1 0 0 0,0 0 0 0 0,-1 0 0 0 0,0 0 0 0 0,0 0 0 0 0,-1 0 0 0 0,1 0 0 0 0,-1 0 0 0 0,0 0 0 0 0,-1 1 0 0 0,-1 1 0 0 0,-2 1 0 0 0,-4 0 0 0 0,-1-2 0 0 0,-2 1 0 0 0,-1-2 0 0 0,1 2 0 0 0,1 1 0 0 0,0 0 0 0 0,-1 3 0 0 0,2 1 0 0 0,0 1 0 0 0,1-1 0 0 0,1 1 0 0 0,0-1 0 0 0,1-1 0 0 0,0-1 0 0 0,1-4 0 0 0,-1-2 0 0 0,0-3 0 0 0,1 0 0 0 0,1-1 0 0 0,-1-1 0 0 0,1-1 0 0 0,0-1 0 0 0,1 2 0 0 0,0 0 0 0 0,0 2 0 0 0,2 1 0 0 0,-1 1 0 0 0,2 1 0 0 0,0 0 0 0 0,-1 3 0 0 0,-1 0 0 0 0,-3 1 0 0 0,-2 0 0 0 0,-2 1 0 0 0,-2 1 0 0 0,0-2 0 0 0,-2 1 0 0 0,-1 0 0 0 0,0 0 0 0 0,0-2 0 0 0,0 0 0 0 0,1 0 0 0 0,0-2 0 0 0,0 0 0 0 0,1 0 0 0 0,0 0 0 0 0,-1 0 0 0 0,1 0 0 0 0,0 0 0 0 0,0 0 0 0 0,0-1 0 0 0,-1 1 0 0 0,1-1 0 0 0,0 0 0 0 0,0-1 0 0 0,2-1 0 0 0,-1 1 0 0 0,0-1 0 0 0,1 1 0 0 0,0 0 0 0 0,-1-1 0 0 0,0 1 0 0 0,0-1 0 0 0,0 1 0 0 0,0 0 0 0 0,0 0 0 0 0,-1 1 0 0 0,0 1 0 0 0,1-2 0 0 0,3 0 0 0 0,3-1 0 0 0,4 1 0 0 0,2 0 0 0 0,3 1 0 0 0,3 0 0 0 0,1 1 0 0 0,0 0 0 0 0,0 0 0 0 0,0 0 0 0 0,-1 0 0 0 0,-1 0 0 0 0,-3 0 0 0 0,0 0 0 0 0,-2 0 0 0 0,-1 0 0 0 0,-1-1 0 0 0,1 0 0 0 0,0 0 0 0 0,0-3 0 0 0,1 1 0 0 0,-1-1 0 0 0,1 2 0 0 0,-2-1 0 0 0,1 1 0 0 0,0 0 0 0 0,0 0 0 0 0,-1 0 0 0 0,0 0 0 0 0,1 1 0 0 0,-2-1 0 0 0,2 0 0 0 0,0 1 0 0 0,2 0 0 0 0,0 0 0 0 0,0 0 0 0 0,0 1 0 0 0,2 0 0 0 0,0 0 0 0 0,0 0 0 0 0,1 0 0 0 0,-1 1 0 0 0,0-1 0 0 0,-1 0 0 0 0,0 1 0 0 0,-1 0 0 0 0,0 0 0 0 0,-1 1 0 0 0,0-1 0 0 0,0 1 0 0 0,1 0 0 0 0,-1-1 0 0 0,1 0 0 0 0,-2-1 0 0 0,1 1 0 0 0,1-1 0 0 0,0 2 0 0 0,-1 0 0 0 0,1 1 0 0 0,-3 0 0 0 0,1 0 0 0 0,-3-1 0 0 0,-3 0 0 0 0,-2-1 0 0 0,-2 0 0 0 0,-2-1 0 0 0,0 0 0 0 0,-1 0 0 0 0,0-1 0 0 0,1 1 0 0 0,-1 0 0 0 0,-1 0 0 0 0,0 0 0 0 0,1 0 0 0 0,-1 0 0 0 0,1 0 0 0 0,0 0 0 0 0,0 0 0 0 0,-1 0 0 0 0,0 0 0 0 0,1 0 0 0 0,0 0 0 0 0,0 0 0 0 0,1 0 0 0 0,-2 0 0 0 0,2 1 0 0 0,-1 1 0 0 0,1-1 0 0 0,2 1 0 0 0,-1 0 0 0 0,0 0 0 0 0,1 1 0 0 0,0-1 0 0 0,1 1 0 0 0,-1 0 0 0 0,-1 0 0 0 0,0 1 0 0 0,1 1 0 0 0,2 0 0 0 0,0 1 0 0 0,0 0 0 0 0,2 1 0 0 0,0-1 0 0 0,2 0 0 0 0,3 1 0 0 0,2-2 0 0 0,1-1 0 0 0,-1-1 0 0 0,1-2 0 0 0,0-1 0 0 0,1 1 0 0 0,-2-3 0 0 0,-1 1 0 0 0,0-1 0 0 0,-1 1 0 0 0,0-1 0 0 0,-1 0 0 0 0,1 0 0 0 0,0 1 0 0 0,0 0 0 0 0,1 1 0 0 0,-1-2 0 0 0,0 1 0 0 0,0-2 0 0 0,0 1 0 0 0,1 0 0 0 0,0 0 0 0 0,0 1 0 0 0,-1 0 0 0 0,0-1 0 0 0,0 1 0 0 0,-1-1 0 0 0,0 0 0 0 0,0-1 0 0 0,-1 0 0 0 0,0 0 0 0 0,0 0 0 0 0,0-1 0 0 0,2 1 0 0 0,-1 0 0 0 0,1 0 0 0 0,0 0 0 0 0,-1-1 0 0 0,1 0 0 0 0,-1 1 0 0 0,2 1 0 0 0,-2 0 0 0 0,2 0 0 0 0,0-1 0 0 0,0 1 0 0 0,1 0 0 0 0,-1-1 0 0 0,-1 1 0 0 0,0 0 0 0 0,0 1 0 0 0,1 0 0 0 0,0 0 0 0 0,-1 0 0 0 0,1 0 0 0 0,0 0 0 0 0,0 0 0 0 0,3 0 0 0 0,2 0 0 0 0,0 1 0 0 0,-1 0 0 0 0,-1 0 0 0 0,0 0 0 0 0,0 0 0 0 0,-1 0 0 0 0,-1 0 0 0 0,0 0 0 0 0,0 1 0 0 0,-1-1 0 0 0,0 0 0 0 0,1 0 0 0 0,-1 0 0 0 0,0 0 0 0 0,0 0 0 0 0,0 0 0 0 0,1 0 0 0 0,-1 0 0 0 0,0 0 0 0 0,1 0 0 0 0,-1 0 0 0 0,0 0 0 0 0,0 0 0 0 0,1 0 0 0 0,0 1 0 0 0,1 0 0 0 0,-1 0 0 0 0,1 0 0 0 0,-1 1 0 0 0,0 0 0 0 0,-2 1 0 0 0,1 0 0 0 0,-1-1 0 0 0,-3 0 0 0 0,-2 2 0 0 0,-2-1 0 0 0,-1 0 0 0 0,-3-1 0 0 0,0-1 0 0 0,-1-1 0 0 0,-2 1 0 0 0,1-1 0 0 0,1 0 0 0 0,-1-1 0 0 0,1 1 0 0 0,-1 0 0 0 0,1 0 0 0 0,-1 0 0 0 0,-1 0 0 0 0,1 0 0 0 0,0 0 0 0 0,-1 0 0 0 0,1 0 0 0 0,0 0 0 0 0,0-1 0 0 0,1 0 0 0 0,1-2 0 0 0,1 1 0 0 0,-1-1 0 0 0,0 2 0 0 0,-1 0 0 0 0,0 0 0 0 0,0 1 0 0 0,1 0 0 0 0,-1 0 0 0 0,1 0 0 0 0,-1 0 0 0 0,1 0 0 0 0,0 0 0 0 0,0 0 0 0 0,0 1 0 0 0,1 1 0 0 0,1-1 0 0 0,-2 0 0 0 0,2 1 0 0 0,0 0 0 0 0,-1 0 0 0 0,0-1 0 0 0,0 1 0 0 0,2 1 0 0 0,0 0 0 0 0,0 0 0 0 0,0 1 0 0 0,0-1 0 0 0,1 1 0 0 0,1 1 0 0 0,0 1 0 0 0,2-1 0 0 0,0-1 0 0 0,1 0 0 0 0,2-1 0 0 0,1-1 0 0 0,1-1 0 0 0,2-1 0 0 0,-1 1 0 0 0,0 1 0 0 0,0-1 0 0 0,1 0 0 0 0,0-1 0 0 0,0 1 0 0 0,0-1 0 0 0,-1 0 0 0 0,0 0 0 0 0,0 0 0 0 0,1-1 0 0 0,0-1 0 0 0,-1 1 0 0 0,1 0 0 0 0,-3-1 0 0 0,1 0 0 0 0,-2-1 0 0 0,0 1 0 0 0,0 0 0 0 0,1-1 0 0 0,0 1 0 0 0,-1-1 0 0 0,1 0 0 0 0,0 0 0 0 0,0 0 0 0 0,0-1 0 0 0,-1 1 0 0 0,0 0 0 0 0,-1 0 0 0 0,1 0 0 0 0,0 0 0 0 0,1 0 0 0 0,1 2 0 0 0,1 0 0 0 0,-1 0 0 0 0,1 1 0 0 0,1 0 0 0 0,0 1 0 0 0,-1-1 0 0 0,1-1 0 0 0,0-2 0 0 0,0 1 0 0 0,1-1 0 0 0,1 0 0 0 0,0 1 0 0 0,0-1 0 0 0,2 2 0 0 0,1 0 0 0 0,-1 1 0 0 0,0 0 0 0 0,-1 0 0 0 0,0 0 0 0 0,-1 0 0 0 0,-2 0 0 0 0,0 0 0 0 0,-1 0 0 0 0,0 0 0 0 0,-1 0 0 0 0,0 0 0 0 0,0 0 0 0 0,1 0 0 0 0,-1 0 0 0 0,0 0 0 0 0,0 0 0 0 0,1 0 0 0 0,0 1 0 0 0,0 1 0 0 0,1-1 0 0 0,-1 0 0 0 0,0 1 0 0 0,0 0 0 0 0,1 0 0 0 0,0 1 0 0 0,-2 0 0 0 0,0 0 0 0 0,0 0 0 0 0,0-2 0 0 0,-1 2 0 0 0,2 1 0 0 0,2-1 0 0 0,-1 0 0 0 0,-1 0 0 0 0,0-1 0 0 0,-1 0 0 0 0,0 2 0 0 0,-3 0 0 0 0,-3 0 0 0 0,-2-1 0 0 0,-4 0 0 0 0,-2-2 0 0 0,0 0 0 0 0,0-1 0 0 0,0 0 0 0 0,2-1 0 0 0,1-1 0 0 0,0-1 0 0 0,1 1 0 0 0,0-1 0 0 0,0-1 0 0 0,-1 0 0 0 0,1-1 0 0 0,0 2 0 0 0,-2-1 0 0 0,1 1 0 0 0,0-1 0 0 0,0 1 0 0 0,0 1 0 0 0,-1 1 0 0 0,0-1 0 0 0,0 0 0 0 0,0 0 0 0 0,2 0 0 0 0,-1 0 0 0 0,1 0 0 0 0,1-1 0 0 0,-2 1 0 0 0,0 0 0 0 0,-2 1 0 0 0,0 1 0 0 0,0 0 0 0 0,0 0 0 0 0,0 0 0 0 0,-1 1 0 0 0,0 0 0 0 0,1 2 0 0 0,1-1 0 0 0,1 1 0 0 0,-1-2 0 0 0,1 1 0 0 0,1 0 0 0 0,0 1 0 0 0,1 0 0 0 0,-1-1 0 0 0,-1 1 0 0 0,0 1 0 0 0,0 0 0 0 0,1 1 0 0 0,1 0 0 0 0,-1-2 0 0 0,0-1 0 0 0,-1 1 0 0 0,2 0 0 0 0,0 0 0 0 0,-2-1 0 0 0,0 1 0 0 0,0-1 0 0 0,0 0 0 0 0,-1 0 0 0 0,0-2 0 0 0,2 1 0 0 0,4-1 0 0 0,3 0 0 0 0,4 0 0 0 0,2 0 0 0 0,1 0 0 0 0,2-1 0 0 0,1 1 0 0 0,-2 0 0 0 0,0 0 0 0 0,-2 0 0 0 0,-1 0 0 0 0,-1 0 0 0 0,1 0 0 0 0,-1 0 0 0 0,1 0 0 0 0,-2-1 0 0 0,-1 0 0 0 0,1 0 0 0 0,-1-1 0 0 0,0 2 0 0 0,1-1 0 0 0,0 1 0 0 0,0 0 0 0 0,1 0 0 0 0,-1 0 0 0 0,0 0 0 0 0,1 0 0 0 0,0 0 0 0 0,-1 0 0 0 0,-4 0 0 0 0,-3 0 0 0 0,-4 0 0 0 0,-12 0 0 0 0,-5-1 0 0 0,0-1 0 0 0,0-1 0 0 0,2 0 0 0 0,3 0 0 0 0,4 1 0 0 0,2-2 0 0 0,1 2 0 0 0,2-1 0 0 0,1 2 0 0 0,1 0 0 0 0,-1 0 0 0 0,2 1 0 0 0,-1 0 0 0 0,0 0 0 0 0,1 2 0 0 0,0-1 0 0 0,1 2 0 0 0,0-1 0 0 0,0 2 0 0 0,-2 0 0 0 0,-2 2 0 0 0,-3 2 0 0 0,-3 0 0 0 0,-3 3 0 0 0,0 0 0 0 0,0 1 0 0 0,-1 0 0 0 0,1-1 0 0 0,1-1 0 0 0,3-3 0 0 0,2-1 0 0 0,4-4 0 0 0,3-3 0 0 0,4-3 0 0 0,3-1 0 0 0,1-1 0 0 0,2-1 0 0 0,0 1 0 0 0,-1 0 0 0 0,0 0 0 0 0,-1 2 0 0 0,-1-1 0 0 0,0-1 0 0 0,-1 0 0 0 0,-1 0 0 0 0,1-1 0 0 0,1 1 0 0 0,-1-2 0 0 0,0 0 0 0 0,-1 1 0 0 0,0-1 0 0 0,0 1 0 0 0,0 0 0 0 0,0-1 0 0 0,1-2 0 0 0,-1 1 0 0 0,-1 1 0 0 0,1 0 0 0 0,-1 1 0 0 0,0 0 0 0 0,0 1 0 0 0,-1-3 0 0 0,-2-1 0 0 0,-1 1 0 0 0,1 0 0 0 0,-3-1 0 0 0,-6-2 0 0 0,-5-1 0 0 0,-6-4 0 0 0,-4 0 0 0 0,-1 0 0 0 0,2 3 0 0 0,3 3 0 0 0,3 2 0 0 0,5 4 0 0 0,3 1 0 0 0,2 2 0 0 0,4-2 0 0 0,1 0 0 0 0,2 3 0 0 0,1 1 0 0 0,1 3 0 0 0,1 2 0 0 0,1 2 0 0 0,3 4 0 0 0,0 1 0 0 0,1 0 0 0 0,1 0 0 0 0,-1 0 0 0 0,0 1 0 0 0,0 0 0 0 0,-1-1 0 0 0,0-2 0 0 0,1-2 0 0 0,-1-1 0 0 0,1-1 0 0 0,2-1 0 0 0,0 1 0 0 0,-1-1 0 0 0,2-1 0 0 0,-2 1 0 0 0,3-1 0 0 0,-1-1 0 0 0,0 0 0 0 0,-1-1 0 0 0,-1 0 0 0 0,-1 1 0 0 0,-1-1 0 0 0,1 1 0 0 0,0 1 0 0 0,0 0 0 0 0,1-2 0 0 0,0 1 0 0 0,0 0 0 0 0,1-2 0 0 0,-1 1 0 0 0,0-2 0 0 0,2-2 0 0 0,-2-1 0 0 0,1-2 0 0 0,-1 1 0 0 0,-1-2 0 0 0,-1 1 0 0 0,0-1 0 0 0,0-2 0 0 0,0 2 0 0 0,-1-1 0 0 0,1 1 0 0 0,-1 0 0 0 0,0 0 0 0 0,-2 0 0 0 0,1 0 0 0 0,0 0 0 0 0,0-1 0 0 0,-1 1 0 0 0,-1 0 0 0 0,0-1 0 0 0,-3 1 0 0 0,-1 1 0 0 0,0 0 0 0 0,0 1 0 0 0,-1 1 0 0 0,0 2 0 0 0,-3 0 0 0 0,-3 1 0 0 0,-1 1 0 0 0,-3 0 0 0 0,0 2 0 0 0,-1 1 0 0 0,1-1 0 0 0,0 0 0 0 0,0 1 0 0 0,0-1 0 0 0,2 0 0 0 0,2 1 0 0 0,1-1 0 0 0,2 1 0 0 0,1 0 0 0 0,2-1 0 0 0,1 0 0 0 0,0 1 0 0 0,0 0 0 0 0,0-1 0 0 0,0 1 0 0 0,1 1 0 0 0,-2-1 0 0 0,1-1 0 0 0,2-2 0 0 0,5-3 0 0 0,2-3 0 0 0,6 0 0 0 0,2 0 0 0 0,1 0 0 0 0,1 0 0 0 0,1 1 0 0 0,-2 1 0 0 0,-1 1 0 0 0,-2 2 0 0 0,-2-1 0 0 0,-1 1 0 0 0,0 0 0 0 0,0 1 0 0 0,-1-1 0 0 0,0 0 0 0 0,0 0 0 0 0,-2-1 0 0 0,-1-1 0 0 0,-1-2 0 0 0,-3 0 0 0 0,-3-1 0 0 0,-6-2 0 0 0,-3 2 0 0 0,-1-1 0 0 0,-4 2 0 0 0,0 1 0 0 0,-1 1 0 0 0,2 1 0 0 0,0 0 0 0 0,2 1 0 0 0,2 0 0 0 0,2 1 0 0 0,2-1 0 0 0,1 0 0 0 0,-1 0 0 0 0,0 0 0 0 0,-2 0 0 0 0,0 0 0 0 0,1 0 0 0 0,1 0 0 0 0,0 0 0 0 0,1 0 0 0 0,0 0 0 0 0,1 0 0 0 0,0 0 0 0 0,0 0 0 0 0,-2 0 0 0 0,0 0 0 0 0,-1 0 0 0 0,0 0 0 0 0,1 0 0 0 0,-1 0 0 0 0,1 0 0 0 0,0 0 0 0 0,0 0 0 0 0,1 1 0 0 0,1 1 0 0 0,-1-1 0 0 0,0 0 0 0 0,0 1 0 0 0,2 1 0 0 0,1 1 0 0 0,0 1 0 0 0,2 2 0 0 0,3 1 0 0 0,3-1 0 0 0,2 1 0 0 0,3-1 0 0 0,1-1 0 0 0,2-2 0 0 0,0-1 0 0 0,0-2 0 0 0,-2 0 0 0 0,-1-1 0 0 0,1 0 0 0 0,-1-1 0 0 0,1 1 0 0 0,-2 0 0 0 0,0 0 0 0 0,-1-2 0 0 0,1 1 0 0 0,0 0 0 0 0,0-1 0 0 0,-1 1 0 0 0,0-1 0 0 0,0 0 0 0 0,0 1 0 0 0,1 0 0 0 0,0 1 0 0 0,-1 0 0 0 0,0 0 0 0 0,0 0 0 0 0,-3 0 0 0 0,-4 0 0 0 0,-5 0 0 0 0,-3 0 0 0 0,-3 0 0 0 0,-2 0 0 0 0,-1 0 0 0 0,0 0 0 0 0,0 0 0 0 0,2 0 0 0 0,0 0 0 0 0,0 0 0 0 0,-1 0 0 0 0,0 0 0 0 0,-2 0 0 0 0,1 0 0 0 0,-1 0 0 0 0,2 0 0 0 0,2 0 0 0 0,0 0 0 0 0,2 0 0 0 0,1 1 0 0 0,0 0 0 0 0,1 2 0 0 0,1-1 0 0 0,1 2 0 0 0,0-1 0 0 0,0 0 0 0 0,1 1 0 0 0,1 0 0 0 0,-1 0 0 0 0,1 1 0 0 0,-1 0 0 0 0,0 0 0 0 0,1 1 0 0 0,0-1 0 0 0,1 1 0 0 0,0 1 0 0 0,0 0 0 0 0,2-1 0 0 0,-1 1 0 0 0,6-2 0 0 0,1-1 0 0 0,6-3 0 0 0,2-5 0 0 0,5-3 0 0 0,1-3 0 0 0,0 0 0 0 0,-1-2 0 0 0,-1 2 0 0 0,-1 0 0 0 0,-2 1 0 0 0,-1 2 0 0 0,-3 2 0 0 0,-2 1 0 0 0,-2 0 0 0 0,-1 1 0 0 0,0 1 0 0 0,-1 1 0 0 0,0-1 0 0 0,1 1 0 0 0,0-2 0 0 0,0 1 0 0 0,0 0 0 0 0,1 0 0 0 0,1 2 0 0 0,-1-2 0 0 0,2 0 0 0 0,1 1 0 0 0,0 0 0 0 0,3 0 0 0 0,0 1 0 0 0,2 0 0 0 0,0 0 0 0 0,1 0 0 0 0,1 0 0 0 0,-3 0 0 0 0,-2 0 0 0 0,1 0 0 0 0,-2 0 0 0 0,-1 0 0 0 0,0 0 0 0 0,-1 0 0 0 0,-1 0 0 0 0,0 0 0 0 0,1 0 0 0 0,-2 0 0 0 0,2 0 0 0 0,-1 0 0 0 0,1 0 0 0 0,0 0 0 0 0,0 0 0 0 0,-1 0 0 0 0,-1 0 0 0 0,0 0 0 0 0,-1 0 0 0 0,1 0 0 0 0,1 0 0 0 0,0 0 0 0 0,0 0 0 0 0,0 0 0 0 0,2 0 0 0 0,-1 0 0 0 0,-1 0 0 0 0,0 0 0 0 0,-1 0 0 0 0,1 0 0 0 0,0 0 0 0 0,1 0 0 0 0,0 0 0 0 0,0 0 0 0 0,0 0 0 0 0,1 0 0 0 0,0-1 0 0 0,0 0 0 0 0,1-3 0 0 0,-2 0 0 0 0,1 1 0 0 0,0 0 0 0 0,-1 1 0 0 0,-2 1 0 0 0,1 0 0 0 0,-2 1 0 0 0,2 0 0 0 0,-1 1 0 0 0,1-1 0 0 0,-2-1 0 0 0,-2-2 0 0 0,-4 1 0 0 0,-5-2 0 0 0,-2 1 0 0 0,-3 0 0 0 0,-2 2 0 0 0,0-1 0 0 0,-1 2 0 0 0,0 0 0 0 0,-2 0 0 0 0,-1 0 0 0 0,-2 0 0 0 0,-1-1 0 0 0,0 0 0 0 0,1-1 0 0 0,2 1 0 0 0,1 1 0 0 0,1-1 0 0 0,1 1 0 0 0,2 0 0 0 0,2-1 0 0 0,1-1 0 0 0,0 1 0 0 0,1-1 0 0 0,1 0 0 0 0,1 0 0 0 0,1-1 0 0 0,0 1 0 0 0,-1 0 0 0 0,2 0 0 0 0,-2 0 0 0 0,1 0 0 0 0,4 1 0 0 0,3 0 0 0 0,5 0 0 0 0,2 1 0 0 0,5 0 0 0 0,-1 2 0 0 0,2 1 0 0 0,1 0 0 0 0,-2 0 0 0 0,-1-2 0 0 0,-1 0 0 0 0,0 0 0 0 0,-1-1 0 0 0,-1 1 0 0 0,-1 0 0 0 0,-2 1 0 0 0,0-2 0 0 0,-1 2 0 0 0,-1 0 0 0 0,0 0 0 0 0,-1 0 0 0 0,0 0 0 0 0,-1 0 0 0 0,1-1 0 0 0,1 0 0 0 0,1-1 0 0 0,1 2 0 0 0,2-1 0 0 0,1 0 0 0 0,3 2 0 0 0,1-1 0 0 0,-1-1 0 0 0,2 1 0 0 0,1-1 0 0 0,-2-1 0 0 0,-1 0 0 0 0,0 0 0 0 0,-1 0 0 0 0,-3 0 0 0 0,-1 0 0 0 0,-1 0 0 0 0,-1 0 0 0 0,0 0 0 0 0,-1 0 0 0 0,0 0 0 0 0,0 0 0 0 0,0 0 0 0 0,0 0 0 0 0,0 0 0 0 0,0 0 0 0 0,2 0 0 0 0,-2-1 0 0 0,-2-1 0 0 0,-3 0 0 0 0,-2-2 0 0 0,-4 1 0 0 0,-3 0 0 0 0,-3 0 0 0 0,-3 0 0 0 0,-1-1 0 0 0,-1-1 0 0 0,-2 2 0 0 0,-2-1 0 0 0,-1 1 0 0 0,-2 0 0 0 0,0 0 0 0 0,1 1 0 0 0,2 0 0 0 0,3 1 0 0 0,2 1 0 0 0,2-1 0 0 0,3-1 0 0 0,-1 1 0 0 0,0 0 0 0 0,1 0 0 0 0,0 1 0 0 0,0 0 0 0 0,2 0 0 0 0,0 0 0 0 0,1 0 0 0 0,0 0 0 0 0,1 0 0 0 0,-1 0 0 0 0,1 0 0 0 0,0 0 0 0 0,1 1 0 0 0,1 3 0 0 0,2 1 0 0 0,1 1 0 0 0,0 1 0 0 0,3 0 0 0 0,3 0 0 0 0,3-1 0 0 0,1-1 0 0 0,0-1 0 0 0,1-1 0 0 0,1 0 0 0 0,-1-1 0 0 0,1 0 0 0 0,-1-1 0 0 0,0-1 0 0 0,-1 1 0 0 0,1-1 0 0 0,-1 0 0 0 0,0-2 0 0 0,0 1 0 0 0,0-1 0 0 0,2 0 0 0 0,0 0 0 0 0,0 0 0 0 0,0 1 0 0 0,1 0 0 0 0,0 0 0 0 0,-1 1 0 0 0,-1 0 0 0 0,-2 0 0 0 0,-1 0 0 0 0,0 0 0 0 0,-1 0 0 0 0,0 0 0 0 0,0 0 0 0 0,0 1 0 0 0,1-1 0 0 0,-2-2 0 0 0,-1 1 0 0 0,2 0 0 0 0,-2 0 0 0 0,-7 2 0 0 0,-6 1 0 0 0,-7 5 0 0 0,-6 2 0 0 0,-5 1 0 0 0,-3 1 0 0 0,0-1 0 0 0,3-1 0 0 0,3-2 0 0 0,5-1 0 0 0,2-2 0 0 0,4-1 0 0 0,3-1 0 0 0,0-2 0 0 0,2 1 0 0 0,-1-2 0 0 0,1 1 0 0 0,0 1 0 0 0,1 0 0 0 0,0 0 0 0 0,0 0 0 0 0,2 1 0 0 0,0 0 0 0 0,0-1 0 0 0,0 2 0 0 0,0-1 0 0 0,3-1 0 0 0,5-3 0 0 0,3-1 0 0 0,2-1 0 0 0,3-1 0 0 0,0 2 0 0 0,2-1 0 0 0,0 0 0 0 0,-1-1 0 0 0,1 1 0 0 0,0-1 0 0 0,1 1 0 0 0,0-1 0 0 0,3 1 0 0 0,1 1 0 0 0,-1-2 0 0 0,1 1 0 0 0,0 0 0 0 0,-1 1 0 0 0,-2 2 0 0 0,0 1 0 0 0,-1 1 0 0 0,-1 1 0 0 0,-1 1 0 0 0,-2 0 0 0 0,-2 1 0 0 0,0-2 0 0 0,-1 1 0 0 0,-1 0 0 0 0,1-1 0 0 0,-1-1 0 0 0,1 0 0 0 0,1-1 0 0 0,-1 0 0 0 0,0 0 0 0 0,-1 1 0 0 0,-3 0 0 0 0,-1 2 0 0 0,-3-1 0 0 0,-3 1 0 0 0,-1 1 0 0 0,-1 1 0 0 0,0 0 0 0 0,0-1 0 0 0,-1 0 0 0 0,2 0 0 0 0,0-1 0 0 0,-1 0 0 0 0,-1-1 0 0 0,1 2 0 0 0,1-1 0 0 0,-1-1 0 0 0,2 1 0 0 0,-1 0 0 0 0,1 0 0 0 0,-1-1 0 0 0,0 2 0 0 0,1-2 0 0 0,0 2 0 0 0,1-1 0 0 0,-2-1 0 0 0,3 0 0 0 0,2-1 0 0 0,4-1 0 0 0,2-3 0 0 0,3-2 0 0 0,0-2 0 0 0,2 0 0 0 0,-1-1 0 0 0,0 1 0 0 0,-2 0 0 0 0,0 0 0 0 0,-1-1 0 0 0,1 0 0 0 0,-1 2 0 0 0,0 0 0 0 0,-3 0 0 0 0,1 2 0 0 0,-1-2 0 0 0,0 0 0 0 0,1 0 0 0 0,0 0 0 0 0,-1-1 0 0 0,0 1 0 0 0,-1-1 0 0 0,-1 0 0 0 0,1-1 0 0 0,0 0 0 0 0,1 2 0 0 0,-1 0 0 0 0,0 1 0 0 0,-1-1 0 0 0,-1 0 0 0 0,0-2 0 0 0,-1 1 0 0 0,0 2 0 0 0,1 4 0 0 0,0 3 0 0 0,0 3 0 0 0,0 1 0 0 0,0 1 0 0 0,-1 0 0 0 0,0 0 0 0 0,0 0 0 0 0,0 0 0 0 0,0 0 0 0 0,0-1 0 0 0,0 0 0 0 0,0 1 0 0 0,0-1 0 0 0,0 0 0 0 0,0 1 0 0 0,0-1 0 0 0,0 0 0 0 0,0 0 0 0 0,0 1 0 0 0,-1-2 0 0 0,-1-1 0 0 0,-2-2 0 0 0,-1 0 0 0 0,-1-1 0 0 0,-1 2 0 0 0,-1-1 0 0 0,-2 2 0 0 0,-1-1 0 0 0,1 0 0 0 0,-1 0 0 0 0,-1 0 0 0 0,-1-1 0 0 0,0 1 0 0 0,0-2 0 0 0,2 1 0 0 0,-2-2 0 0 0,1 1 0 0 0,2-1 0 0 0,1 0 0 0 0,1 0 0 0 0,0 0 0 0 0,-1 0 0 0 0,0-1 0 0 0,0 1 0 0 0,1 0 0 0 0,1 0 0 0 0,0 0 0 0 0,-1 0 0 0 0,1 0 0 0 0,0 1 0 0 0,0 1 0 0 0,0 0 0 0 0,0 1 0 0 0,0 0 0 0 0,1 0 0 0 0,-2 2 0 0 0,-1 0 0 0 0,-1 3 0 0 0,-4 0 0 0 0,-5 0 0 0 0,0-2 0 0 0,-5 2 0 0 0,-3 2 0 0 0,-2 0 0 0 0,1-2 0 0 0,1-1 0 0 0,1-1 0 0 0,5-1 0 0 0,3-1 0 0 0,4-2 0 0 0,4-1 0 0 0,1-1 0 0 0,2 0 0 0 0,1 0 0 0 0,0 0 0 0 0,2 0 0 0 0,0 2 0 0 0,-1-1 0 0 0,0 0 0 0 0,-1-1 0 0 0,-1 1 0 0 0,0 0 0 0 0,-2 1 0 0 0,0-1 0 0 0,-2 0 0 0 0,-1 1 0 0 0,1 0 0 0 0,0-1 0 0 0,1 1 0 0 0,-1-2 0 0 0,2 1 0 0 0,0-1 0 0 0,1 0 0 0 0,1 0 0 0 0,-1 0 0 0 0,1 0 0 0 0,-1 0 0 0 0,1 0 0 0 0,0 0 0 0 0,-1 0 0 0 0,-1 0 0 0 0,0 0 0 0 0,0 0 0 0 0,1 0 0 0 0,1 2 0 0 0,0 1 0 0 0,-1-1 0 0 0,0 1 0 0 0,1-1 0 0 0,-2 1 0 0 0,1-2 0 0 0,0 1 0 0 0,-1-1 0 0 0,1-1 0 0 0,0 0 0 0 0,0 0 0 0 0,1 0 0 0 0,0 0 0 0 0,0 0 0 0 0,-1 0 0 0 0,0 0 0 0 0,1 0 0 0 0,0 0 0 0 0,0 0 0 0 0,1 0 0 0 0,-1 0 0 0 0,1 0 0 0 0,0 0 0 0 0,0 0 0 0 0,-1 0 0 0 0,1 0 0 0 0,0 0 0 0 0,-1 0 0 0 0,-1 0 0 0 0,0 0 0 0 0,1 0 0 0 0,0 0 0 0 0,0 0 0 0 0,0 0 0 0 0,1 0 0 0 0,0 0 0 0 0,-1 0 0 0 0,1 0 0 0 0,0 0 0 0 0,0 0 0 0 0,-1 0 0 0 0,1 0 0 0 0,0 0 0 0 0,0 0 0 0 0,-1 0 0 0 0,0 0 0 0 0,-1 0 0 0 0,-1 0 0 0 0,1 0 0 0 0,-1 0 0 0 0,0 0 0 0 0,0 1 0 0 0,1 0 0 0 0,1 0 0 0 0,-1 1 0 0 0,2-2 0 0 0,-1 1 0 0 0,1-1 0 0 0,0 0 0 0 0,0 0 0 0 0,-1 0 0 0 0,1 0 0 0 0,0 0 0 0 0,0 0 0 0 0,-1 0 0 0 0,1 0 0 0 0,0 0 0 0 0,-1 0 0 0 0,0 0 0 0 0,-1 0 0 0 0,1 0 0 0 0,-1 0 0 0 0,1 0 0 0 0,0 0 0 0 0,0 0 0 0 0,1 0 0 0 0,5 0 0 0 0,3 0 0 0 0,6 0 0 0 0,7 0 0 0 0,2 0 0 0 0,3 0 0 0 0,1 0 0 0 0,0 0 0 0 0,-3 0 0 0 0,0 0 0 0 0,-2 0 0 0 0,-4 0 0 0 0,-2 0 0 0 0,-1 0 0 0 0,-2 0 0 0 0,-1 0 0 0 0,0 0 0 0 0,0 0 0 0 0,0 0 0 0 0,-2-1 0 0 0,1-1 0 0 0,0 1 0 0 0,-1-1 0 0 0,0-1 0 0 0,0-2 0 0 0,1 1 0 0 0,0 0 0 0 0,-1 0 0 0 0,1 1 0 0 0,0 1 0 0 0,0 0 0 0 0,-1 0 0 0 0,1 1 0 0 0,-1-1 0 0 0,0 0 0 0 0,2 0 0 0 0,0 1 0 0 0,1 0 0 0 0,0 1 0 0 0,0-1 0 0 0,0 1 0 0 0,0 0 0 0 0,1 1 0 0 0,0-1 0 0 0,0 0 0 0 0,1 0 0 0 0,-1 0 0 0 0,0 0 0 0 0,-1 0 0 0 0,0 0 0 0 0,-1 0 0 0 0,0 0 0 0 0,1 0 0 0 0,-1 0 0 0 0,0 0 0 0 0,0 0 0 0 0,1 0 0 0 0,-1 0 0 0 0,0 0 0 0 0,0 0 0 0 0,1 0 0 0 0,-1 0 0 0 0,1 0 0 0 0,1 0 0 0 0,0 0 0 0 0,-1 0 0 0 0,0 0 0 0 0,0 0 0 0 0,1 0 0 0 0,-1 0 0 0 0,2 0 0 0 0,0 0 0 0 0,-1 1 0 0 0,1 0 0 0 0,0 1 0 0 0,0-1 0 0 0,1 0 0 0 0,0-1 0 0 0,0 1 0 0 0,0 1 0 0 0,-1-1 0 0 0,-1 0 0 0 0,0 0 0 0 0,-2-1 0 0 0,1 1 0 0 0,-1-1 0 0 0,0 0 0 0 0,0 0 0 0 0,0 0 0 0 0,1-1 0 0 0,-1 1 0 0 0,0 0 0 0 0,0 0 0 0 0,1 0 0 0 0,-1 0 0 0 0,1 0 0 0 0,1 0 0 0 0,2 0 0 0 0,0-1 0 0 0,0 0 0 0 0,-1 0 0 0 0,-1-1 0 0 0,-1 2 0 0 0,1-1 0 0 0,1 1 0 0 0,0 0 0 0 0,0 0 0 0 0,0 0 0 0 0,2 0 0 0 0,0 0 0 0 0,-1 0 0 0 0,1 0 0 0 0,-2 0 0 0 0,2 0 0 0 0,0 0 0 0 0,-1 0 0 0 0,-1 0 0 0 0,-1 0 0 0 0,-1 0 0 0 0,0 0 0 0 0,-1 0 0 0 0,0 0 0 0 0,0 0 0 0 0,0 0 0 0 0,0 0 0 0 0,1 0 0 0 0,0 0 0 0 0,1 0 0 0 0,-1 0 0 0 0,1 0 0 0 0,-1 0 0 0 0,-2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a782306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a782306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>
          <a:extLst>
            <a:ext uri="{FF2B5EF4-FFF2-40B4-BE49-F238E27FC236}">
              <a16:creationId xmlns:a16="http://schemas.microsoft.com/office/drawing/2014/main" id="{7CFD4A27-EE27-7D56-BB08-0B985773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5260bdd85_0_256:notes">
            <a:extLst>
              <a:ext uri="{FF2B5EF4-FFF2-40B4-BE49-F238E27FC236}">
                <a16:creationId xmlns:a16="http://schemas.microsoft.com/office/drawing/2014/main" id="{385FB764-C3CD-C88F-29F3-245370263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5260bdd85_0_256:notes">
            <a:extLst>
              <a:ext uri="{FF2B5EF4-FFF2-40B4-BE49-F238E27FC236}">
                <a16:creationId xmlns:a16="http://schemas.microsoft.com/office/drawing/2014/main" id="{612EC62C-5D7A-0017-1FDE-01759F193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845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>
          <a:extLst>
            <a:ext uri="{FF2B5EF4-FFF2-40B4-BE49-F238E27FC236}">
              <a16:creationId xmlns:a16="http://schemas.microsoft.com/office/drawing/2014/main" id="{374D4AA8-70CB-DC32-81EA-462424D4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5260bdd85_0_256:notes">
            <a:extLst>
              <a:ext uri="{FF2B5EF4-FFF2-40B4-BE49-F238E27FC236}">
                <a16:creationId xmlns:a16="http://schemas.microsoft.com/office/drawing/2014/main" id="{3E06B489-0F36-C301-12D4-07AFD27B5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5260bdd85_0_256:notes">
            <a:extLst>
              <a:ext uri="{FF2B5EF4-FFF2-40B4-BE49-F238E27FC236}">
                <a16:creationId xmlns:a16="http://schemas.microsoft.com/office/drawing/2014/main" id="{4C1A61F7-E96F-2007-5225-391A84FDB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8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A6C53748-ADF9-20A2-5A8F-D9F23B141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431007ba2_0_215:notes">
            <a:extLst>
              <a:ext uri="{FF2B5EF4-FFF2-40B4-BE49-F238E27FC236}">
                <a16:creationId xmlns:a16="http://schemas.microsoft.com/office/drawing/2014/main" id="{5CAB4FE2-F22A-59D0-279C-86322BA786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431007ba2_0_215:notes">
            <a:extLst>
              <a:ext uri="{FF2B5EF4-FFF2-40B4-BE49-F238E27FC236}">
                <a16:creationId xmlns:a16="http://schemas.microsoft.com/office/drawing/2014/main" id="{880C3D4F-9062-E92D-290B-CFFDADEBD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549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23a86b2ad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23a86b2ad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>
          <a:extLst>
            <a:ext uri="{FF2B5EF4-FFF2-40B4-BE49-F238E27FC236}">
              <a16:creationId xmlns:a16="http://schemas.microsoft.com/office/drawing/2014/main" id="{A6E63346-23C3-7124-FD31-CCAAFCC9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4dda1946d_6_377:notes">
            <a:extLst>
              <a:ext uri="{FF2B5EF4-FFF2-40B4-BE49-F238E27FC236}">
                <a16:creationId xmlns:a16="http://schemas.microsoft.com/office/drawing/2014/main" id="{58525B88-F730-CF36-EAEB-3159DA4AD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4dda1946d_6_377:notes">
            <a:extLst>
              <a:ext uri="{FF2B5EF4-FFF2-40B4-BE49-F238E27FC236}">
                <a16:creationId xmlns:a16="http://schemas.microsoft.com/office/drawing/2014/main" id="{9ED68BDA-2067-A5FA-13B2-1B7922EA1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913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3a86b2ad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3a86b2ad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F0534DC2-2913-0BE8-7F5D-C99DA108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431007ba2_0_215:notes">
            <a:extLst>
              <a:ext uri="{FF2B5EF4-FFF2-40B4-BE49-F238E27FC236}">
                <a16:creationId xmlns:a16="http://schemas.microsoft.com/office/drawing/2014/main" id="{94A346C7-3E5E-F2A9-3FC0-152DF262F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431007ba2_0_215:notes">
            <a:extLst>
              <a:ext uri="{FF2B5EF4-FFF2-40B4-BE49-F238E27FC236}">
                <a16:creationId xmlns:a16="http://schemas.microsoft.com/office/drawing/2014/main" id="{05975F83-84CE-E6CB-C9C7-CCB1D70AA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75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3a782306e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3a782306e0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>
          <a:extLst>
            <a:ext uri="{FF2B5EF4-FFF2-40B4-BE49-F238E27FC236}">
              <a16:creationId xmlns:a16="http://schemas.microsoft.com/office/drawing/2014/main" id="{BFD40111-971F-AFE0-FDAC-072C1F04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3a782306e0_0_251:notes">
            <a:extLst>
              <a:ext uri="{FF2B5EF4-FFF2-40B4-BE49-F238E27FC236}">
                <a16:creationId xmlns:a16="http://schemas.microsoft.com/office/drawing/2014/main" id="{FB2568DB-47E1-C257-2308-FE1207C5F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3a782306e0_0_251:notes">
            <a:extLst>
              <a:ext uri="{FF2B5EF4-FFF2-40B4-BE49-F238E27FC236}">
                <a16:creationId xmlns:a16="http://schemas.microsoft.com/office/drawing/2014/main" id="{08E5B4B4-D475-D5BD-56C1-40CBE059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4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11" name="Google Shape;11;p2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1686125"/>
            <a:ext cx="5131500" cy="13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042375"/>
            <a:ext cx="5131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9"/>
          <p:cNvGrpSpPr/>
          <p:nvPr/>
        </p:nvGrpSpPr>
        <p:grpSpPr>
          <a:xfrm>
            <a:off x="6063" y="0"/>
            <a:ext cx="9144000" cy="5143500"/>
            <a:chOff x="6063" y="0"/>
            <a:chExt cx="9144000" cy="5143500"/>
          </a:xfrm>
        </p:grpSpPr>
        <p:sp>
          <p:nvSpPr>
            <p:cNvPr id="136" name="Google Shape;136;p19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19"/>
            <p:cNvPicPr preferRelativeResize="0"/>
            <p:nvPr/>
          </p:nvPicPr>
          <p:blipFill rotWithShape="1">
            <a:blip r:embed="rId2">
              <a:alphaModFix/>
            </a:blip>
            <a:srcRect l="847" t="1639" r="630" b="1348"/>
            <a:stretch/>
          </p:blipFill>
          <p:spPr>
            <a:xfrm flipH="1">
              <a:off x="170173" y="185425"/>
              <a:ext cx="8811577" cy="47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6063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1722750" y="2218138"/>
            <a:ext cx="56985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1722750" y="1747963"/>
            <a:ext cx="56985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50" name="Google Shape;150;p21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151" name="Google Shape;151;p21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2" name="Google Shape;152;p21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3" name="Google Shape;153;p21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4923247" y="26446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2"/>
          </p:nvPr>
        </p:nvSpPr>
        <p:spPr>
          <a:xfrm>
            <a:off x="1715375" y="26446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3"/>
          </p:nvPr>
        </p:nvSpPr>
        <p:spPr>
          <a:xfrm>
            <a:off x="1715375" y="224385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4"/>
          </p:nvPr>
        </p:nvSpPr>
        <p:spPr>
          <a:xfrm>
            <a:off x="4923250" y="224385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61" name="Google Shape;161;p22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162" name="Google Shape;162;p22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3" name="Google Shape;163;p22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4" name="Google Shape;164;p22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1"/>
          </p:nvPr>
        </p:nvSpPr>
        <p:spPr>
          <a:xfrm>
            <a:off x="1129500" y="2828775"/>
            <a:ext cx="6885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2"/>
          </p:nvPr>
        </p:nvSpPr>
        <p:spPr>
          <a:xfrm>
            <a:off x="1129500" y="1354625"/>
            <a:ext cx="6885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9" name="Google Shape;179;p24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180" name="Google Shape;180;p24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81" name="Google Shape;181;p24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2" name="Google Shape;182;p24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1"/>
          </p:nvPr>
        </p:nvSpPr>
        <p:spPr>
          <a:xfrm>
            <a:off x="937626" y="26445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2"/>
          </p:nvPr>
        </p:nvSpPr>
        <p:spPr>
          <a:xfrm>
            <a:off x="3484347" y="26445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3"/>
          </p:nvPr>
        </p:nvSpPr>
        <p:spPr>
          <a:xfrm>
            <a:off x="6031074" y="26445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4"/>
          </p:nvPr>
        </p:nvSpPr>
        <p:spPr>
          <a:xfrm>
            <a:off x="937625" y="22859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5"/>
          </p:nvPr>
        </p:nvSpPr>
        <p:spPr>
          <a:xfrm>
            <a:off x="3484350" y="22859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6"/>
          </p:nvPr>
        </p:nvSpPr>
        <p:spPr>
          <a:xfrm>
            <a:off x="6031075" y="22859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03" name="Google Shape;203;p26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204" name="Google Shape;204;p26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05" name="Google Shape;205;p26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6" name="Google Shape;206;p26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"/>
          </p:nvPr>
        </p:nvSpPr>
        <p:spPr>
          <a:xfrm>
            <a:off x="2161563" y="207353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2"/>
          </p:nvPr>
        </p:nvSpPr>
        <p:spPr>
          <a:xfrm>
            <a:off x="5004241" y="207353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3"/>
          </p:nvPr>
        </p:nvSpPr>
        <p:spPr>
          <a:xfrm>
            <a:off x="2161563" y="3856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ubTitle" idx="4"/>
          </p:nvPr>
        </p:nvSpPr>
        <p:spPr>
          <a:xfrm>
            <a:off x="5004241" y="3856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5"/>
          </p:nvPr>
        </p:nvSpPr>
        <p:spPr>
          <a:xfrm>
            <a:off x="2161563" y="18534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6"/>
          </p:nvPr>
        </p:nvSpPr>
        <p:spPr>
          <a:xfrm>
            <a:off x="2161563" y="3636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7"/>
          </p:nvPr>
        </p:nvSpPr>
        <p:spPr>
          <a:xfrm>
            <a:off x="5004238" y="18534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8"/>
          </p:nvPr>
        </p:nvSpPr>
        <p:spPr>
          <a:xfrm>
            <a:off x="5004238" y="3636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35" name="Google Shape;235;p28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236" name="Google Shape;236;p28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37" name="Google Shape;237;p28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8" name="Google Shape;238;p28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1"/>
          </p:nvPr>
        </p:nvSpPr>
        <p:spPr>
          <a:xfrm>
            <a:off x="1112600" y="20665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2"/>
          </p:nvPr>
        </p:nvSpPr>
        <p:spPr>
          <a:xfrm>
            <a:off x="3582448" y="20665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3"/>
          </p:nvPr>
        </p:nvSpPr>
        <p:spPr>
          <a:xfrm>
            <a:off x="1112600" y="3855299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4"/>
          </p:nvPr>
        </p:nvSpPr>
        <p:spPr>
          <a:xfrm>
            <a:off x="3582448" y="3855299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5"/>
          </p:nvPr>
        </p:nvSpPr>
        <p:spPr>
          <a:xfrm>
            <a:off x="6052297" y="20665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6"/>
          </p:nvPr>
        </p:nvSpPr>
        <p:spPr>
          <a:xfrm>
            <a:off x="6052297" y="3855299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7"/>
          </p:nvPr>
        </p:nvSpPr>
        <p:spPr>
          <a:xfrm>
            <a:off x="1111105" y="18578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8"/>
          </p:nvPr>
        </p:nvSpPr>
        <p:spPr>
          <a:xfrm>
            <a:off x="3580950" y="18578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subTitle" idx="9"/>
          </p:nvPr>
        </p:nvSpPr>
        <p:spPr>
          <a:xfrm>
            <a:off x="6050795" y="18578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3"/>
          </p:nvPr>
        </p:nvSpPr>
        <p:spPr>
          <a:xfrm>
            <a:off x="1111105" y="36353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4"/>
          </p:nvPr>
        </p:nvSpPr>
        <p:spPr>
          <a:xfrm>
            <a:off x="3580950" y="36353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15"/>
          </p:nvPr>
        </p:nvSpPr>
        <p:spPr>
          <a:xfrm>
            <a:off x="6050795" y="36353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87" name="Google Shape;287;p32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8" name="Google Shape;288;p32"/>
            <p:cNvPicPr preferRelativeResize="0"/>
            <p:nvPr/>
          </p:nvPicPr>
          <p:blipFill rotWithShape="1">
            <a:blip r:embed="rId2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91" name="Google Shape;291;p33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2" name="Google Shape;292;p33"/>
            <p:cNvPicPr preferRelativeResize="0"/>
            <p:nvPr/>
          </p:nvPicPr>
          <p:blipFill rotWithShape="1">
            <a:blip r:embed="rId2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33"/>
          <p:cNvGrpSpPr/>
          <p:nvPr/>
        </p:nvGrpSpPr>
        <p:grpSpPr>
          <a:xfrm>
            <a:off x="298184" y="2776136"/>
            <a:ext cx="1040583" cy="1982683"/>
            <a:chOff x="6305950" y="257516"/>
            <a:chExt cx="986147" cy="1878964"/>
          </a:xfrm>
        </p:grpSpPr>
        <p:sp>
          <p:nvSpPr>
            <p:cNvPr id="294" name="Google Shape;294;p33"/>
            <p:cNvSpPr/>
            <p:nvPr/>
          </p:nvSpPr>
          <p:spPr>
            <a:xfrm>
              <a:off x="6630401" y="684343"/>
              <a:ext cx="25723" cy="1451618"/>
            </a:xfrm>
            <a:custGeom>
              <a:avLst/>
              <a:gdLst/>
              <a:ahLst/>
              <a:cxnLst/>
              <a:rect l="l" t="t" r="r" b="b"/>
              <a:pathLst>
                <a:path w="199" h="11230" extrusionOk="0">
                  <a:moveTo>
                    <a:pt x="19" y="1"/>
                  </a:moveTo>
                  <a:cubicBezTo>
                    <a:pt x="8" y="35"/>
                    <a:pt x="0" y="96"/>
                    <a:pt x="0" y="173"/>
                  </a:cubicBezTo>
                  <a:lnTo>
                    <a:pt x="0" y="11115"/>
                  </a:lnTo>
                  <a:lnTo>
                    <a:pt x="35" y="11222"/>
                  </a:lnTo>
                  <a:lnTo>
                    <a:pt x="172" y="11229"/>
                  </a:lnTo>
                  <a:lnTo>
                    <a:pt x="199" y="11126"/>
                  </a:lnTo>
                  <a:lnTo>
                    <a:pt x="199" y="176"/>
                  </a:lnTo>
                  <a:cubicBezTo>
                    <a:pt x="199" y="100"/>
                    <a:pt x="191" y="35"/>
                    <a:pt x="180" y="5"/>
                  </a:cubicBezTo>
                  <a:lnTo>
                    <a:pt x="19" y="5"/>
                  </a:lnTo>
                  <a:lnTo>
                    <a:pt x="1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305950" y="257516"/>
              <a:ext cx="674104" cy="109485"/>
            </a:xfrm>
            <a:custGeom>
              <a:avLst/>
              <a:gdLst/>
              <a:ahLst/>
              <a:cxnLst/>
              <a:rect l="l" t="t" r="r" b="b"/>
              <a:pathLst>
                <a:path w="5215" h="847" extrusionOk="0">
                  <a:moveTo>
                    <a:pt x="2510" y="0"/>
                  </a:moveTo>
                  <a:cubicBezTo>
                    <a:pt x="737" y="0"/>
                    <a:pt x="1" y="832"/>
                    <a:pt x="1" y="832"/>
                  </a:cubicBezTo>
                  <a:cubicBezTo>
                    <a:pt x="130" y="832"/>
                    <a:pt x="252" y="839"/>
                    <a:pt x="374" y="847"/>
                  </a:cubicBezTo>
                  <a:cubicBezTo>
                    <a:pt x="756" y="610"/>
                    <a:pt x="1442" y="309"/>
                    <a:pt x="2510" y="309"/>
                  </a:cubicBezTo>
                  <a:lnTo>
                    <a:pt x="2705" y="309"/>
                  </a:lnTo>
                  <a:cubicBezTo>
                    <a:pt x="3769" y="309"/>
                    <a:pt x="4459" y="610"/>
                    <a:pt x="4841" y="847"/>
                  </a:cubicBezTo>
                  <a:cubicBezTo>
                    <a:pt x="4955" y="839"/>
                    <a:pt x="5081" y="832"/>
                    <a:pt x="5214" y="832"/>
                  </a:cubicBezTo>
                  <a:cubicBezTo>
                    <a:pt x="5214" y="832"/>
                    <a:pt x="4478" y="0"/>
                    <a:pt x="27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354812" y="297458"/>
              <a:ext cx="577416" cy="205140"/>
            </a:xfrm>
            <a:custGeom>
              <a:avLst/>
              <a:gdLst/>
              <a:ahLst/>
              <a:cxnLst/>
              <a:rect l="l" t="t" r="r" b="b"/>
              <a:pathLst>
                <a:path w="4467" h="1587" extrusionOk="0">
                  <a:moveTo>
                    <a:pt x="1694" y="1467"/>
                  </a:moveTo>
                  <a:cubicBezTo>
                    <a:pt x="1700" y="1476"/>
                    <a:pt x="1707" y="1484"/>
                    <a:pt x="1713" y="1491"/>
                  </a:cubicBezTo>
                  <a:cubicBezTo>
                    <a:pt x="1707" y="1483"/>
                    <a:pt x="1700" y="1475"/>
                    <a:pt x="1694" y="1467"/>
                  </a:cubicBezTo>
                  <a:close/>
                  <a:moveTo>
                    <a:pt x="2136" y="0"/>
                  </a:moveTo>
                  <a:cubicBezTo>
                    <a:pt x="1072" y="0"/>
                    <a:pt x="382" y="298"/>
                    <a:pt x="0" y="538"/>
                  </a:cubicBezTo>
                  <a:cubicBezTo>
                    <a:pt x="858" y="612"/>
                    <a:pt x="1420" y="1113"/>
                    <a:pt x="1694" y="1467"/>
                  </a:cubicBezTo>
                  <a:lnTo>
                    <a:pt x="1694" y="1467"/>
                  </a:lnTo>
                  <a:cubicBezTo>
                    <a:pt x="1564" y="1288"/>
                    <a:pt x="1376" y="855"/>
                    <a:pt x="1434" y="790"/>
                  </a:cubicBezTo>
                  <a:cubicBezTo>
                    <a:pt x="1439" y="784"/>
                    <a:pt x="1445" y="782"/>
                    <a:pt x="1452" y="782"/>
                  </a:cubicBezTo>
                  <a:cubicBezTo>
                    <a:pt x="1574" y="782"/>
                    <a:pt x="2006" y="1514"/>
                    <a:pt x="2006" y="1514"/>
                  </a:cubicBezTo>
                  <a:cubicBezTo>
                    <a:pt x="2006" y="1514"/>
                    <a:pt x="1797" y="656"/>
                    <a:pt x="1942" y="645"/>
                  </a:cubicBezTo>
                  <a:cubicBezTo>
                    <a:pt x="1943" y="644"/>
                    <a:pt x="1944" y="644"/>
                    <a:pt x="1945" y="644"/>
                  </a:cubicBezTo>
                  <a:cubicBezTo>
                    <a:pt x="2081" y="644"/>
                    <a:pt x="2212" y="1487"/>
                    <a:pt x="2212" y="1487"/>
                  </a:cubicBezTo>
                  <a:cubicBezTo>
                    <a:pt x="2212" y="1487"/>
                    <a:pt x="2310" y="660"/>
                    <a:pt x="2442" y="660"/>
                  </a:cubicBezTo>
                  <a:cubicBezTo>
                    <a:pt x="2443" y="660"/>
                    <a:pt x="2444" y="660"/>
                    <a:pt x="2445" y="660"/>
                  </a:cubicBezTo>
                  <a:cubicBezTo>
                    <a:pt x="2575" y="675"/>
                    <a:pt x="2434" y="1468"/>
                    <a:pt x="2418" y="1518"/>
                  </a:cubicBezTo>
                  <a:cubicBezTo>
                    <a:pt x="2444" y="1470"/>
                    <a:pt x="2732" y="772"/>
                    <a:pt x="2882" y="772"/>
                  </a:cubicBezTo>
                  <a:cubicBezTo>
                    <a:pt x="2886" y="772"/>
                    <a:pt x="2891" y="773"/>
                    <a:pt x="2895" y="774"/>
                  </a:cubicBezTo>
                  <a:cubicBezTo>
                    <a:pt x="3021" y="816"/>
                    <a:pt x="2758" y="1400"/>
                    <a:pt x="2662" y="1587"/>
                  </a:cubicBezTo>
                  <a:cubicBezTo>
                    <a:pt x="2960" y="1057"/>
                    <a:pt x="3494" y="618"/>
                    <a:pt x="4466" y="538"/>
                  </a:cubicBezTo>
                  <a:cubicBezTo>
                    <a:pt x="4085" y="298"/>
                    <a:pt x="3395" y="0"/>
                    <a:pt x="23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576110" y="490190"/>
              <a:ext cx="3619" cy="5041"/>
            </a:xfrm>
            <a:custGeom>
              <a:avLst/>
              <a:gdLst/>
              <a:ahLst/>
              <a:cxnLst/>
              <a:rect l="l" t="t" r="r" b="b"/>
              <a:pathLst>
                <a:path w="28" h="3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16"/>
                    <a:pt x="20" y="31"/>
                    <a:pt x="27" y="38"/>
                  </a:cubicBezTo>
                  <a:cubicBezTo>
                    <a:pt x="20" y="23"/>
                    <a:pt x="8" y="1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532290" y="381221"/>
              <a:ext cx="213542" cy="303767"/>
            </a:xfrm>
            <a:custGeom>
              <a:avLst/>
              <a:gdLst/>
              <a:ahLst/>
              <a:cxnLst/>
              <a:rect l="l" t="t" r="r" b="b"/>
              <a:pathLst>
                <a:path w="1652" h="2350" extrusionOk="0">
                  <a:moveTo>
                    <a:pt x="572" y="0"/>
                  </a:moveTo>
                  <a:cubicBezTo>
                    <a:pt x="571" y="0"/>
                    <a:pt x="570" y="0"/>
                    <a:pt x="569" y="0"/>
                  </a:cubicBezTo>
                  <a:cubicBezTo>
                    <a:pt x="431" y="16"/>
                    <a:pt x="633" y="874"/>
                    <a:pt x="633" y="874"/>
                  </a:cubicBezTo>
                  <a:cubicBezTo>
                    <a:pt x="633" y="874"/>
                    <a:pt x="201" y="141"/>
                    <a:pt x="79" y="141"/>
                  </a:cubicBezTo>
                  <a:cubicBezTo>
                    <a:pt x="72" y="141"/>
                    <a:pt x="66" y="144"/>
                    <a:pt x="61" y="149"/>
                  </a:cubicBezTo>
                  <a:cubicBezTo>
                    <a:pt x="0" y="218"/>
                    <a:pt x="214" y="687"/>
                    <a:pt x="340" y="847"/>
                  </a:cubicBezTo>
                  <a:cubicBezTo>
                    <a:pt x="347" y="862"/>
                    <a:pt x="359" y="874"/>
                    <a:pt x="366" y="885"/>
                  </a:cubicBezTo>
                  <a:cubicBezTo>
                    <a:pt x="382" y="912"/>
                    <a:pt x="401" y="923"/>
                    <a:pt x="412" y="939"/>
                  </a:cubicBezTo>
                  <a:cubicBezTo>
                    <a:pt x="420" y="954"/>
                    <a:pt x="424" y="958"/>
                    <a:pt x="424" y="958"/>
                  </a:cubicBezTo>
                  <a:cubicBezTo>
                    <a:pt x="698" y="1305"/>
                    <a:pt x="759" y="2350"/>
                    <a:pt x="759" y="2350"/>
                  </a:cubicBezTo>
                  <a:lnTo>
                    <a:pt x="954" y="2350"/>
                  </a:lnTo>
                  <a:lnTo>
                    <a:pt x="954" y="2346"/>
                  </a:lnTo>
                  <a:cubicBezTo>
                    <a:pt x="954" y="2346"/>
                    <a:pt x="1011" y="1324"/>
                    <a:pt x="1255" y="996"/>
                  </a:cubicBezTo>
                  <a:lnTo>
                    <a:pt x="1259" y="992"/>
                  </a:lnTo>
                  <a:cubicBezTo>
                    <a:pt x="1263" y="981"/>
                    <a:pt x="1274" y="969"/>
                    <a:pt x="1289" y="942"/>
                  </a:cubicBezTo>
                  <a:cubicBezTo>
                    <a:pt x="1385" y="763"/>
                    <a:pt x="1652" y="176"/>
                    <a:pt x="1522" y="134"/>
                  </a:cubicBezTo>
                  <a:cubicBezTo>
                    <a:pt x="1517" y="132"/>
                    <a:pt x="1512" y="132"/>
                    <a:pt x="1507" y="132"/>
                  </a:cubicBezTo>
                  <a:cubicBezTo>
                    <a:pt x="1354" y="132"/>
                    <a:pt x="1071" y="826"/>
                    <a:pt x="1045" y="878"/>
                  </a:cubicBezTo>
                  <a:cubicBezTo>
                    <a:pt x="1061" y="824"/>
                    <a:pt x="1202" y="35"/>
                    <a:pt x="1072" y="19"/>
                  </a:cubicBezTo>
                  <a:cubicBezTo>
                    <a:pt x="1071" y="19"/>
                    <a:pt x="1070" y="19"/>
                    <a:pt x="1068" y="19"/>
                  </a:cubicBezTo>
                  <a:cubicBezTo>
                    <a:pt x="937" y="19"/>
                    <a:pt x="839" y="843"/>
                    <a:pt x="839" y="843"/>
                  </a:cubicBezTo>
                  <a:cubicBezTo>
                    <a:pt x="839" y="843"/>
                    <a:pt x="712" y="0"/>
                    <a:pt x="5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680167" y="936277"/>
              <a:ext cx="227373" cy="1200202"/>
            </a:xfrm>
            <a:custGeom>
              <a:avLst/>
              <a:gdLst/>
              <a:ahLst/>
              <a:cxnLst/>
              <a:rect l="l" t="t" r="r" b="b"/>
              <a:pathLst>
                <a:path w="1759" h="9285" extrusionOk="0">
                  <a:moveTo>
                    <a:pt x="1625" y="1"/>
                  </a:moveTo>
                  <a:cubicBezTo>
                    <a:pt x="1602" y="16"/>
                    <a:pt x="1568" y="58"/>
                    <a:pt x="1538" y="112"/>
                  </a:cubicBezTo>
                  <a:cubicBezTo>
                    <a:pt x="1263" y="539"/>
                    <a:pt x="1091" y="1023"/>
                    <a:pt x="973" y="1504"/>
                  </a:cubicBezTo>
                  <a:cubicBezTo>
                    <a:pt x="847" y="1988"/>
                    <a:pt x="775" y="2476"/>
                    <a:pt x="687" y="2961"/>
                  </a:cubicBezTo>
                  <a:cubicBezTo>
                    <a:pt x="519" y="3933"/>
                    <a:pt x="386" y="4909"/>
                    <a:pt x="271" y="5893"/>
                  </a:cubicBezTo>
                  <a:cubicBezTo>
                    <a:pt x="149" y="6984"/>
                    <a:pt x="58" y="8083"/>
                    <a:pt x="1" y="9177"/>
                  </a:cubicBezTo>
                  <a:cubicBezTo>
                    <a:pt x="1" y="9212"/>
                    <a:pt x="16" y="9250"/>
                    <a:pt x="16" y="9284"/>
                  </a:cubicBezTo>
                  <a:lnTo>
                    <a:pt x="184" y="9284"/>
                  </a:lnTo>
                  <a:cubicBezTo>
                    <a:pt x="184" y="9250"/>
                    <a:pt x="203" y="9212"/>
                    <a:pt x="203" y="9181"/>
                  </a:cubicBezTo>
                  <a:cubicBezTo>
                    <a:pt x="260" y="8090"/>
                    <a:pt x="348" y="7003"/>
                    <a:pt x="473" y="5916"/>
                  </a:cubicBezTo>
                  <a:cubicBezTo>
                    <a:pt x="584" y="4940"/>
                    <a:pt x="721" y="3967"/>
                    <a:pt x="882" y="2995"/>
                  </a:cubicBezTo>
                  <a:cubicBezTo>
                    <a:pt x="1053" y="2030"/>
                    <a:pt x="1187" y="1035"/>
                    <a:pt x="1702" y="215"/>
                  </a:cubicBezTo>
                  <a:cubicBezTo>
                    <a:pt x="1736" y="161"/>
                    <a:pt x="1755" y="115"/>
                    <a:pt x="1759" y="92"/>
                  </a:cubicBezTo>
                  <a:lnTo>
                    <a:pt x="16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6862558" y="497558"/>
              <a:ext cx="429539" cy="518213"/>
            </a:xfrm>
            <a:custGeom>
              <a:avLst/>
              <a:gdLst/>
              <a:ahLst/>
              <a:cxnLst/>
              <a:rect l="l" t="t" r="r" b="b"/>
              <a:pathLst>
                <a:path w="3323" h="4009" extrusionOk="0">
                  <a:moveTo>
                    <a:pt x="1" y="1"/>
                  </a:moveTo>
                  <a:cubicBezTo>
                    <a:pt x="88" y="100"/>
                    <a:pt x="157" y="203"/>
                    <a:pt x="226" y="298"/>
                  </a:cubicBezTo>
                  <a:cubicBezTo>
                    <a:pt x="641" y="451"/>
                    <a:pt x="1263" y="832"/>
                    <a:pt x="1927" y="1663"/>
                  </a:cubicBezTo>
                  <a:lnTo>
                    <a:pt x="2053" y="1816"/>
                  </a:lnTo>
                  <a:cubicBezTo>
                    <a:pt x="2712" y="2651"/>
                    <a:pt x="2960" y="3334"/>
                    <a:pt x="3075" y="3734"/>
                  </a:cubicBezTo>
                  <a:cubicBezTo>
                    <a:pt x="3159" y="3818"/>
                    <a:pt x="3239" y="3910"/>
                    <a:pt x="3322" y="4009"/>
                  </a:cubicBezTo>
                  <a:lnTo>
                    <a:pt x="3322" y="4009"/>
                  </a:lnTo>
                  <a:cubicBezTo>
                    <a:pt x="3318" y="4000"/>
                    <a:pt x="3309" y="3772"/>
                    <a:pt x="3182" y="3368"/>
                  </a:cubicBezTo>
                  <a:cubicBezTo>
                    <a:pt x="3052" y="2953"/>
                    <a:pt x="2796" y="2358"/>
                    <a:pt x="2243" y="1660"/>
                  </a:cubicBezTo>
                  <a:lnTo>
                    <a:pt x="2121" y="1507"/>
                  </a:lnTo>
                  <a:cubicBezTo>
                    <a:pt x="1568" y="813"/>
                    <a:pt x="1050" y="424"/>
                    <a:pt x="660" y="222"/>
                  </a:cubicBezTo>
                  <a:cubicBezTo>
                    <a:pt x="268" y="16"/>
                    <a:pt x="1" y="1"/>
                    <a:pt x="1" y="1"/>
                  </a:cubicBezTo>
                  <a:close/>
                  <a:moveTo>
                    <a:pt x="3322" y="4009"/>
                  </a:moveTo>
                  <a:lnTo>
                    <a:pt x="3322" y="4009"/>
                  </a:lnTo>
                  <a:cubicBezTo>
                    <a:pt x="3322" y="4009"/>
                    <a:pt x="3323" y="4009"/>
                    <a:pt x="3323" y="4009"/>
                  </a:cubicBezTo>
                  <a:cubicBezTo>
                    <a:pt x="3323" y="4009"/>
                    <a:pt x="3322" y="4009"/>
                    <a:pt x="3322" y="40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6891642" y="535949"/>
              <a:ext cx="369949" cy="444404"/>
            </a:xfrm>
            <a:custGeom>
              <a:avLst/>
              <a:gdLst/>
              <a:ahLst/>
              <a:cxnLst/>
              <a:rect l="l" t="t" r="r" b="b"/>
              <a:pathLst>
                <a:path w="2862" h="3438" extrusionOk="0">
                  <a:moveTo>
                    <a:pt x="493" y="1840"/>
                  </a:moveTo>
                  <a:cubicBezTo>
                    <a:pt x="493" y="1843"/>
                    <a:pt x="493" y="1847"/>
                    <a:pt x="493" y="1851"/>
                  </a:cubicBezTo>
                  <a:cubicBezTo>
                    <a:pt x="493" y="1847"/>
                    <a:pt x="493" y="1843"/>
                    <a:pt x="493" y="1840"/>
                  </a:cubicBezTo>
                  <a:close/>
                  <a:moveTo>
                    <a:pt x="1" y="1"/>
                  </a:moveTo>
                  <a:cubicBezTo>
                    <a:pt x="496" y="711"/>
                    <a:pt x="515" y="1437"/>
                    <a:pt x="493" y="1840"/>
                  </a:cubicBezTo>
                  <a:lnTo>
                    <a:pt x="493" y="1840"/>
                  </a:lnTo>
                  <a:cubicBezTo>
                    <a:pt x="507" y="1650"/>
                    <a:pt x="665" y="1240"/>
                    <a:pt x="749" y="1240"/>
                  </a:cubicBezTo>
                  <a:cubicBezTo>
                    <a:pt x="750" y="1240"/>
                    <a:pt x="751" y="1240"/>
                    <a:pt x="752" y="1241"/>
                  </a:cubicBezTo>
                  <a:cubicBezTo>
                    <a:pt x="809" y="1244"/>
                    <a:pt x="786" y="1454"/>
                    <a:pt x="752" y="1664"/>
                  </a:cubicBezTo>
                  <a:cubicBezTo>
                    <a:pt x="714" y="1870"/>
                    <a:pt x="683" y="2080"/>
                    <a:pt x="683" y="2080"/>
                  </a:cubicBezTo>
                  <a:cubicBezTo>
                    <a:pt x="683" y="2080"/>
                    <a:pt x="771" y="1916"/>
                    <a:pt x="886" y="1774"/>
                  </a:cubicBezTo>
                  <a:cubicBezTo>
                    <a:pt x="980" y="1651"/>
                    <a:pt x="1088" y="1539"/>
                    <a:pt x="1151" y="1539"/>
                  </a:cubicBezTo>
                  <a:cubicBezTo>
                    <a:pt x="1162" y="1539"/>
                    <a:pt x="1171" y="1542"/>
                    <a:pt x="1179" y="1549"/>
                  </a:cubicBezTo>
                  <a:cubicBezTo>
                    <a:pt x="1225" y="1595"/>
                    <a:pt x="1133" y="1759"/>
                    <a:pt x="1038" y="1916"/>
                  </a:cubicBezTo>
                  <a:cubicBezTo>
                    <a:pt x="943" y="2068"/>
                    <a:pt x="840" y="2213"/>
                    <a:pt x="840" y="2213"/>
                  </a:cubicBezTo>
                  <a:cubicBezTo>
                    <a:pt x="840" y="2213"/>
                    <a:pt x="977" y="2110"/>
                    <a:pt x="1133" y="2030"/>
                  </a:cubicBezTo>
                  <a:cubicBezTo>
                    <a:pt x="1247" y="1971"/>
                    <a:pt x="1368" y="1924"/>
                    <a:pt x="1439" y="1924"/>
                  </a:cubicBezTo>
                  <a:cubicBezTo>
                    <a:pt x="1464" y="1924"/>
                    <a:pt x="1482" y="1929"/>
                    <a:pt x="1492" y="1942"/>
                  </a:cubicBezTo>
                  <a:cubicBezTo>
                    <a:pt x="1564" y="2049"/>
                    <a:pt x="1000" y="2350"/>
                    <a:pt x="969" y="2377"/>
                  </a:cubicBezTo>
                  <a:cubicBezTo>
                    <a:pt x="1004" y="2367"/>
                    <a:pt x="1312" y="2289"/>
                    <a:pt x="1524" y="2289"/>
                  </a:cubicBezTo>
                  <a:cubicBezTo>
                    <a:pt x="1620" y="2289"/>
                    <a:pt x="1696" y="2305"/>
                    <a:pt x="1717" y="2350"/>
                  </a:cubicBezTo>
                  <a:cubicBezTo>
                    <a:pt x="1782" y="2476"/>
                    <a:pt x="1114" y="2583"/>
                    <a:pt x="1053" y="2598"/>
                  </a:cubicBezTo>
                  <a:cubicBezTo>
                    <a:pt x="1128" y="2586"/>
                    <a:pt x="1204" y="2579"/>
                    <a:pt x="1283" y="2579"/>
                  </a:cubicBezTo>
                  <a:cubicBezTo>
                    <a:pt x="1744" y="2579"/>
                    <a:pt x="2275" y="2812"/>
                    <a:pt x="2861" y="3437"/>
                  </a:cubicBezTo>
                  <a:cubicBezTo>
                    <a:pt x="2743" y="3037"/>
                    <a:pt x="2499" y="2354"/>
                    <a:pt x="1835" y="1519"/>
                  </a:cubicBezTo>
                  <a:lnTo>
                    <a:pt x="1702" y="1366"/>
                  </a:lnTo>
                  <a:cubicBezTo>
                    <a:pt x="1038" y="535"/>
                    <a:pt x="416" y="15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6886730" y="695201"/>
              <a:ext cx="233836" cy="253613"/>
            </a:xfrm>
            <a:custGeom>
              <a:avLst/>
              <a:gdLst/>
              <a:ahLst/>
              <a:cxnLst/>
              <a:rect l="l" t="t" r="r" b="b"/>
              <a:pathLst>
                <a:path w="1809" h="1962" extrusionOk="0">
                  <a:moveTo>
                    <a:pt x="773" y="1"/>
                  </a:moveTo>
                  <a:cubicBezTo>
                    <a:pt x="688" y="1"/>
                    <a:pt x="523" y="422"/>
                    <a:pt x="515" y="611"/>
                  </a:cubicBezTo>
                  <a:cubicBezTo>
                    <a:pt x="515" y="626"/>
                    <a:pt x="515" y="642"/>
                    <a:pt x="508" y="657"/>
                  </a:cubicBezTo>
                  <a:cubicBezTo>
                    <a:pt x="508" y="680"/>
                    <a:pt x="508" y="703"/>
                    <a:pt x="504" y="718"/>
                  </a:cubicBezTo>
                  <a:lnTo>
                    <a:pt x="504" y="741"/>
                  </a:lnTo>
                  <a:cubicBezTo>
                    <a:pt x="496" y="943"/>
                    <a:pt x="348" y="1210"/>
                    <a:pt x="229" y="1439"/>
                  </a:cubicBezTo>
                  <a:cubicBezTo>
                    <a:pt x="104" y="1660"/>
                    <a:pt x="1" y="1851"/>
                    <a:pt x="1" y="1851"/>
                  </a:cubicBezTo>
                  <a:lnTo>
                    <a:pt x="12" y="1862"/>
                  </a:lnTo>
                  <a:lnTo>
                    <a:pt x="145" y="1954"/>
                  </a:lnTo>
                  <a:lnTo>
                    <a:pt x="161" y="1961"/>
                  </a:lnTo>
                  <a:cubicBezTo>
                    <a:pt x="161" y="1961"/>
                    <a:pt x="287" y="1801"/>
                    <a:pt x="466" y="1652"/>
                  </a:cubicBezTo>
                  <a:cubicBezTo>
                    <a:pt x="649" y="1500"/>
                    <a:pt x="885" y="1362"/>
                    <a:pt x="1057" y="1362"/>
                  </a:cubicBezTo>
                  <a:lnTo>
                    <a:pt x="1061" y="1362"/>
                  </a:lnTo>
                  <a:cubicBezTo>
                    <a:pt x="1145" y="1351"/>
                    <a:pt x="1808" y="1248"/>
                    <a:pt x="1740" y="1115"/>
                  </a:cubicBezTo>
                  <a:cubicBezTo>
                    <a:pt x="1720" y="1071"/>
                    <a:pt x="1644" y="1055"/>
                    <a:pt x="1548" y="1055"/>
                  </a:cubicBezTo>
                  <a:cubicBezTo>
                    <a:pt x="1335" y="1055"/>
                    <a:pt x="1024" y="1131"/>
                    <a:pt x="992" y="1141"/>
                  </a:cubicBezTo>
                  <a:cubicBezTo>
                    <a:pt x="1030" y="1115"/>
                    <a:pt x="1587" y="813"/>
                    <a:pt x="1515" y="706"/>
                  </a:cubicBezTo>
                  <a:cubicBezTo>
                    <a:pt x="1505" y="691"/>
                    <a:pt x="1486" y="685"/>
                    <a:pt x="1460" y="685"/>
                  </a:cubicBezTo>
                  <a:cubicBezTo>
                    <a:pt x="1390" y="685"/>
                    <a:pt x="1272" y="735"/>
                    <a:pt x="1160" y="794"/>
                  </a:cubicBezTo>
                  <a:cubicBezTo>
                    <a:pt x="1007" y="874"/>
                    <a:pt x="863" y="973"/>
                    <a:pt x="863" y="973"/>
                  </a:cubicBezTo>
                  <a:cubicBezTo>
                    <a:pt x="863" y="973"/>
                    <a:pt x="969" y="832"/>
                    <a:pt x="1065" y="680"/>
                  </a:cubicBezTo>
                  <a:cubicBezTo>
                    <a:pt x="1160" y="527"/>
                    <a:pt x="1248" y="363"/>
                    <a:pt x="1202" y="314"/>
                  </a:cubicBezTo>
                  <a:cubicBezTo>
                    <a:pt x="1195" y="306"/>
                    <a:pt x="1186" y="303"/>
                    <a:pt x="1175" y="303"/>
                  </a:cubicBezTo>
                  <a:cubicBezTo>
                    <a:pt x="1115" y="303"/>
                    <a:pt x="1009" y="415"/>
                    <a:pt x="908" y="535"/>
                  </a:cubicBezTo>
                  <a:cubicBezTo>
                    <a:pt x="801" y="680"/>
                    <a:pt x="706" y="840"/>
                    <a:pt x="706" y="840"/>
                  </a:cubicBezTo>
                  <a:cubicBezTo>
                    <a:pt x="706" y="840"/>
                    <a:pt x="744" y="638"/>
                    <a:pt x="775" y="428"/>
                  </a:cubicBezTo>
                  <a:cubicBezTo>
                    <a:pt x="809" y="222"/>
                    <a:pt x="840" y="12"/>
                    <a:pt x="775" y="1"/>
                  </a:cubicBezTo>
                  <a:cubicBezTo>
                    <a:pt x="774" y="1"/>
                    <a:pt x="773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3"/>
          <p:cNvGrpSpPr/>
          <p:nvPr/>
        </p:nvGrpSpPr>
        <p:grpSpPr>
          <a:xfrm rot="10800000">
            <a:off x="7805234" y="395561"/>
            <a:ext cx="1040583" cy="1982683"/>
            <a:chOff x="6305950" y="257516"/>
            <a:chExt cx="986147" cy="1878964"/>
          </a:xfrm>
        </p:grpSpPr>
        <p:sp>
          <p:nvSpPr>
            <p:cNvPr id="304" name="Google Shape;304;p33"/>
            <p:cNvSpPr/>
            <p:nvPr/>
          </p:nvSpPr>
          <p:spPr>
            <a:xfrm>
              <a:off x="6630401" y="684343"/>
              <a:ext cx="25723" cy="1451618"/>
            </a:xfrm>
            <a:custGeom>
              <a:avLst/>
              <a:gdLst/>
              <a:ahLst/>
              <a:cxnLst/>
              <a:rect l="l" t="t" r="r" b="b"/>
              <a:pathLst>
                <a:path w="199" h="11230" extrusionOk="0">
                  <a:moveTo>
                    <a:pt x="19" y="1"/>
                  </a:moveTo>
                  <a:cubicBezTo>
                    <a:pt x="8" y="35"/>
                    <a:pt x="0" y="96"/>
                    <a:pt x="0" y="173"/>
                  </a:cubicBezTo>
                  <a:lnTo>
                    <a:pt x="0" y="11115"/>
                  </a:lnTo>
                  <a:lnTo>
                    <a:pt x="35" y="11222"/>
                  </a:lnTo>
                  <a:lnTo>
                    <a:pt x="172" y="11229"/>
                  </a:lnTo>
                  <a:lnTo>
                    <a:pt x="199" y="11126"/>
                  </a:lnTo>
                  <a:lnTo>
                    <a:pt x="199" y="176"/>
                  </a:lnTo>
                  <a:cubicBezTo>
                    <a:pt x="199" y="100"/>
                    <a:pt x="191" y="35"/>
                    <a:pt x="180" y="5"/>
                  </a:cubicBezTo>
                  <a:lnTo>
                    <a:pt x="19" y="5"/>
                  </a:lnTo>
                  <a:lnTo>
                    <a:pt x="1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6305950" y="257516"/>
              <a:ext cx="674104" cy="109485"/>
            </a:xfrm>
            <a:custGeom>
              <a:avLst/>
              <a:gdLst/>
              <a:ahLst/>
              <a:cxnLst/>
              <a:rect l="l" t="t" r="r" b="b"/>
              <a:pathLst>
                <a:path w="5215" h="847" extrusionOk="0">
                  <a:moveTo>
                    <a:pt x="2510" y="0"/>
                  </a:moveTo>
                  <a:cubicBezTo>
                    <a:pt x="737" y="0"/>
                    <a:pt x="1" y="832"/>
                    <a:pt x="1" y="832"/>
                  </a:cubicBezTo>
                  <a:cubicBezTo>
                    <a:pt x="130" y="832"/>
                    <a:pt x="252" y="839"/>
                    <a:pt x="374" y="847"/>
                  </a:cubicBezTo>
                  <a:cubicBezTo>
                    <a:pt x="756" y="610"/>
                    <a:pt x="1442" y="309"/>
                    <a:pt x="2510" y="309"/>
                  </a:cubicBezTo>
                  <a:lnTo>
                    <a:pt x="2705" y="309"/>
                  </a:lnTo>
                  <a:cubicBezTo>
                    <a:pt x="3769" y="309"/>
                    <a:pt x="4459" y="610"/>
                    <a:pt x="4841" y="847"/>
                  </a:cubicBezTo>
                  <a:cubicBezTo>
                    <a:pt x="4955" y="839"/>
                    <a:pt x="5081" y="832"/>
                    <a:pt x="5214" y="832"/>
                  </a:cubicBezTo>
                  <a:cubicBezTo>
                    <a:pt x="5214" y="832"/>
                    <a:pt x="4478" y="0"/>
                    <a:pt x="27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6354812" y="297458"/>
              <a:ext cx="577416" cy="205140"/>
            </a:xfrm>
            <a:custGeom>
              <a:avLst/>
              <a:gdLst/>
              <a:ahLst/>
              <a:cxnLst/>
              <a:rect l="l" t="t" r="r" b="b"/>
              <a:pathLst>
                <a:path w="4467" h="1587" extrusionOk="0">
                  <a:moveTo>
                    <a:pt x="1694" y="1467"/>
                  </a:moveTo>
                  <a:cubicBezTo>
                    <a:pt x="1700" y="1476"/>
                    <a:pt x="1707" y="1484"/>
                    <a:pt x="1713" y="1491"/>
                  </a:cubicBezTo>
                  <a:cubicBezTo>
                    <a:pt x="1707" y="1483"/>
                    <a:pt x="1700" y="1475"/>
                    <a:pt x="1694" y="1467"/>
                  </a:cubicBezTo>
                  <a:close/>
                  <a:moveTo>
                    <a:pt x="2136" y="0"/>
                  </a:moveTo>
                  <a:cubicBezTo>
                    <a:pt x="1072" y="0"/>
                    <a:pt x="382" y="298"/>
                    <a:pt x="0" y="538"/>
                  </a:cubicBezTo>
                  <a:cubicBezTo>
                    <a:pt x="858" y="612"/>
                    <a:pt x="1420" y="1113"/>
                    <a:pt x="1694" y="1467"/>
                  </a:cubicBezTo>
                  <a:lnTo>
                    <a:pt x="1694" y="1467"/>
                  </a:lnTo>
                  <a:cubicBezTo>
                    <a:pt x="1564" y="1288"/>
                    <a:pt x="1376" y="855"/>
                    <a:pt x="1434" y="790"/>
                  </a:cubicBezTo>
                  <a:cubicBezTo>
                    <a:pt x="1439" y="784"/>
                    <a:pt x="1445" y="782"/>
                    <a:pt x="1452" y="782"/>
                  </a:cubicBezTo>
                  <a:cubicBezTo>
                    <a:pt x="1574" y="782"/>
                    <a:pt x="2006" y="1514"/>
                    <a:pt x="2006" y="1514"/>
                  </a:cubicBezTo>
                  <a:cubicBezTo>
                    <a:pt x="2006" y="1514"/>
                    <a:pt x="1797" y="656"/>
                    <a:pt x="1942" y="645"/>
                  </a:cubicBezTo>
                  <a:cubicBezTo>
                    <a:pt x="1943" y="644"/>
                    <a:pt x="1944" y="644"/>
                    <a:pt x="1945" y="644"/>
                  </a:cubicBezTo>
                  <a:cubicBezTo>
                    <a:pt x="2081" y="644"/>
                    <a:pt x="2212" y="1487"/>
                    <a:pt x="2212" y="1487"/>
                  </a:cubicBezTo>
                  <a:cubicBezTo>
                    <a:pt x="2212" y="1487"/>
                    <a:pt x="2310" y="660"/>
                    <a:pt x="2442" y="660"/>
                  </a:cubicBezTo>
                  <a:cubicBezTo>
                    <a:pt x="2443" y="660"/>
                    <a:pt x="2444" y="660"/>
                    <a:pt x="2445" y="660"/>
                  </a:cubicBezTo>
                  <a:cubicBezTo>
                    <a:pt x="2575" y="675"/>
                    <a:pt x="2434" y="1468"/>
                    <a:pt x="2418" y="1518"/>
                  </a:cubicBezTo>
                  <a:cubicBezTo>
                    <a:pt x="2444" y="1470"/>
                    <a:pt x="2732" y="772"/>
                    <a:pt x="2882" y="772"/>
                  </a:cubicBezTo>
                  <a:cubicBezTo>
                    <a:pt x="2886" y="772"/>
                    <a:pt x="2891" y="773"/>
                    <a:pt x="2895" y="774"/>
                  </a:cubicBezTo>
                  <a:cubicBezTo>
                    <a:pt x="3021" y="816"/>
                    <a:pt x="2758" y="1400"/>
                    <a:pt x="2662" y="1587"/>
                  </a:cubicBezTo>
                  <a:cubicBezTo>
                    <a:pt x="2960" y="1057"/>
                    <a:pt x="3494" y="618"/>
                    <a:pt x="4466" y="538"/>
                  </a:cubicBezTo>
                  <a:cubicBezTo>
                    <a:pt x="4085" y="298"/>
                    <a:pt x="3395" y="0"/>
                    <a:pt x="23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6576110" y="490190"/>
              <a:ext cx="3619" cy="5041"/>
            </a:xfrm>
            <a:custGeom>
              <a:avLst/>
              <a:gdLst/>
              <a:ahLst/>
              <a:cxnLst/>
              <a:rect l="l" t="t" r="r" b="b"/>
              <a:pathLst>
                <a:path w="28" h="3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16"/>
                    <a:pt x="20" y="31"/>
                    <a:pt x="27" y="38"/>
                  </a:cubicBezTo>
                  <a:cubicBezTo>
                    <a:pt x="20" y="23"/>
                    <a:pt x="8" y="1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6532290" y="381221"/>
              <a:ext cx="213542" cy="303767"/>
            </a:xfrm>
            <a:custGeom>
              <a:avLst/>
              <a:gdLst/>
              <a:ahLst/>
              <a:cxnLst/>
              <a:rect l="l" t="t" r="r" b="b"/>
              <a:pathLst>
                <a:path w="1652" h="2350" extrusionOk="0">
                  <a:moveTo>
                    <a:pt x="572" y="0"/>
                  </a:moveTo>
                  <a:cubicBezTo>
                    <a:pt x="571" y="0"/>
                    <a:pt x="570" y="0"/>
                    <a:pt x="569" y="0"/>
                  </a:cubicBezTo>
                  <a:cubicBezTo>
                    <a:pt x="431" y="16"/>
                    <a:pt x="633" y="874"/>
                    <a:pt x="633" y="874"/>
                  </a:cubicBezTo>
                  <a:cubicBezTo>
                    <a:pt x="633" y="874"/>
                    <a:pt x="201" y="141"/>
                    <a:pt x="79" y="141"/>
                  </a:cubicBezTo>
                  <a:cubicBezTo>
                    <a:pt x="72" y="141"/>
                    <a:pt x="66" y="144"/>
                    <a:pt x="61" y="149"/>
                  </a:cubicBezTo>
                  <a:cubicBezTo>
                    <a:pt x="0" y="218"/>
                    <a:pt x="214" y="687"/>
                    <a:pt x="340" y="847"/>
                  </a:cubicBezTo>
                  <a:cubicBezTo>
                    <a:pt x="347" y="862"/>
                    <a:pt x="359" y="874"/>
                    <a:pt x="366" y="885"/>
                  </a:cubicBezTo>
                  <a:cubicBezTo>
                    <a:pt x="382" y="912"/>
                    <a:pt x="401" y="923"/>
                    <a:pt x="412" y="939"/>
                  </a:cubicBezTo>
                  <a:cubicBezTo>
                    <a:pt x="420" y="954"/>
                    <a:pt x="424" y="958"/>
                    <a:pt x="424" y="958"/>
                  </a:cubicBezTo>
                  <a:cubicBezTo>
                    <a:pt x="698" y="1305"/>
                    <a:pt x="759" y="2350"/>
                    <a:pt x="759" y="2350"/>
                  </a:cubicBezTo>
                  <a:lnTo>
                    <a:pt x="954" y="2350"/>
                  </a:lnTo>
                  <a:lnTo>
                    <a:pt x="954" y="2346"/>
                  </a:lnTo>
                  <a:cubicBezTo>
                    <a:pt x="954" y="2346"/>
                    <a:pt x="1011" y="1324"/>
                    <a:pt x="1255" y="996"/>
                  </a:cubicBezTo>
                  <a:lnTo>
                    <a:pt x="1259" y="992"/>
                  </a:lnTo>
                  <a:cubicBezTo>
                    <a:pt x="1263" y="981"/>
                    <a:pt x="1274" y="969"/>
                    <a:pt x="1289" y="942"/>
                  </a:cubicBezTo>
                  <a:cubicBezTo>
                    <a:pt x="1385" y="763"/>
                    <a:pt x="1652" y="176"/>
                    <a:pt x="1522" y="134"/>
                  </a:cubicBezTo>
                  <a:cubicBezTo>
                    <a:pt x="1517" y="132"/>
                    <a:pt x="1512" y="132"/>
                    <a:pt x="1507" y="132"/>
                  </a:cubicBezTo>
                  <a:cubicBezTo>
                    <a:pt x="1354" y="132"/>
                    <a:pt x="1071" y="826"/>
                    <a:pt x="1045" y="878"/>
                  </a:cubicBezTo>
                  <a:cubicBezTo>
                    <a:pt x="1061" y="824"/>
                    <a:pt x="1202" y="35"/>
                    <a:pt x="1072" y="19"/>
                  </a:cubicBezTo>
                  <a:cubicBezTo>
                    <a:pt x="1071" y="19"/>
                    <a:pt x="1070" y="19"/>
                    <a:pt x="1068" y="19"/>
                  </a:cubicBezTo>
                  <a:cubicBezTo>
                    <a:pt x="937" y="19"/>
                    <a:pt x="839" y="843"/>
                    <a:pt x="839" y="843"/>
                  </a:cubicBezTo>
                  <a:cubicBezTo>
                    <a:pt x="839" y="843"/>
                    <a:pt x="712" y="0"/>
                    <a:pt x="5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6680167" y="936277"/>
              <a:ext cx="227373" cy="1200202"/>
            </a:xfrm>
            <a:custGeom>
              <a:avLst/>
              <a:gdLst/>
              <a:ahLst/>
              <a:cxnLst/>
              <a:rect l="l" t="t" r="r" b="b"/>
              <a:pathLst>
                <a:path w="1759" h="9285" extrusionOk="0">
                  <a:moveTo>
                    <a:pt x="1625" y="1"/>
                  </a:moveTo>
                  <a:cubicBezTo>
                    <a:pt x="1602" y="16"/>
                    <a:pt x="1568" y="58"/>
                    <a:pt x="1538" y="112"/>
                  </a:cubicBezTo>
                  <a:cubicBezTo>
                    <a:pt x="1263" y="539"/>
                    <a:pt x="1091" y="1023"/>
                    <a:pt x="973" y="1504"/>
                  </a:cubicBezTo>
                  <a:cubicBezTo>
                    <a:pt x="847" y="1988"/>
                    <a:pt x="775" y="2476"/>
                    <a:pt x="687" y="2961"/>
                  </a:cubicBezTo>
                  <a:cubicBezTo>
                    <a:pt x="519" y="3933"/>
                    <a:pt x="386" y="4909"/>
                    <a:pt x="271" y="5893"/>
                  </a:cubicBezTo>
                  <a:cubicBezTo>
                    <a:pt x="149" y="6984"/>
                    <a:pt x="58" y="8083"/>
                    <a:pt x="1" y="9177"/>
                  </a:cubicBezTo>
                  <a:cubicBezTo>
                    <a:pt x="1" y="9212"/>
                    <a:pt x="16" y="9250"/>
                    <a:pt x="16" y="9284"/>
                  </a:cubicBezTo>
                  <a:lnTo>
                    <a:pt x="184" y="9284"/>
                  </a:lnTo>
                  <a:cubicBezTo>
                    <a:pt x="184" y="9250"/>
                    <a:pt x="203" y="9212"/>
                    <a:pt x="203" y="9181"/>
                  </a:cubicBezTo>
                  <a:cubicBezTo>
                    <a:pt x="260" y="8090"/>
                    <a:pt x="348" y="7003"/>
                    <a:pt x="473" y="5916"/>
                  </a:cubicBezTo>
                  <a:cubicBezTo>
                    <a:pt x="584" y="4940"/>
                    <a:pt x="721" y="3967"/>
                    <a:pt x="882" y="2995"/>
                  </a:cubicBezTo>
                  <a:cubicBezTo>
                    <a:pt x="1053" y="2030"/>
                    <a:pt x="1187" y="1035"/>
                    <a:pt x="1702" y="215"/>
                  </a:cubicBezTo>
                  <a:cubicBezTo>
                    <a:pt x="1736" y="161"/>
                    <a:pt x="1755" y="115"/>
                    <a:pt x="1759" y="92"/>
                  </a:cubicBezTo>
                  <a:lnTo>
                    <a:pt x="16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6862558" y="497558"/>
              <a:ext cx="429539" cy="518213"/>
            </a:xfrm>
            <a:custGeom>
              <a:avLst/>
              <a:gdLst/>
              <a:ahLst/>
              <a:cxnLst/>
              <a:rect l="l" t="t" r="r" b="b"/>
              <a:pathLst>
                <a:path w="3323" h="4009" extrusionOk="0">
                  <a:moveTo>
                    <a:pt x="1" y="1"/>
                  </a:moveTo>
                  <a:cubicBezTo>
                    <a:pt x="88" y="100"/>
                    <a:pt x="157" y="203"/>
                    <a:pt x="226" y="298"/>
                  </a:cubicBezTo>
                  <a:cubicBezTo>
                    <a:pt x="641" y="451"/>
                    <a:pt x="1263" y="832"/>
                    <a:pt x="1927" y="1663"/>
                  </a:cubicBezTo>
                  <a:lnTo>
                    <a:pt x="2053" y="1816"/>
                  </a:lnTo>
                  <a:cubicBezTo>
                    <a:pt x="2712" y="2651"/>
                    <a:pt x="2960" y="3334"/>
                    <a:pt x="3075" y="3734"/>
                  </a:cubicBezTo>
                  <a:cubicBezTo>
                    <a:pt x="3159" y="3818"/>
                    <a:pt x="3239" y="3910"/>
                    <a:pt x="3322" y="4009"/>
                  </a:cubicBezTo>
                  <a:lnTo>
                    <a:pt x="3322" y="4009"/>
                  </a:lnTo>
                  <a:cubicBezTo>
                    <a:pt x="3318" y="4000"/>
                    <a:pt x="3309" y="3772"/>
                    <a:pt x="3182" y="3368"/>
                  </a:cubicBezTo>
                  <a:cubicBezTo>
                    <a:pt x="3052" y="2953"/>
                    <a:pt x="2796" y="2358"/>
                    <a:pt x="2243" y="1660"/>
                  </a:cubicBezTo>
                  <a:lnTo>
                    <a:pt x="2121" y="1507"/>
                  </a:lnTo>
                  <a:cubicBezTo>
                    <a:pt x="1568" y="813"/>
                    <a:pt x="1050" y="424"/>
                    <a:pt x="660" y="222"/>
                  </a:cubicBezTo>
                  <a:cubicBezTo>
                    <a:pt x="268" y="16"/>
                    <a:pt x="1" y="1"/>
                    <a:pt x="1" y="1"/>
                  </a:cubicBezTo>
                  <a:close/>
                  <a:moveTo>
                    <a:pt x="3322" y="4009"/>
                  </a:moveTo>
                  <a:lnTo>
                    <a:pt x="3322" y="4009"/>
                  </a:lnTo>
                  <a:cubicBezTo>
                    <a:pt x="3322" y="4009"/>
                    <a:pt x="3323" y="4009"/>
                    <a:pt x="3323" y="4009"/>
                  </a:cubicBezTo>
                  <a:cubicBezTo>
                    <a:pt x="3323" y="4009"/>
                    <a:pt x="3322" y="4009"/>
                    <a:pt x="3322" y="40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891642" y="535949"/>
              <a:ext cx="369949" cy="444404"/>
            </a:xfrm>
            <a:custGeom>
              <a:avLst/>
              <a:gdLst/>
              <a:ahLst/>
              <a:cxnLst/>
              <a:rect l="l" t="t" r="r" b="b"/>
              <a:pathLst>
                <a:path w="2862" h="3438" extrusionOk="0">
                  <a:moveTo>
                    <a:pt x="493" y="1840"/>
                  </a:moveTo>
                  <a:cubicBezTo>
                    <a:pt x="493" y="1843"/>
                    <a:pt x="493" y="1847"/>
                    <a:pt x="493" y="1851"/>
                  </a:cubicBezTo>
                  <a:cubicBezTo>
                    <a:pt x="493" y="1847"/>
                    <a:pt x="493" y="1843"/>
                    <a:pt x="493" y="1840"/>
                  </a:cubicBezTo>
                  <a:close/>
                  <a:moveTo>
                    <a:pt x="1" y="1"/>
                  </a:moveTo>
                  <a:cubicBezTo>
                    <a:pt x="496" y="711"/>
                    <a:pt x="515" y="1437"/>
                    <a:pt x="493" y="1840"/>
                  </a:cubicBezTo>
                  <a:lnTo>
                    <a:pt x="493" y="1840"/>
                  </a:lnTo>
                  <a:cubicBezTo>
                    <a:pt x="507" y="1650"/>
                    <a:pt x="665" y="1240"/>
                    <a:pt x="749" y="1240"/>
                  </a:cubicBezTo>
                  <a:cubicBezTo>
                    <a:pt x="750" y="1240"/>
                    <a:pt x="751" y="1240"/>
                    <a:pt x="752" y="1241"/>
                  </a:cubicBezTo>
                  <a:cubicBezTo>
                    <a:pt x="809" y="1244"/>
                    <a:pt x="786" y="1454"/>
                    <a:pt x="752" y="1664"/>
                  </a:cubicBezTo>
                  <a:cubicBezTo>
                    <a:pt x="714" y="1870"/>
                    <a:pt x="683" y="2080"/>
                    <a:pt x="683" y="2080"/>
                  </a:cubicBezTo>
                  <a:cubicBezTo>
                    <a:pt x="683" y="2080"/>
                    <a:pt x="771" y="1916"/>
                    <a:pt x="886" y="1774"/>
                  </a:cubicBezTo>
                  <a:cubicBezTo>
                    <a:pt x="980" y="1651"/>
                    <a:pt x="1088" y="1539"/>
                    <a:pt x="1151" y="1539"/>
                  </a:cubicBezTo>
                  <a:cubicBezTo>
                    <a:pt x="1162" y="1539"/>
                    <a:pt x="1171" y="1542"/>
                    <a:pt x="1179" y="1549"/>
                  </a:cubicBezTo>
                  <a:cubicBezTo>
                    <a:pt x="1225" y="1595"/>
                    <a:pt x="1133" y="1759"/>
                    <a:pt x="1038" y="1916"/>
                  </a:cubicBezTo>
                  <a:cubicBezTo>
                    <a:pt x="943" y="2068"/>
                    <a:pt x="840" y="2213"/>
                    <a:pt x="840" y="2213"/>
                  </a:cubicBezTo>
                  <a:cubicBezTo>
                    <a:pt x="840" y="2213"/>
                    <a:pt x="977" y="2110"/>
                    <a:pt x="1133" y="2030"/>
                  </a:cubicBezTo>
                  <a:cubicBezTo>
                    <a:pt x="1247" y="1971"/>
                    <a:pt x="1368" y="1924"/>
                    <a:pt x="1439" y="1924"/>
                  </a:cubicBezTo>
                  <a:cubicBezTo>
                    <a:pt x="1464" y="1924"/>
                    <a:pt x="1482" y="1929"/>
                    <a:pt x="1492" y="1942"/>
                  </a:cubicBezTo>
                  <a:cubicBezTo>
                    <a:pt x="1564" y="2049"/>
                    <a:pt x="1000" y="2350"/>
                    <a:pt x="969" y="2377"/>
                  </a:cubicBezTo>
                  <a:cubicBezTo>
                    <a:pt x="1004" y="2367"/>
                    <a:pt x="1312" y="2289"/>
                    <a:pt x="1524" y="2289"/>
                  </a:cubicBezTo>
                  <a:cubicBezTo>
                    <a:pt x="1620" y="2289"/>
                    <a:pt x="1696" y="2305"/>
                    <a:pt x="1717" y="2350"/>
                  </a:cubicBezTo>
                  <a:cubicBezTo>
                    <a:pt x="1782" y="2476"/>
                    <a:pt x="1114" y="2583"/>
                    <a:pt x="1053" y="2598"/>
                  </a:cubicBezTo>
                  <a:cubicBezTo>
                    <a:pt x="1128" y="2586"/>
                    <a:pt x="1204" y="2579"/>
                    <a:pt x="1283" y="2579"/>
                  </a:cubicBezTo>
                  <a:cubicBezTo>
                    <a:pt x="1744" y="2579"/>
                    <a:pt x="2275" y="2812"/>
                    <a:pt x="2861" y="3437"/>
                  </a:cubicBezTo>
                  <a:cubicBezTo>
                    <a:pt x="2743" y="3037"/>
                    <a:pt x="2499" y="2354"/>
                    <a:pt x="1835" y="1519"/>
                  </a:cubicBezTo>
                  <a:lnTo>
                    <a:pt x="1702" y="1366"/>
                  </a:lnTo>
                  <a:cubicBezTo>
                    <a:pt x="1038" y="535"/>
                    <a:pt x="416" y="15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6886730" y="695201"/>
              <a:ext cx="233836" cy="253613"/>
            </a:xfrm>
            <a:custGeom>
              <a:avLst/>
              <a:gdLst/>
              <a:ahLst/>
              <a:cxnLst/>
              <a:rect l="l" t="t" r="r" b="b"/>
              <a:pathLst>
                <a:path w="1809" h="1962" extrusionOk="0">
                  <a:moveTo>
                    <a:pt x="773" y="1"/>
                  </a:moveTo>
                  <a:cubicBezTo>
                    <a:pt x="688" y="1"/>
                    <a:pt x="523" y="422"/>
                    <a:pt x="515" y="611"/>
                  </a:cubicBezTo>
                  <a:cubicBezTo>
                    <a:pt x="515" y="626"/>
                    <a:pt x="515" y="642"/>
                    <a:pt x="508" y="657"/>
                  </a:cubicBezTo>
                  <a:cubicBezTo>
                    <a:pt x="508" y="680"/>
                    <a:pt x="508" y="703"/>
                    <a:pt x="504" y="718"/>
                  </a:cubicBezTo>
                  <a:lnTo>
                    <a:pt x="504" y="741"/>
                  </a:lnTo>
                  <a:cubicBezTo>
                    <a:pt x="496" y="943"/>
                    <a:pt x="348" y="1210"/>
                    <a:pt x="229" y="1439"/>
                  </a:cubicBezTo>
                  <a:cubicBezTo>
                    <a:pt x="104" y="1660"/>
                    <a:pt x="1" y="1851"/>
                    <a:pt x="1" y="1851"/>
                  </a:cubicBezTo>
                  <a:lnTo>
                    <a:pt x="12" y="1862"/>
                  </a:lnTo>
                  <a:lnTo>
                    <a:pt x="145" y="1954"/>
                  </a:lnTo>
                  <a:lnTo>
                    <a:pt x="161" y="1961"/>
                  </a:lnTo>
                  <a:cubicBezTo>
                    <a:pt x="161" y="1961"/>
                    <a:pt x="287" y="1801"/>
                    <a:pt x="466" y="1652"/>
                  </a:cubicBezTo>
                  <a:cubicBezTo>
                    <a:pt x="649" y="1500"/>
                    <a:pt x="885" y="1362"/>
                    <a:pt x="1057" y="1362"/>
                  </a:cubicBezTo>
                  <a:lnTo>
                    <a:pt x="1061" y="1362"/>
                  </a:lnTo>
                  <a:cubicBezTo>
                    <a:pt x="1145" y="1351"/>
                    <a:pt x="1808" y="1248"/>
                    <a:pt x="1740" y="1115"/>
                  </a:cubicBezTo>
                  <a:cubicBezTo>
                    <a:pt x="1720" y="1071"/>
                    <a:pt x="1644" y="1055"/>
                    <a:pt x="1548" y="1055"/>
                  </a:cubicBezTo>
                  <a:cubicBezTo>
                    <a:pt x="1335" y="1055"/>
                    <a:pt x="1024" y="1131"/>
                    <a:pt x="992" y="1141"/>
                  </a:cubicBezTo>
                  <a:cubicBezTo>
                    <a:pt x="1030" y="1115"/>
                    <a:pt x="1587" y="813"/>
                    <a:pt x="1515" y="706"/>
                  </a:cubicBezTo>
                  <a:cubicBezTo>
                    <a:pt x="1505" y="691"/>
                    <a:pt x="1486" y="685"/>
                    <a:pt x="1460" y="685"/>
                  </a:cubicBezTo>
                  <a:cubicBezTo>
                    <a:pt x="1390" y="685"/>
                    <a:pt x="1272" y="735"/>
                    <a:pt x="1160" y="794"/>
                  </a:cubicBezTo>
                  <a:cubicBezTo>
                    <a:pt x="1007" y="874"/>
                    <a:pt x="863" y="973"/>
                    <a:pt x="863" y="973"/>
                  </a:cubicBezTo>
                  <a:cubicBezTo>
                    <a:pt x="863" y="973"/>
                    <a:pt x="969" y="832"/>
                    <a:pt x="1065" y="680"/>
                  </a:cubicBezTo>
                  <a:cubicBezTo>
                    <a:pt x="1160" y="527"/>
                    <a:pt x="1248" y="363"/>
                    <a:pt x="1202" y="314"/>
                  </a:cubicBezTo>
                  <a:cubicBezTo>
                    <a:pt x="1195" y="306"/>
                    <a:pt x="1186" y="303"/>
                    <a:pt x="1175" y="303"/>
                  </a:cubicBezTo>
                  <a:cubicBezTo>
                    <a:pt x="1115" y="303"/>
                    <a:pt x="1009" y="415"/>
                    <a:pt x="908" y="535"/>
                  </a:cubicBezTo>
                  <a:cubicBezTo>
                    <a:pt x="801" y="680"/>
                    <a:pt x="706" y="840"/>
                    <a:pt x="706" y="840"/>
                  </a:cubicBezTo>
                  <a:cubicBezTo>
                    <a:pt x="706" y="840"/>
                    <a:pt x="744" y="638"/>
                    <a:pt x="775" y="428"/>
                  </a:cubicBezTo>
                  <a:cubicBezTo>
                    <a:pt x="809" y="222"/>
                    <a:pt x="840" y="12"/>
                    <a:pt x="775" y="1"/>
                  </a:cubicBezTo>
                  <a:cubicBezTo>
                    <a:pt x="774" y="1"/>
                    <a:pt x="773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6063" y="0"/>
            <a:ext cx="9144000" cy="5143500"/>
            <a:chOff x="6063" y="0"/>
            <a:chExt cx="9144000" cy="5143500"/>
          </a:xfrm>
        </p:grpSpPr>
        <p:sp>
          <p:nvSpPr>
            <p:cNvPr id="18" name="Google Shape;18;p3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l="847" t="1639" r="630" b="1348"/>
            <a:stretch/>
          </p:blipFill>
          <p:spPr>
            <a:xfrm flipH="1">
              <a:off x="170173" y="185425"/>
              <a:ext cx="8811577" cy="47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6063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351525" y="2204825"/>
            <a:ext cx="4079400" cy="1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21175" y="1004875"/>
            <a:ext cx="1209600" cy="11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351375" y="3466025"/>
            <a:ext cx="4079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43" name="Google Shape;43;p6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44" name="Google Shape;44;p6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5" name="Google Shape;45;p6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" name="Google Shape;46;p6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Google Shape;47;p6"/>
          <p:cNvSpPr/>
          <p:nvPr/>
        </p:nvSpPr>
        <p:spPr>
          <a:xfrm flipH="1">
            <a:off x="1174612" y="5006912"/>
            <a:ext cx="34" cy="7608"/>
          </a:xfrm>
          <a:custGeom>
            <a:avLst/>
            <a:gdLst/>
            <a:ahLst/>
            <a:cxnLst/>
            <a:rect l="l" t="t" r="r" b="b"/>
            <a:pathLst>
              <a:path w="1" h="224" extrusionOk="0">
                <a:moveTo>
                  <a:pt x="1" y="224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"/>
              <a:buNone/>
              <a:defRPr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6063" y="0"/>
            <a:ext cx="9144000" cy="5143500"/>
            <a:chOff x="6063" y="0"/>
            <a:chExt cx="9144000" cy="5143500"/>
          </a:xfrm>
        </p:grpSpPr>
        <p:sp>
          <p:nvSpPr>
            <p:cNvPr id="51" name="Google Shape;51;p7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" name="Google Shape;52;p7"/>
            <p:cNvPicPr preferRelativeResize="0"/>
            <p:nvPr/>
          </p:nvPicPr>
          <p:blipFill rotWithShape="1">
            <a:blip r:embed="rId2">
              <a:alphaModFix/>
            </a:blip>
            <a:srcRect l="847" t="1639" r="630" b="1348"/>
            <a:stretch/>
          </p:blipFill>
          <p:spPr>
            <a:xfrm flipH="1">
              <a:off x="170173" y="185425"/>
              <a:ext cx="8811577" cy="47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7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6063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142" y="445025"/>
            <a:ext cx="43764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13225" y="1739400"/>
            <a:ext cx="43764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6063" y="0"/>
            <a:ext cx="9144000" cy="5143500"/>
            <a:chOff x="6063" y="0"/>
            <a:chExt cx="9144000" cy="5143500"/>
          </a:xfrm>
        </p:grpSpPr>
        <p:sp>
          <p:nvSpPr>
            <p:cNvPr id="58" name="Google Shape;58;p8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" name="Google Shape;59;p8"/>
            <p:cNvPicPr preferRelativeResize="0"/>
            <p:nvPr/>
          </p:nvPicPr>
          <p:blipFill rotWithShape="1">
            <a:blip r:embed="rId2">
              <a:alphaModFix/>
            </a:blip>
            <a:srcRect l="847" t="1639" r="630" b="1348"/>
            <a:stretch/>
          </p:blipFill>
          <p:spPr>
            <a:xfrm flipH="1">
              <a:off x="170173" y="185425"/>
              <a:ext cx="8811577" cy="47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6063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969250" y="1786650"/>
            <a:ext cx="5205300" cy="15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2" name="Google Shape;82;p13"/>
            <p:cNvGrpSpPr/>
            <p:nvPr/>
          </p:nvGrpSpPr>
          <p:grpSpPr>
            <a:xfrm>
              <a:off x="84925" y="99501"/>
              <a:ext cx="8986274" cy="4944498"/>
              <a:chOff x="84925" y="99501"/>
              <a:chExt cx="8986274" cy="4944498"/>
            </a:xfrm>
          </p:grpSpPr>
          <p:sp>
            <p:nvSpPr>
              <p:cNvPr id="83" name="Google Shape;83;p13"/>
              <p:cNvSpPr/>
              <p:nvPr/>
            </p:nvSpPr>
            <p:spPr>
              <a:xfrm flipH="1">
                <a:off x="84925" y="99501"/>
                <a:ext cx="8986274" cy="4944498"/>
              </a:xfrm>
              <a:custGeom>
                <a:avLst/>
                <a:gdLst/>
                <a:ahLst/>
                <a:cxnLst/>
                <a:rect l="l" t="t" r="r" b="b"/>
                <a:pathLst>
                  <a:path w="264594" h="145587" extrusionOk="0">
                    <a:moveTo>
                      <a:pt x="245000" y="1715"/>
                    </a:moveTo>
                    <a:cubicBezTo>
                      <a:pt x="245000" y="2068"/>
                      <a:pt x="245000" y="2452"/>
                      <a:pt x="244995" y="2870"/>
                    </a:cubicBezTo>
                    <a:cubicBezTo>
                      <a:pt x="244995" y="2457"/>
                      <a:pt x="245000" y="2068"/>
                      <a:pt x="245000" y="1715"/>
                    </a:cubicBezTo>
                    <a:close/>
                    <a:moveTo>
                      <a:pt x="216281" y="943"/>
                    </a:moveTo>
                    <a:cubicBezTo>
                      <a:pt x="216281" y="1497"/>
                      <a:pt x="216277" y="2161"/>
                      <a:pt x="216272" y="2921"/>
                    </a:cubicBezTo>
                    <a:lnTo>
                      <a:pt x="216272" y="2921"/>
                    </a:lnTo>
                    <a:cubicBezTo>
                      <a:pt x="216276" y="2165"/>
                      <a:pt x="216277" y="1497"/>
                      <a:pt x="216281" y="943"/>
                    </a:cubicBezTo>
                    <a:close/>
                    <a:moveTo>
                      <a:pt x="95896" y="1064"/>
                    </a:moveTo>
                    <a:lnTo>
                      <a:pt x="95896" y="1064"/>
                    </a:lnTo>
                    <a:cubicBezTo>
                      <a:pt x="95896" y="1632"/>
                      <a:pt x="95891" y="2309"/>
                      <a:pt x="95886" y="3088"/>
                    </a:cubicBezTo>
                    <a:lnTo>
                      <a:pt x="95886" y="3088"/>
                    </a:lnTo>
                    <a:cubicBezTo>
                      <a:pt x="95891" y="2314"/>
                      <a:pt x="95891" y="1631"/>
                      <a:pt x="95896" y="1064"/>
                    </a:cubicBezTo>
                    <a:close/>
                    <a:moveTo>
                      <a:pt x="94619" y="1180"/>
                    </a:moveTo>
                    <a:lnTo>
                      <a:pt x="94619" y="1180"/>
                    </a:lnTo>
                    <a:cubicBezTo>
                      <a:pt x="94619" y="1783"/>
                      <a:pt x="94615" y="2508"/>
                      <a:pt x="94610" y="3334"/>
                    </a:cubicBezTo>
                    <a:cubicBezTo>
                      <a:pt x="94615" y="2508"/>
                      <a:pt x="94615" y="1783"/>
                      <a:pt x="94619" y="1180"/>
                    </a:cubicBezTo>
                    <a:close/>
                    <a:moveTo>
                      <a:pt x="43536" y="1222"/>
                    </a:moveTo>
                    <a:cubicBezTo>
                      <a:pt x="43536" y="1825"/>
                      <a:pt x="43531" y="2549"/>
                      <a:pt x="43527" y="3376"/>
                    </a:cubicBezTo>
                    <a:cubicBezTo>
                      <a:pt x="43531" y="2549"/>
                      <a:pt x="43531" y="1825"/>
                      <a:pt x="43536" y="1222"/>
                    </a:cubicBezTo>
                    <a:close/>
                    <a:moveTo>
                      <a:pt x="165198" y="1013"/>
                    </a:moveTo>
                    <a:cubicBezTo>
                      <a:pt x="165198" y="1751"/>
                      <a:pt x="165193" y="2693"/>
                      <a:pt x="165184" y="3784"/>
                    </a:cubicBezTo>
                    <a:cubicBezTo>
                      <a:pt x="165189" y="2693"/>
                      <a:pt x="165193" y="1756"/>
                      <a:pt x="165198" y="1013"/>
                    </a:cubicBezTo>
                    <a:close/>
                    <a:moveTo>
                      <a:pt x="215005" y="1055"/>
                    </a:moveTo>
                    <a:cubicBezTo>
                      <a:pt x="215005" y="1821"/>
                      <a:pt x="215000" y="2786"/>
                      <a:pt x="214991" y="3900"/>
                    </a:cubicBezTo>
                    <a:cubicBezTo>
                      <a:pt x="215000" y="2786"/>
                      <a:pt x="215000" y="1821"/>
                      <a:pt x="215005" y="1055"/>
                    </a:cubicBezTo>
                    <a:close/>
                    <a:moveTo>
                      <a:pt x="163921" y="1124"/>
                    </a:moveTo>
                    <a:cubicBezTo>
                      <a:pt x="163921" y="1890"/>
                      <a:pt x="163917" y="2856"/>
                      <a:pt x="163908" y="3970"/>
                    </a:cubicBezTo>
                    <a:cubicBezTo>
                      <a:pt x="163917" y="2856"/>
                      <a:pt x="163917" y="1890"/>
                      <a:pt x="163921" y="1124"/>
                    </a:cubicBezTo>
                    <a:close/>
                    <a:moveTo>
                      <a:pt x="147968" y="1045"/>
                    </a:moveTo>
                    <a:lnTo>
                      <a:pt x="147968" y="1045"/>
                    </a:lnTo>
                    <a:cubicBezTo>
                      <a:pt x="147968" y="1964"/>
                      <a:pt x="147963" y="3181"/>
                      <a:pt x="147944" y="4592"/>
                    </a:cubicBezTo>
                    <a:cubicBezTo>
                      <a:pt x="147954" y="3181"/>
                      <a:pt x="147963" y="1964"/>
                      <a:pt x="147968" y="1045"/>
                    </a:cubicBezTo>
                    <a:close/>
                    <a:moveTo>
                      <a:pt x="27582" y="1152"/>
                    </a:moveTo>
                    <a:cubicBezTo>
                      <a:pt x="27582" y="2090"/>
                      <a:pt x="27577" y="3338"/>
                      <a:pt x="27559" y="4782"/>
                    </a:cubicBezTo>
                    <a:cubicBezTo>
                      <a:pt x="27568" y="3338"/>
                      <a:pt x="27577" y="2090"/>
                      <a:pt x="27582" y="1152"/>
                    </a:cubicBezTo>
                    <a:close/>
                    <a:moveTo>
                      <a:pt x="251995" y="38983"/>
                    </a:moveTo>
                    <a:lnTo>
                      <a:pt x="251995" y="39034"/>
                    </a:lnTo>
                    <a:cubicBezTo>
                      <a:pt x="251963" y="39029"/>
                      <a:pt x="251921" y="39025"/>
                      <a:pt x="251888" y="39025"/>
                    </a:cubicBezTo>
                    <a:cubicBezTo>
                      <a:pt x="251921" y="39006"/>
                      <a:pt x="251958" y="38992"/>
                      <a:pt x="251995" y="38983"/>
                    </a:cubicBezTo>
                    <a:close/>
                    <a:moveTo>
                      <a:pt x="260253" y="60544"/>
                    </a:moveTo>
                    <a:lnTo>
                      <a:pt x="260253" y="60553"/>
                    </a:lnTo>
                    <a:lnTo>
                      <a:pt x="260253" y="60563"/>
                    </a:lnTo>
                    <a:cubicBezTo>
                      <a:pt x="260234" y="60553"/>
                      <a:pt x="260216" y="60549"/>
                      <a:pt x="260207" y="60549"/>
                    </a:cubicBezTo>
                    <a:cubicBezTo>
                      <a:pt x="260221" y="60544"/>
                      <a:pt x="260234" y="60544"/>
                      <a:pt x="260253" y="60544"/>
                    </a:cubicBezTo>
                    <a:close/>
                    <a:moveTo>
                      <a:pt x="3830" y="66003"/>
                    </a:moveTo>
                    <a:cubicBezTo>
                      <a:pt x="3853" y="66007"/>
                      <a:pt x="3876" y="66017"/>
                      <a:pt x="3900" y="66017"/>
                    </a:cubicBezTo>
                    <a:cubicBezTo>
                      <a:pt x="3876" y="66017"/>
                      <a:pt x="3853" y="66017"/>
                      <a:pt x="3830" y="66021"/>
                    </a:cubicBezTo>
                    <a:lnTo>
                      <a:pt x="3830" y="66003"/>
                    </a:lnTo>
                    <a:close/>
                    <a:moveTo>
                      <a:pt x="31268" y="67976"/>
                    </a:moveTo>
                    <a:cubicBezTo>
                      <a:pt x="31319" y="68481"/>
                      <a:pt x="31365" y="68992"/>
                      <a:pt x="31407" y="69498"/>
                    </a:cubicBezTo>
                    <a:lnTo>
                      <a:pt x="31314" y="69498"/>
                    </a:lnTo>
                    <a:cubicBezTo>
                      <a:pt x="31272" y="69498"/>
                      <a:pt x="31231" y="69489"/>
                      <a:pt x="31193" y="69489"/>
                    </a:cubicBezTo>
                    <a:lnTo>
                      <a:pt x="31193" y="69382"/>
                    </a:lnTo>
                    <a:cubicBezTo>
                      <a:pt x="31217" y="68909"/>
                      <a:pt x="31240" y="68444"/>
                      <a:pt x="31268" y="67976"/>
                    </a:cubicBezTo>
                    <a:close/>
                    <a:moveTo>
                      <a:pt x="261126" y="79469"/>
                    </a:moveTo>
                    <a:lnTo>
                      <a:pt x="261126" y="79487"/>
                    </a:lnTo>
                    <a:cubicBezTo>
                      <a:pt x="261102" y="79483"/>
                      <a:pt x="261075" y="79478"/>
                      <a:pt x="261056" y="79478"/>
                    </a:cubicBezTo>
                    <a:cubicBezTo>
                      <a:pt x="261075" y="79478"/>
                      <a:pt x="261102" y="79469"/>
                      <a:pt x="261126" y="79469"/>
                    </a:cubicBezTo>
                    <a:close/>
                    <a:moveTo>
                      <a:pt x="4698" y="83479"/>
                    </a:moveTo>
                    <a:cubicBezTo>
                      <a:pt x="4717" y="83484"/>
                      <a:pt x="4735" y="83493"/>
                      <a:pt x="4744" y="83493"/>
                    </a:cubicBezTo>
                    <a:cubicBezTo>
                      <a:pt x="4735" y="83493"/>
                      <a:pt x="4717" y="83493"/>
                      <a:pt x="4698" y="83498"/>
                    </a:cubicBezTo>
                    <a:lnTo>
                      <a:pt x="4698" y="83484"/>
                    </a:lnTo>
                    <a:lnTo>
                      <a:pt x="4698" y="83479"/>
                    </a:lnTo>
                    <a:close/>
                    <a:moveTo>
                      <a:pt x="12956" y="105523"/>
                    </a:moveTo>
                    <a:cubicBezTo>
                      <a:pt x="12988" y="105523"/>
                      <a:pt x="13030" y="105528"/>
                      <a:pt x="13067" y="105528"/>
                    </a:cubicBezTo>
                    <a:cubicBezTo>
                      <a:pt x="13030" y="105546"/>
                      <a:pt x="12988" y="105556"/>
                      <a:pt x="12956" y="105574"/>
                    </a:cubicBezTo>
                    <a:lnTo>
                      <a:pt x="12956" y="105523"/>
                    </a:lnTo>
                    <a:close/>
                    <a:moveTo>
                      <a:pt x="242447" y="1"/>
                    </a:moveTo>
                    <a:cubicBezTo>
                      <a:pt x="242261" y="1"/>
                      <a:pt x="242076" y="1"/>
                      <a:pt x="241899" y="10"/>
                    </a:cubicBezTo>
                    <a:cubicBezTo>
                      <a:pt x="241871" y="10"/>
                      <a:pt x="241844" y="10"/>
                      <a:pt x="241811" y="15"/>
                    </a:cubicBezTo>
                    <a:cubicBezTo>
                      <a:pt x="241598" y="19"/>
                      <a:pt x="241389" y="24"/>
                      <a:pt x="241175" y="38"/>
                    </a:cubicBezTo>
                    <a:cubicBezTo>
                      <a:pt x="240962" y="43"/>
                      <a:pt x="240753" y="47"/>
                      <a:pt x="240535" y="61"/>
                    </a:cubicBezTo>
                    <a:cubicBezTo>
                      <a:pt x="240321" y="66"/>
                      <a:pt x="240112" y="71"/>
                      <a:pt x="239899" y="84"/>
                    </a:cubicBezTo>
                    <a:cubicBezTo>
                      <a:pt x="239685" y="89"/>
                      <a:pt x="239476" y="94"/>
                      <a:pt x="239258" y="108"/>
                    </a:cubicBezTo>
                    <a:cubicBezTo>
                      <a:pt x="239045" y="112"/>
                      <a:pt x="238836" y="117"/>
                      <a:pt x="238622" y="131"/>
                    </a:cubicBezTo>
                    <a:cubicBezTo>
                      <a:pt x="238409" y="136"/>
                      <a:pt x="238200" y="140"/>
                      <a:pt x="237982" y="154"/>
                    </a:cubicBezTo>
                    <a:cubicBezTo>
                      <a:pt x="237768" y="159"/>
                      <a:pt x="237559" y="163"/>
                      <a:pt x="237346" y="177"/>
                    </a:cubicBezTo>
                    <a:cubicBezTo>
                      <a:pt x="237132" y="182"/>
                      <a:pt x="236923" y="187"/>
                      <a:pt x="236705" y="201"/>
                    </a:cubicBezTo>
                    <a:cubicBezTo>
                      <a:pt x="236492" y="205"/>
                      <a:pt x="236283" y="210"/>
                      <a:pt x="236069" y="224"/>
                    </a:cubicBezTo>
                    <a:cubicBezTo>
                      <a:pt x="235856" y="228"/>
                      <a:pt x="235647" y="233"/>
                      <a:pt x="235429" y="247"/>
                    </a:cubicBezTo>
                    <a:cubicBezTo>
                      <a:pt x="235215" y="252"/>
                      <a:pt x="235006" y="256"/>
                      <a:pt x="234793" y="270"/>
                    </a:cubicBezTo>
                    <a:cubicBezTo>
                      <a:pt x="234579" y="275"/>
                      <a:pt x="234370" y="279"/>
                      <a:pt x="234152" y="293"/>
                    </a:cubicBezTo>
                    <a:cubicBezTo>
                      <a:pt x="233939" y="298"/>
                      <a:pt x="233730" y="303"/>
                      <a:pt x="233516" y="317"/>
                    </a:cubicBezTo>
                    <a:cubicBezTo>
                      <a:pt x="233303" y="321"/>
                      <a:pt x="233094" y="326"/>
                      <a:pt x="232876" y="340"/>
                    </a:cubicBezTo>
                    <a:cubicBezTo>
                      <a:pt x="232662" y="344"/>
                      <a:pt x="232453" y="349"/>
                      <a:pt x="232240" y="363"/>
                    </a:cubicBezTo>
                    <a:cubicBezTo>
                      <a:pt x="232026" y="368"/>
                      <a:pt x="231817" y="372"/>
                      <a:pt x="231599" y="386"/>
                    </a:cubicBezTo>
                    <a:cubicBezTo>
                      <a:pt x="231386" y="391"/>
                      <a:pt x="231177" y="395"/>
                      <a:pt x="230963" y="409"/>
                    </a:cubicBezTo>
                    <a:cubicBezTo>
                      <a:pt x="230750" y="414"/>
                      <a:pt x="230541" y="419"/>
                      <a:pt x="230323" y="433"/>
                    </a:cubicBezTo>
                    <a:cubicBezTo>
                      <a:pt x="230109" y="437"/>
                      <a:pt x="229900" y="442"/>
                      <a:pt x="229687" y="456"/>
                    </a:cubicBezTo>
                    <a:cubicBezTo>
                      <a:pt x="229473" y="460"/>
                      <a:pt x="229264" y="465"/>
                      <a:pt x="229046" y="479"/>
                    </a:cubicBezTo>
                    <a:cubicBezTo>
                      <a:pt x="228833" y="484"/>
                      <a:pt x="228624" y="488"/>
                      <a:pt x="228410" y="502"/>
                    </a:cubicBezTo>
                    <a:cubicBezTo>
                      <a:pt x="228197" y="507"/>
                      <a:pt x="227988" y="512"/>
                      <a:pt x="227770" y="525"/>
                    </a:cubicBezTo>
                    <a:cubicBezTo>
                      <a:pt x="227556" y="530"/>
                      <a:pt x="227347" y="535"/>
                      <a:pt x="227134" y="549"/>
                    </a:cubicBezTo>
                    <a:cubicBezTo>
                      <a:pt x="226920" y="553"/>
                      <a:pt x="226711" y="558"/>
                      <a:pt x="226493" y="572"/>
                    </a:cubicBezTo>
                    <a:cubicBezTo>
                      <a:pt x="226280" y="577"/>
                      <a:pt x="226071" y="581"/>
                      <a:pt x="225857" y="595"/>
                    </a:cubicBezTo>
                    <a:cubicBezTo>
                      <a:pt x="225644" y="600"/>
                      <a:pt x="225435" y="604"/>
                      <a:pt x="225217" y="618"/>
                    </a:cubicBezTo>
                    <a:cubicBezTo>
                      <a:pt x="225003" y="623"/>
                      <a:pt x="224794" y="628"/>
                      <a:pt x="224581" y="641"/>
                    </a:cubicBezTo>
                    <a:cubicBezTo>
                      <a:pt x="224367" y="646"/>
                      <a:pt x="224158" y="651"/>
                      <a:pt x="223940" y="665"/>
                    </a:cubicBezTo>
                    <a:cubicBezTo>
                      <a:pt x="223727" y="669"/>
                      <a:pt x="223518" y="674"/>
                      <a:pt x="223304" y="688"/>
                    </a:cubicBezTo>
                    <a:cubicBezTo>
                      <a:pt x="223091" y="693"/>
                      <a:pt x="222882" y="697"/>
                      <a:pt x="222664" y="711"/>
                    </a:cubicBezTo>
                    <a:cubicBezTo>
                      <a:pt x="222450" y="716"/>
                      <a:pt x="222241" y="720"/>
                      <a:pt x="222028" y="734"/>
                    </a:cubicBezTo>
                    <a:cubicBezTo>
                      <a:pt x="221814" y="739"/>
                      <a:pt x="221605" y="744"/>
                      <a:pt x="221387" y="758"/>
                    </a:cubicBezTo>
                    <a:cubicBezTo>
                      <a:pt x="221174" y="762"/>
                      <a:pt x="220965" y="767"/>
                      <a:pt x="220751" y="781"/>
                    </a:cubicBezTo>
                    <a:cubicBezTo>
                      <a:pt x="220538" y="785"/>
                      <a:pt x="220329" y="790"/>
                      <a:pt x="220111" y="804"/>
                    </a:cubicBezTo>
                    <a:cubicBezTo>
                      <a:pt x="219897" y="809"/>
                      <a:pt x="219688" y="813"/>
                      <a:pt x="219475" y="827"/>
                    </a:cubicBezTo>
                    <a:cubicBezTo>
                      <a:pt x="219261" y="832"/>
                      <a:pt x="219052" y="836"/>
                      <a:pt x="218834" y="850"/>
                    </a:cubicBezTo>
                    <a:cubicBezTo>
                      <a:pt x="218621" y="855"/>
                      <a:pt x="218412" y="860"/>
                      <a:pt x="218198" y="874"/>
                    </a:cubicBezTo>
                    <a:cubicBezTo>
                      <a:pt x="217985" y="878"/>
                      <a:pt x="217776" y="883"/>
                      <a:pt x="217558" y="897"/>
                    </a:cubicBezTo>
                    <a:cubicBezTo>
                      <a:pt x="217344" y="901"/>
                      <a:pt x="217135" y="906"/>
                      <a:pt x="216922" y="920"/>
                    </a:cubicBezTo>
                    <a:cubicBezTo>
                      <a:pt x="216796" y="925"/>
                      <a:pt x="216666" y="925"/>
                      <a:pt x="216541" y="929"/>
                    </a:cubicBezTo>
                    <a:cubicBezTo>
                      <a:pt x="216458" y="929"/>
                      <a:pt x="216369" y="939"/>
                      <a:pt x="216281" y="943"/>
                    </a:cubicBezTo>
                    <a:cubicBezTo>
                      <a:pt x="216281" y="943"/>
                      <a:pt x="216281" y="943"/>
                      <a:pt x="216281" y="943"/>
                    </a:cubicBezTo>
                    <a:lnTo>
                      <a:pt x="216281" y="943"/>
                    </a:lnTo>
                    <a:cubicBezTo>
                      <a:pt x="216077" y="952"/>
                      <a:pt x="215859" y="966"/>
                      <a:pt x="215645" y="985"/>
                    </a:cubicBezTo>
                    <a:cubicBezTo>
                      <a:pt x="215432" y="999"/>
                      <a:pt x="215223" y="1022"/>
                      <a:pt x="215005" y="1055"/>
                    </a:cubicBezTo>
                    <a:cubicBezTo>
                      <a:pt x="215005" y="1055"/>
                      <a:pt x="215005" y="1055"/>
                      <a:pt x="215005" y="1055"/>
                    </a:cubicBezTo>
                    <a:lnTo>
                      <a:pt x="215005" y="1055"/>
                    </a:lnTo>
                    <a:cubicBezTo>
                      <a:pt x="214791" y="1082"/>
                      <a:pt x="214578" y="1124"/>
                      <a:pt x="214369" y="1171"/>
                    </a:cubicBezTo>
                    <a:cubicBezTo>
                      <a:pt x="214155" y="1217"/>
                      <a:pt x="213937" y="1273"/>
                      <a:pt x="213728" y="1342"/>
                    </a:cubicBezTo>
                    <a:cubicBezTo>
                      <a:pt x="213510" y="1417"/>
                      <a:pt x="213296" y="1505"/>
                      <a:pt x="213092" y="1602"/>
                    </a:cubicBezTo>
                    <a:cubicBezTo>
                      <a:pt x="213009" y="1644"/>
                      <a:pt x="212934" y="1691"/>
                      <a:pt x="212860" y="1737"/>
                    </a:cubicBezTo>
                    <a:cubicBezTo>
                      <a:pt x="212837" y="1551"/>
                      <a:pt x="212698" y="1612"/>
                      <a:pt x="212401" y="1519"/>
                    </a:cubicBezTo>
                    <a:cubicBezTo>
                      <a:pt x="212229" y="1463"/>
                      <a:pt x="212015" y="1412"/>
                      <a:pt x="211769" y="1370"/>
                    </a:cubicBezTo>
                    <a:cubicBezTo>
                      <a:pt x="211579" y="1338"/>
                      <a:pt x="211361" y="1310"/>
                      <a:pt x="211129" y="1277"/>
                    </a:cubicBezTo>
                    <a:cubicBezTo>
                      <a:pt x="210929" y="1254"/>
                      <a:pt x="210711" y="1231"/>
                      <a:pt x="210493" y="1217"/>
                    </a:cubicBezTo>
                    <a:cubicBezTo>
                      <a:pt x="210284" y="1199"/>
                      <a:pt x="210075" y="1180"/>
                      <a:pt x="209852" y="1171"/>
                    </a:cubicBezTo>
                    <a:cubicBezTo>
                      <a:pt x="209643" y="1157"/>
                      <a:pt x="209430" y="1147"/>
                      <a:pt x="209216" y="1138"/>
                    </a:cubicBezTo>
                    <a:cubicBezTo>
                      <a:pt x="209007" y="1134"/>
                      <a:pt x="208794" y="1129"/>
                      <a:pt x="208576" y="1129"/>
                    </a:cubicBezTo>
                    <a:lnTo>
                      <a:pt x="207940" y="1129"/>
                    </a:lnTo>
                    <a:cubicBezTo>
                      <a:pt x="207726" y="1134"/>
                      <a:pt x="207508" y="1138"/>
                      <a:pt x="207299" y="1147"/>
                    </a:cubicBezTo>
                    <a:cubicBezTo>
                      <a:pt x="207081" y="1157"/>
                      <a:pt x="206868" y="1171"/>
                      <a:pt x="206663" y="1185"/>
                    </a:cubicBezTo>
                    <a:cubicBezTo>
                      <a:pt x="206635" y="1185"/>
                      <a:pt x="206598" y="1194"/>
                      <a:pt x="206570" y="1194"/>
                    </a:cubicBezTo>
                    <a:cubicBezTo>
                      <a:pt x="206413" y="1175"/>
                      <a:pt x="206250" y="1161"/>
                      <a:pt x="206083" y="1152"/>
                    </a:cubicBezTo>
                    <a:cubicBezTo>
                      <a:pt x="205879" y="1134"/>
                      <a:pt x="205665" y="1124"/>
                      <a:pt x="205442" y="1110"/>
                    </a:cubicBezTo>
                    <a:cubicBezTo>
                      <a:pt x="205243" y="1101"/>
                      <a:pt x="205025" y="1087"/>
                      <a:pt x="204807" y="1082"/>
                    </a:cubicBezTo>
                    <a:cubicBezTo>
                      <a:pt x="204598" y="1078"/>
                      <a:pt x="204389" y="1064"/>
                      <a:pt x="204166" y="1059"/>
                    </a:cubicBezTo>
                    <a:cubicBezTo>
                      <a:pt x="203957" y="1055"/>
                      <a:pt x="203744" y="1045"/>
                      <a:pt x="203530" y="1041"/>
                    </a:cubicBezTo>
                    <a:cubicBezTo>
                      <a:pt x="203321" y="1036"/>
                      <a:pt x="203108" y="1036"/>
                      <a:pt x="202889" y="1031"/>
                    </a:cubicBezTo>
                    <a:cubicBezTo>
                      <a:pt x="202681" y="1022"/>
                      <a:pt x="202467" y="1022"/>
                      <a:pt x="202254" y="1022"/>
                    </a:cubicBezTo>
                    <a:lnTo>
                      <a:pt x="201905" y="1022"/>
                    </a:lnTo>
                    <a:cubicBezTo>
                      <a:pt x="201794" y="971"/>
                      <a:pt x="201678" y="920"/>
                      <a:pt x="201562" y="874"/>
                    </a:cubicBezTo>
                    <a:cubicBezTo>
                      <a:pt x="201529" y="860"/>
                      <a:pt x="201488" y="846"/>
                      <a:pt x="201451" y="827"/>
                    </a:cubicBezTo>
                    <a:cubicBezTo>
                      <a:pt x="201279" y="762"/>
                      <a:pt x="201102" y="711"/>
                      <a:pt x="200926" y="665"/>
                    </a:cubicBezTo>
                    <a:cubicBezTo>
                      <a:pt x="200717" y="614"/>
                      <a:pt x="200499" y="567"/>
                      <a:pt x="200285" y="535"/>
                    </a:cubicBezTo>
                    <a:cubicBezTo>
                      <a:pt x="200077" y="502"/>
                      <a:pt x="199863" y="479"/>
                      <a:pt x="199649" y="465"/>
                    </a:cubicBezTo>
                    <a:cubicBezTo>
                      <a:pt x="199441" y="451"/>
                      <a:pt x="199222" y="442"/>
                      <a:pt x="199009" y="437"/>
                    </a:cubicBezTo>
                    <a:cubicBezTo>
                      <a:pt x="198948" y="436"/>
                      <a:pt x="198886" y="435"/>
                      <a:pt x="198824" y="435"/>
                    </a:cubicBezTo>
                    <a:cubicBezTo>
                      <a:pt x="198675" y="435"/>
                      <a:pt x="198524" y="439"/>
                      <a:pt x="198373" y="442"/>
                    </a:cubicBezTo>
                    <a:cubicBezTo>
                      <a:pt x="198155" y="451"/>
                      <a:pt x="197946" y="460"/>
                      <a:pt x="197732" y="474"/>
                    </a:cubicBezTo>
                    <a:cubicBezTo>
                      <a:pt x="197519" y="484"/>
                      <a:pt x="197310" y="502"/>
                      <a:pt x="197097" y="521"/>
                    </a:cubicBezTo>
                    <a:cubicBezTo>
                      <a:pt x="197008" y="525"/>
                      <a:pt x="196915" y="530"/>
                      <a:pt x="196827" y="544"/>
                    </a:cubicBezTo>
                    <a:cubicBezTo>
                      <a:pt x="196707" y="553"/>
                      <a:pt x="196577" y="567"/>
                      <a:pt x="196461" y="581"/>
                    </a:cubicBezTo>
                    <a:cubicBezTo>
                      <a:pt x="196275" y="618"/>
                      <a:pt x="196103" y="674"/>
                      <a:pt x="195959" y="790"/>
                    </a:cubicBezTo>
                    <a:cubicBezTo>
                      <a:pt x="195904" y="836"/>
                      <a:pt x="195866" y="883"/>
                      <a:pt x="195825" y="939"/>
                    </a:cubicBezTo>
                    <a:cubicBezTo>
                      <a:pt x="195709" y="1101"/>
                      <a:pt x="195648" y="1301"/>
                      <a:pt x="195620" y="1519"/>
                    </a:cubicBezTo>
                    <a:lnTo>
                      <a:pt x="194335" y="1519"/>
                    </a:lnTo>
                    <a:cubicBezTo>
                      <a:pt x="194297" y="1426"/>
                      <a:pt x="194256" y="1333"/>
                      <a:pt x="194209" y="1240"/>
                    </a:cubicBezTo>
                    <a:cubicBezTo>
                      <a:pt x="194130" y="1087"/>
                      <a:pt x="194033" y="962"/>
                      <a:pt x="193917" y="846"/>
                    </a:cubicBezTo>
                    <a:cubicBezTo>
                      <a:pt x="193736" y="660"/>
                      <a:pt x="193522" y="521"/>
                      <a:pt x="193276" y="409"/>
                    </a:cubicBezTo>
                    <a:cubicBezTo>
                      <a:pt x="193081" y="317"/>
                      <a:pt x="192868" y="252"/>
                      <a:pt x="192640" y="201"/>
                    </a:cubicBezTo>
                    <a:cubicBezTo>
                      <a:pt x="192431" y="154"/>
                      <a:pt x="192223" y="117"/>
                      <a:pt x="192000" y="103"/>
                    </a:cubicBezTo>
                    <a:cubicBezTo>
                      <a:pt x="191791" y="84"/>
                      <a:pt x="191577" y="71"/>
                      <a:pt x="191364" y="71"/>
                    </a:cubicBezTo>
                    <a:cubicBezTo>
                      <a:pt x="191178" y="71"/>
                      <a:pt x="190993" y="71"/>
                      <a:pt x="190816" y="80"/>
                    </a:cubicBezTo>
                    <a:cubicBezTo>
                      <a:pt x="190788" y="80"/>
                      <a:pt x="190760" y="80"/>
                      <a:pt x="190728" y="84"/>
                    </a:cubicBezTo>
                    <a:cubicBezTo>
                      <a:pt x="190514" y="89"/>
                      <a:pt x="190306" y="94"/>
                      <a:pt x="190092" y="108"/>
                    </a:cubicBezTo>
                    <a:cubicBezTo>
                      <a:pt x="189878" y="112"/>
                      <a:pt x="189670" y="117"/>
                      <a:pt x="189451" y="131"/>
                    </a:cubicBezTo>
                    <a:cubicBezTo>
                      <a:pt x="189238" y="136"/>
                      <a:pt x="189029" y="140"/>
                      <a:pt x="188816" y="154"/>
                    </a:cubicBezTo>
                    <a:cubicBezTo>
                      <a:pt x="188602" y="159"/>
                      <a:pt x="188393" y="163"/>
                      <a:pt x="188175" y="177"/>
                    </a:cubicBezTo>
                    <a:cubicBezTo>
                      <a:pt x="187961" y="182"/>
                      <a:pt x="187753" y="187"/>
                      <a:pt x="187539" y="201"/>
                    </a:cubicBezTo>
                    <a:cubicBezTo>
                      <a:pt x="187325" y="205"/>
                      <a:pt x="187117" y="210"/>
                      <a:pt x="186898" y="224"/>
                    </a:cubicBezTo>
                    <a:cubicBezTo>
                      <a:pt x="186685" y="228"/>
                      <a:pt x="186476" y="233"/>
                      <a:pt x="186263" y="247"/>
                    </a:cubicBezTo>
                    <a:cubicBezTo>
                      <a:pt x="186049" y="252"/>
                      <a:pt x="185840" y="256"/>
                      <a:pt x="185622" y="270"/>
                    </a:cubicBezTo>
                    <a:cubicBezTo>
                      <a:pt x="185408" y="275"/>
                      <a:pt x="185200" y="279"/>
                      <a:pt x="184986" y="293"/>
                    </a:cubicBezTo>
                    <a:cubicBezTo>
                      <a:pt x="184772" y="298"/>
                      <a:pt x="184564" y="303"/>
                      <a:pt x="184345" y="317"/>
                    </a:cubicBezTo>
                    <a:cubicBezTo>
                      <a:pt x="184132" y="321"/>
                      <a:pt x="183923" y="326"/>
                      <a:pt x="183710" y="340"/>
                    </a:cubicBezTo>
                    <a:cubicBezTo>
                      <a:pt x="183496" y="344"/>
                      <a:pt x="183287" y="349"/>
                      <a:pt x="183069" y="363"/>
                    </a:cubicBezTo>
                    <a:cubicBezTo>
                      <a:pt x="182855" y="368"/>
                      <a:pt x="182647" y="372"/>
                      <a:pt x="182433" y="386"/>
                    </a:cubicBezTo>
                    <a:cubicBezTo>
                      <a:pt x="182219" y="391"/>
                      <a:pt x="182011" y="395"/>
                      <a:pt x="181792" y="409"/>
                    </a:cubicBezTo>
                    <a:cubicBezTo>
                      <a:pt x="181579" y="414"/>
                      <a:pt x="181370" y="419"/>
                      <a:pt x="181157" y="433"/>
                    </a:cubicBezTo>
                    <a:cubicBezTo>
                      <a:pt x="180943" y="437"/>
                      <a:pt x="180734" y="442"/>
                      <a:pt x="180516" y="456"/>
                    </a:cubicBezTo>
                    <a:cubicBezTo>
                      <a:pt x="180302" y="460"/>
                      <a:pt x="180094" y="465"/>
                      <a:pt x="179880" y="479"/>
                    </a:cubicBezTo>
                    <a:cubicBezTo>
                      <a:pt x="179666" y="484"/>
                      <a:pt x="179458" y="488"/>
                      <a:pt x="179239" y="502"/>
                    </a:cubicBezTo>
                    <a:cubicBezTo>
                      <a:pt x="179026" y="507"/>
                      <a:pt x="178817" y="512"/>
                      <a:pt x="178604" y="525"/>
                    </a:cubicBezTo>
                    <a:cubicBezTo>
                      <a:pt x="178390" y="530"/>
                      <a:pt x="178181" y="535"/>
                      <a:pt x="177963" y="549"/>
                    </a:cubicBezTo>
                    <a:cubicBezTo>
                      <a:pt x="177749" y="553"/>
                      <a:pt x="177541" y="558"/>
                      <a:pt x="177327" y="572"/>
                    </a:cubicBezTo>
                    <a:cubicBezTo>
                      <a:pt x="177113" y="577"/>
                      <a:pt x="176905" y="581"/>
                      <a:pt x="176686" y="595"/>
                    </a:cubicBezTo>
                    <a:cubicBezTo>
                      <a:pt x="176473" y="600"/>
                      <a:pt x="176264" y="604"/>
                      <a:pt x="176051" y="618"/>
                    </a:cubicBezTo>
                    <a:cubicBezTo>
                      <a:pt x="175837" y="623"/>
                      <a:pt x="175628" y="628"/>
                      <a:pt x="175410" y="641"/>
                    </a:cubicBezTo>
                    <a:cubicBezTo>
                      <a:pt x="175196" y="646"/>
                      <a:pt x="174988" y="651"/>
                      <a:pt x="174774" y="665"/>
                    </a:cubicBezTo>
                    <a:cubicBezTo>
                      <a:pt x="174561" y="669"/>
                      <a:pt x="174352" y="674"/>
                      <a:pt x="174133" y="688"/>
                    </a:cubicBezTo>
                    <a:cubicBezTo>
                      <a:pt x="173920" y="693"/>
                      <a:pt x="173711" y="697"/>
                      <a:pt x="173498" y="711"/>
                    </a:cubicBezTo>
                    <a:cubicBezTo>
                      <a:pt x="173284" y="716"/>
                      <a:pt x="173075" y="720"/>
                      <a:pt x="172857" y="734"/>
                    </a:cubicBezTo>
                    <a:cubicBezTo>
                      <a:pt x="172643" y="739"/>
                      <a:pt x="172435" y="744"/>
                      <a:pt x="172221" y="758"/>
                    </a:cubicBezTo>
                    <a:cubicBezTo>
                      <a:pt x="172008" y="762"/>
                      <a:pt x="171799" y="767"/>
                      <a:pt x="171580" y="781"/>
                    </a:cubicBezTo>
                    <a:cubicBezTo>
                      <a:pt x="171367" y="785"/>
                      <a:pt x="171158" y="790"/>
                      <a:pt x="170945" y="804"/>
                    </a:cubicBezTo>
                    <a:cubicBezTo>
                      <a:pt x="170731" y="809"/>
                      <a:pt x="170522" y="813"/>
                      <a:pt x="170304" y="827"/>
                    </a:cubicBezTo>
                    <a:cubicBezTo>
                      <a:pt x="170090" y="832"/>
                      <a:pt x="169882" y="836"/>
                      <a:pt x="169668" y="850"/>
                    </a:cubicBezTo>
                    <a:cubicBezTo>
                      <a:pt x="169455" y="855"/>
                      <a:pt x="169246" y="860"/>
                      <a:pt x="169027" y="874"/>
                    </a:cubicBezTo>
                    <a:cubicBezTo>
                      <a:pt x="168814" y="878"/>
                      <a:pt x="168605" y="883"/>
                      <a:pt x="168392" y="897"/>
                    </a:cubicBezTo>
                    <a:cubicBezTo>
                      <a:pt x="168178" y="901"/>
                      <a:pt x="167969" y="906"/>
                      <a:pt x="167751" y="920"/>
                    </a:cubicBezTo>
                    <a:cubicBezTo>
                      <a:pt x="167537" y="925"/>
                      <a:pt x="167329" y="929"/>
                      <a:pt x="167115" y="943"/>
                    </a:cubicBezTo>
                    <a:cubicBezTo>
                      <a:pt x="166902" y="948"/>
                      <a:pt x="166693" y="952"/>
                      <a:pt x="166474" y="966"/>
                    </a:cubicBezTo>
                    <a:cubicBezTo>
                      <a:pt x="166261" y="971"/>
                      <a:pt x="166052" y="976"/>
                      <a:pt x="165839" y="990"/>
                    </a:cubicBezTo>
                    <a:cubicBezTo>
                      <a:pt x="165713" y="994"/>
                      <a:pt x="165583" y="994"/>
                      <a:pt x="165453" y="999"/>
                    </a:cubicBezTo>
                    <a:cubicBezTo>
                      <a:pt x="165374" y="999"/>
                      <a:pt x="165286" y="1008"/>
                      <a:pt x="165198" y="1013"/>
                    </a:cubicBezTo>
                    <a:cubicBezTo>
                      <a:pt x="165198" y="1013"/>
                      <a:pt x="165198" y="1013"/>
                      <a:pt x="165198" y="1013"/>
                    </a:cubicBezTo>
                    <a:lnTo>
                      <a:pt x="165198" y="1013"/>
                    </a:lnTo>
                    <a:cubicBezTo>
                      <a:pt x="164989" y="1022"/>
                      <a:pt x="164776" y="1036"/>
                      <a:pt x="164562" y="1055"/>
                    </a:cubicBezTo>
                    <a:cubicBezTo>
                      <a:pt x="164349" y="1069"/>
                      <a:pt x="164140" y="1092"/>
                      <a:pt x="163921" y="1124"/>
                    </a:cubicBezTo>
                    <a:cubicBezTo>
                      <a:pt x="163921" y="1124"/>
                      <a:pt x="163921" y="1124"/>
                      <a:pt x="163921" y="1124"/>
                    </a:cubicBezTo>
                    <a:lnTo>
                      <a:pt x="163921" y="1124"/>
                    </a:lnTo>
                    <a:cubicBezTo>
                      <a:pt x="163708" y="1152"/>
                      <a:pt x="163494" y="1194"/>
                      <a:pt x="163286" y="1240"/>
                    </a:cubicBezTo>
                    <a:cubicBezTo>
                      <a:pt x="163072" y="1287"/>
                      <a:pt x="162854" y="1342"/>
                      <a:pt x="162645" y="1412"/>
                    </a:cubicBezTo>
                    <a:cubicBezTo>
                      <a:pt x="162427" y="1486"/>
                      <a:pt x="162213" y="1574"/>
                      <a:pt x="162009" y="1672"/>
                    </a:cubicBezTo>
                    <a:cubicBezTo>
                      <a:pt x="161777" y="1788"/>
                      <a:pt x="161568" y="1927"/>
                      <a:pt x="161368" y="2090"/>
                    </a:cubicBezTo>
                    <a:lnTo>
                      <a:pt x="161364" y="2090"/>
                    </a:lnTo>
                    <a:cubicBezTo>
                      <a:pt x="161109" y="2308"/>
                      <a:pt x="160895" y="2563"/>
                      <a:pt x="160733" y="2870"/>
                    </a:cubicBezTo>
                    <a:cubicBezTo>
                      <a:pt x="160733" y="2874"/>
                      <a:pt x="160728" y="2874"/>
                      <a:pt x="160728" y="2879"/>
                    </a:cubicBezTo>
                    <a:cubicBezTo>
                      <a:pt x="160705" y="2921"/>
                      <a:pt x="160681" y="2958"/>
                      <a:pt x="160663" y="2995"/>
                    </a:cubicBezTo>
                    <a:cubicBezTo>
                      <a:pt x="160663" y="2995"/>
                      <a:pt x="160408" y="2888"/>
                      <a:pt x="160092" y="2781"/>
                    </a:cubicBezTo>
                    <a:lnTo>
                      <a:pt x="160087" y="2781"/>
                    </a:lnTo>
                    <a:cubicBezTo>
                      <a:pt x="159883" y="2716"/>
                      <a:pt x="159660" y="2656"/>
                      <a:pt x="159456" y="2633"/>
                    </a:cubicBezTo>
                    <a:lnTo>
                      <a:pt x="159451" y="2633"/>
                    </a:lnTo>
                    <a:cubicBezTo>
                      <a:pt x="159394" y="2625"/>
                      <a:pt x="159339" y="2621"/>
                      <a:pt x="159288" y="2621"/>
                    </a:cubicBezTo>
                    <a:cubicBezTo>
                      <a:pt x="159083" y="2621"/>
                      <a:pt x="158938" y="2687"/>
                      <a:pt x="158927" y="2870"/>
                    </a:cubicBezTo>
                    <a:cubicBezTo>
                      <a:pt x="158899" y="3408"/>
                      <a:pt x="158857" y="3840"/>
                      <a:pt x="158815" y="4192"/>
                    </a:cubicBezTo>
                    <a:lnTo>
                      <a:pt x="158802" y="4332"/>
                    </a:lnTo>
                    <a:cubicBezTo>
                      <a:pt x="158621" y="5775"/>
                      <a:pt x="158365" y="5896"/>
                      <a:pt x="158180" y="7256"/>
                    </a:cubicBezTo>
                    <a:cubicBezTo>
                      <a:pt x="158161" y="7391"/>
                      <a:pt x="158142" y="7539"/>
                      <a:pt x="158128" y="7702"/>
                    </a:cubicBezTo>
                    <a:cubicBezTo>
                      <a:pt x="158091" y="8022"/>
                      <a:pt x="158063" y="8403"/>
                      <a:pt x="158036" y="8857"/>
                    </a:cubicBezTo>
                    <a:cubicBezTo>
                      <a:pt x="157739" y="5079"/>
                      <a:pt x="157715" y="5896"/>
                      <a:pt x="157539" y="4239"/>
                    </a:cubicBezTo>
                    <a:cubicBezTo>
                      <a:pt x="157534" y="4192"/>
                      <a:pt x="157530" y="4146"/>
                      <a:pt x="157525" y="4095"/>
                    </a:cubicBezTo>
                    <a:cubicBezTo>
                      <a:pt x="157479" y="3608"/>
                      <a:pt x="157414" y="2916"/>
                      <a:pt x="157330" y="1890"/>
                    </a:cubicBezTo>
                    <a:cubicBezTo>
                      <a:pt x="157363" y="1732"/>
                      <a:pt x="157205" y="1602"/>
                      <a:pt x="156903" y="1500"/>
                    </a:cubicBezTo>
                    <a:cubicBezTo>
                      <a:pt x="156736" y="1440"/>
                      <a:pt x="156518" y="1393"/>
                      <a:pt x="156262" y="1347"/>
                    </a:cubicBezTo>
                    <a:cubicBezTo>
                      <a:pt x="156072" y="1315"/>
                      <a:pt x="155859" y="1291"/>
                      <a:pt x="155627" y="1263"/>
                    </a:cubicBezTo>
                    <a:cubicBezTo>
                      <a:pt x="155427" y="1240"/>
                      <a:pt x="155213" y="1222"/>
                      <a:pt x="154986" y="1203"/>
                    </a:cubicBezTo>
                    <a:cubicBezTo>
                      <a:pt x="154786" y="1185"/>
                      <a:pt x="154568" y="1175"/>
                      <a:pt x="154350" y="1161"/>
                    </a:cubicBezTo>
                    <a:cubicBezTo>
                      <a:pt x="154146" y="1152"/>
                      <a:pt x="153932" y="1138"/>
                      <a:pt x="153709" y="1134"/>
                    </a:cubicBezTo>
                    <a:cubicBezTo>
                      <a:pt x="153501" y="1129"/>
                      <a:pt x="153292" y="1115"/>
                      <a:pt x="153074" y="1110"/>
                    </a:cubicBezTo>
                    <a:cubicBezTo>
                      <a:pt x="152865" y="1106"/>
                      <a:pt x="152651" y="1101"/>
                      <a:pt x="152433" y="1092"/>
                    </a:cubicBezTo>
                    <a:cubicBezTo>
                      <a:pt x="152224" y="1087"/>
                      <a:pt x="152011" y="1087"/>
                      <a:pt x="151797" y="1082"/>
                    </a:cubicBezTo>
                    <a:cubicBezTo>
                      <a:pt x="151588" y="1078"/>
                      <a:pt x="151375" y="1078"/>
                      <a:pt x="151156" y="1078"/>
                    </a:cubicBezTo>
                    <a:cubicBezTo>
                      <a:pt x="150948" y="1078"/>
                      <a:pt x="150734" y="1069"/>
                      <a:pt x="150521" y="1069"/>
                    </a:cubicBezTo>
                    <a:cubicBezTo>
                      <a:pt x="150307" y="1069"/>
                      <a:pt x="150098" y="1064"/>
                      <a:pt x="149880" y="1064"/>
                    </a:cubicBezTo>
                    <a:cubicBezTo>
                      <a:pt x="149666" y="1064"/>
                      <a:pt x="149458" y="1064"/>
                      <a:pt x="149244" y="1059"/>
                    </a:cubicBezTo>
                    <a:cubicBezTo>
                      <a:pt x="149031" y="1059"/>
                      <a:pt x="148822" y="1059"/>
                      <a:pt x="148603" y="1055"/>
                    </a:cubicBezTo>
                    <a:cubicBezTo>
                      <a:pt x="148390" y="1055"/>
                      <a:pt x="148176" y="1055"/>
                      <a:pt x="147968" y="1045"/>
                    </a:cubicBezTo>
                    <a:cubicBezTo>
                      <a:pt x="147754" y="1045"/>
                      <a:pt x="147536" y="1041"/>
                      <a:pt x="147327" y="1041"/>
                    </a:cubicBezTo>
                    <a:cubicBezTo>
                      <a:pt x="147113" y="1041"/>
                      <a:pt x="146900" y="1036"/>
                      <a:pt x="146691" y="1036"/>
                    </a:cubicBezTo>
                    <a:cubicBezTo>
                      <a:pt x="146468" y="1031"/>
                      <a:pt x="146259" y="1031"/>
                      <a:pt x="146050" y="1022"/>
                    </a:cubicBezTo>
                    <a:cubicBezTo>
                      <a:pt x="145944" y="1022"/>
                      <a:pt x="145837" y="1017"/>
                      <a:pt x="145735" y="1017"/>
                    </a:cubicBezTo>
                    <a:cubicBezTo>
                      <a:pt x="145726" y="1014"/>
                      <a:pt x="145717" y="1012"/>
                      <a:pt x="145709" y="1012"/>
                    </a:cubicBezTo>
                    <a:cubicBezTo>
                      <a:pt x="145559" y="1012"/>
                      <a:pt x="145520" y="1547"/>
                      <a:pt x="145415" y="1797"/>
                    </a:cubicBezTo>
                    <a:lnTo>
                      <a:pt x="145415" y="1802"/>
                    </a:lnTo>
                    <a:cubicBezTo>
                      <a:pt x="145247" y="2220"/>
                      <a:pt x="145076" y="2633"/>
                      <a:pt x="144904" y="3051"/>
                    </a:cubicBezTo>
                    <a:cubicBezTo>
                      <a:pt x="144853" y="2944"/>
                      <a:pt x="144811" y="2828"/>
                      <a:pt x="144774" y="2716"/>
                    </a:cubicBezTo>
                    <a:cubicBezTo>
                      <a:pt x="144774" y="2712"/>
                      <a:pt x="144769" y="2707"/>
                      <a:pt x="144769" y="2702"/>
                    </a:cubicBezTo>
                    <a:cubicBezTo>
                      <a:pt x="144667" y="2336"/>
                      <a:pt x="144649" y="1946"/>
                      <a:pt x="144723" y="1570"/>
                    </a:cubicBezTo>
                    <a:lnTo>
                      <a:pt x="143005" y="1570"/>
                    </a:lnTo>
                    <a:cubicBezTo>
                      <a:pt x="142857" y="1528"/>
                      <a:pt x="142676" y="1486"/>
                      <a:pt x="142472" y="1454"/>
                    </a:cubicBezTo>
                    <a:cubicBezTo>
                      <a:pt x="142281" y="1417"/>
                      <a:pt x="142068" y="1384"/>
                      <a:pt x="141836" y="1361"/>
                    </a:cubicBezTo>
                    <a:cubicBezTo>
                      <a:pt x="141631" y="1338"/>
                      <a:pt x="141418" y="1315"/>
                      <a:pt x="141195" y="1291"/>
                    </a:cubicBezTo>
                    <a:cubicBezTo>
                      <a:pt x="140986" y="1273"/>
                      <a:pt x="140777" y="1254"/>
                      <a:pt x="140559" y="1245"/>
                    </a:cubicBezTo>
                    <a:cubicBezTo>
                      <a:pt x="140350" y="1231"/>
                      <a:pt x="140132" y="1222"/>
                      <a:pt x="139919" y="1217"/>
                    </a:cubicBezTo>
                    <a:cubicBezTo>
                      <a:pt x="139710" y="1208"/>
                      <a:pt x="139496" y="1203"/>
                      <a:pt x="139283" y="1199"/>
                    </a:cubicBezTo>
                    <a:lnTo>
                      <a:pt x="138642" y="1199"/>
                    </a:lnTo>
                    <a:cubicBezTo>
                      <a:pt x="138429" y="1203"/>
                      <a:pt x="138215" y="1208"/>
                      <a:pt x="138006" y="1217"/>
                    </a:cubicBezTo>
                    <a:cubicBezTo>
                      <a:pt x="137783" y="1226"/>
                      <a:pt x="137575" y="1240"/>
                      <a:pt x="137370" y="1254"/>
                    </a:cubicBezTo>
                    <a:cubicBezTo>
                      <a:pt x="137291" y="1217"/>
                      <a:pt x="137203" y="1185"/>
                      <a:pt x="137115" y="1161"/>
                    </a:cubicBezTo>
                    <a:cubicBezTo>
                      <a:pt x="136985" y="1129"/>
                      <a:pt x="136850" y="1106"/>
                      <a:pt x="136716" y="1087"/>
                    </a:cubicBezTo>
                    <a:cubicBezTo>
                      <a:pt x="136642" y="1078"/>
                      <a:pt x="136558" y="1069"/>
                      <a:pt x="136484" y="1059"/>
                    </a:cubicBezTo>
                    <a:cubicBezTo>
                      <a:pt x="136279" y="1036"/>
                      <a:pt x="136066" y="1008"/>
                      <a:pt x="135848" y="985"/>
                    </a:cubicBezTo>
                    <a:cubicBezTo>
                      <a:pt x="135644" y="962"/>
                      <a:pt x="135430" y="939"/>
                      <a:pt x="135207" y="920"/>
                    </a:cubicBezTo>
                    <a:cubicBezTo>
                      <a:pt x="134998" y="901"/>
                      <a:pt x="134789" y="878"/>
                      <a:pt x="134571" y="860"/>
                    </a:cubicBezTo>
                    <a:cubicBezTo>
                      <a:pt x="134362" y="846"/>
                      <a:pt x="134144" y="827"/>
                      <a:pt x="133931" y="809"/>
                    </a:cubicBezTo>
                    <a:cubicBezTo>
                      <a:pt x="133722" y="790"/>
                      <a:pt x="133508" y="781"/>
                      <a:pt x="133295" y="762"/>
                    </a:cubicBezTo>
                    <a:cubicBezTo>
                      <a:pt x="133086" y="753"/>
                      <a:pt x="132868" y="734"/>
                      <a:pt x="132654" y="720"/>
                    </a:cubicBezTo>
                    <a:cubicBezTo>
                      <a:pt x="132445" y="711"/>
                      <a:pt x="132232" y="697"/>
                      <a:pt x="132018" y="688"/>
                    </a:cubicBezTo>
                    <a:cubicBezTo>
                      <a:pt x="131809" y="674"/>
                      <a:pt x="131591" y="665"/>
                      <a:pt x="131378" y="660"/>
                    </a:cubicBezTo>
                    <a:lnTo>
                      <a:pt x="131313" y="660"/>
                    </a:lnTo>
                    <a:cubicBezTo>
                      <a:pt x="131206" y="637"/>
                      <a:pt x="131099" y="618"/>
                      <a:pt x="130988" y="600"/>
                    </a:cubicBezTo>
                    <a:cubicBezTo>
                      <a:pt x="130779" y="567"/>
                      <a:pt x="130565" y="544"/>
                      <a:pt x="130352" y="525"/>
                    </a:cubicBezTo>
                    <a:cubicBezTo>
                      <a:pt x="130143" y="507"/>
                      <a:pt x="129929" y="502"/>
                      <a:pt x="129711" y="498"/>
                    </a:cubicBezTo>
                    <a:cubicBezTo>
                      <a:pt x="129647" y="495"/>
                      <a:pt x="129581" y="494"/>
                      <a:pt x="129516" y="494"/>
                    </a:cubicBezTo>
                    <a:cubicBezTo>
                      <a:pt x="129370" y="494"/>
                      <a:pt x="129223" y="499"/>
                      <a:pt x="129075" y="502"/>
                    </a:cubicBezTo>
                    <a:cubicBezTo>
                      <a:pt x="128862" y="507"/>
                      <a:pt x="128653" y="521"/>
                      <a:pt x="128435" y="530"/>
                    </a:cubicBezTo>
                    <a:cubicBezTo>
                      <a:pt x="128240" y="544"/>
                      <a:pt x="128050" y="558"/>
                      <a:pt x="127850" y="572"/>
                    </a:cubicBezTo>
                    <a:lnTo>
                      <a:pt x="127548" y="572"/>
                    </a:lnTo>
                    <a:cubicBezTo>
                      <a:pt x="127335" y="572"/>
                      <a:pt x="127121" y="572"/>
                      <a:pt x="126912" y="577"/>
                    </a:cubicBezTo>
                    <a:cubicBezTo>
                      <a:pt x="126694" y="581"/>
                      <a:pt x="126481" y="581"/>
                      <a:pt x="126272" y="590"/>
                    </a:cubicBezTo>
                    <a:cubicBezTo>
                      <a:pt x="126058" y="595"/>
                      <a:pt x="125845" y="600"/>
                      <a:pt x="125636" y="614"/>
                    </a:cubicBezTo>
                    <a:cubicBezTo>
                      <a:pt x="125418" y="618"/>
                      <a:pt x="125204" y="628"/>
                      <a:pt x="124995" y="641"/>
                    </a:cubicBezTo>
                    <a:cubicBezTo>
                      <a:pt x="124777" y="651"/>
                      <a:pt x="124568" y="665"/>
                      <a:pt x="124359" y="683"/>
                    </a:cubicBezTo>
                    <a:lnTo>
                      <a:pt x="124336" y="683"/>
                    </a:lnTo>
                    <a:cubicBezTo>
                      <a:pt x="124225" y="600"/>
                      <a:pt x="124104" y="530"/>
                      <a:pt x="123974" y="474"/>
                    </a:cubicBezTo>
                    <a:cubicBezTo>
                      <a:pt x="123779" y="382"/>
                      <a:pt x="123561" y="312"/>
                      <a:pt x="123338" y="256"/>
                    </a:cubicBezTo>
                    <a:cubicBezTo>
                      <a:pt x="123129" y="210"/>
                      <a:pt x="122920" y="177"/>
                      <a:pt x="122698" y="159"/>
                    </a:cubicBezTo>
                    <a:cubicBezTo>
                      <a:pt x="122489" y="140"/>
                      <a:pt x="122275" y="131"/>
                      <a:pt x="122062" y="126"/>
                    </a:cubicBezTo>
                    <a:cubicBezTo>
                      <a:pt x="121876" y="126"/>
                      <a:pt x="121690" y="126"/>
                      <a:pt x="121514" y="131"/>
                    </a:cubicBezTo>
                    <a:cubicBezTo>
                      <a:pt x="121486" y="131"/>
                      <a:pt x="121458" y="131"/>
                      <a:pt x="121426" y="136"/>
                    </a:cubicBezTo>
                    <a:cubicBezTo>
                      <a:pt x="121212" y="140"/>
                      <a:pt x="121003" y="154"/>
                      <a:pt x="120790" y="159"/>
                    </a:cubicBezTo>
                    <a:cubicBezTo>
                      <a:pt x="120576" y="163"/>
                      <a:pt x="120367" y="177"/>
                      <a:pt x="120149" y="182"/>
                    </a:cubicBezTo>
                    <a:cubicBezTo>
                      <a:pt x="119936" y="187"/>
                      <a:pt x="119727" y="201"/>
                      <a:pt x="119513" y="205"/>
                    </a:cubicBezTo>
                    <a:cubicBezTo>
                      <a:pt x="119300" y="210"/>
                      <a:pt x="119091" y="224"/>
                      <a:pt x="118873" y="228"/>
                    </a:cubicBezTo>
                    <a:cubicBezTo>
                      <a:pt x="118659" y="233"/>
                      <a:pt x="118450" y="247"/>
                      <a:pt x="118237" y="252"/>
                    </a:cubicBezTo>
                    <a:cubicBezTo>
                      <a:pt x="118023" y="256"/>
                      <a:pt x="117814" y="270"/>
                      <a:pt x="117596" y="275"/>
                    </a:cubicBezTo>
                    <a:cubicBezTo>
                      <a:pt x="117383" y="279"/>
                      <a:pt x="117174" y="293"/>
                      <a:pt x="116960" y="298"/>
                    </a:cubicBezTo>
                    <a:cubicBezTo>
                      <a:pt x="116747" y="303"/>
                      <a:pt x="116538" y="317"/>
                      <a:pt x="116320" y="321"/>
                    </a:cubicBezTo>
                    <a:cubicBezTo>
                      <a:pt x="116106" y="326"/>
                      <a:pt x="115897" y="340"/>
                      <a:pt x="115684" y="344"/>
                    </a:cubicBezTo>
                    <a:cubicBezTo>
                      <a:pt x="115470" y="349"/>
                      <a:pt x="115261" y="363"/>
                      <a:pt x="115043" y="368"/>
                    </a:cubicBezTo>
                    <a:cubicBezTo>
                      <a:pt x="114830" y="372"/>
                      <a:pt x="114621" y="386"/>
                      <a:pt x="114407" y="391"/>
                    </a:cubicBezTo>
                    <a:cubicBezTo>
                      <a:pt x="114194" y="395"/>
                      <a:pt x="113985" y="409"/>
                      <a:pt x="113767" y="414"/>
                    </a:cubicBezTo>
                    <a:cubicBezTo>
                      <a:pt x="113553" y="419"/>
                      <a:pt x="113344" y="428"/>
                      <a:pt x="113131" y="437"/>
                    </a:cubicBezTo>
                    <a:cubicBezTo>
                      <a:pt x="112917" y="442"/>
                      <a:pt x="112708" y="451"/>
                      <a:pt x="112490" y="460"/>
                    </a:cubicBezTo>
                    <a:cubicBezTo>
                      <a:pt x="112277" y="465"/>
                      <a:pt x="112068" y="474"/>
                      <a:pt x="111854" y="484"/>
                    </a:cubicBezTo>
                    <a:cubicBezTo>
                      <a:pt x="111641" y="488"/>
                      <a:pt x="111432" y="502"/>
                      <a:pt x="111214" y="507"/>
                    </a:cubicBezTo>
                    <a:cubicBezTo>
                      <a:pt x="111000" y="512"/>
                      <a:pt x="110791" y="521"/>
                      <a:pt x="110578" y="530"/>
                    </a:cubicBezTo>
                    <a:cubicBezTo>
                      <a:pt x="110364" y="535"/>
                      <a:pt x="110155" y="544"/>
                      <a:pt x="109937" y="553"/>
                    </a:cubicBezTo>
                    <a:cubicBezTo>
                      <a:pt x="109724" y="558"/>
                      <a:pt x="109515" y="572"/>
                      <a:pt x="109301" y="577"/>
                    </a:cubicBezTo>
                    <a:cubicBezTo>
                      <a:pt x="109088" y="581"/>
                      <a:pt x="108879" y="595"/>
                      <a:pt x="108661" y="600"/>
                    </a:cubicBezTo>
                    <a:cubicBezTo>
                      <a:pt x="108447" y="604"/>
                      <a:pt x="108238" y="618"/>
                      <a:pt x="108025" y="623"/>
                    </a:cubicBezTo>
                    <a:cubicBezTo>
                      <a:pt x="107811" y="628"/>
                      <a:pt x="107602" y="641"/>
                      <a:pt x="107384" y="646"/>
                    </a:cubicBezTo>
                    <a:cubicBezTo>
                      <a:pt x="107171" y="651"/>
                      <a:pt x="106962" y="665"/>
                      <a:pt x="106748" y="669"/>
                    </a:cubicBezTo>
                    <a:cubicBezTo>
                      <a:pt x="106535" y="674"/>
                      <a:pt x="106326" y="688"/>
                      <a:pt x="106108" y="693"/>
                    </a:cubicBezTo>
                    <a:cubicBezTo>
                      <a:pt x="105894" y="697"/>
                      <a:pt x="105685" y="711"/>
                      <a:pt x="105472" y="716"/>
                    </a:cubicBezTo>
                    <a:cubicBezTo>
                      <a:pt x="105258" y="720"/>
                      <a:pt x="105049" y="734"/>
                      <a:pt x="104831" y="739"/>
                    </a:cubicBezTo>
                    <a:cubicBezTo>
                      <a:pt x="104618" y="744"/>
                      <a:pt x="104409" y="758"/>
                      <a:pt x="104195" y="762"/>
                    </a:cubicBezTo>
                    <a:cubicBezTo>
                      <a:pt x="103982" y="767"/>
                      <a:pt x="103773" y="781"/>
                      <a:pt x="103555" y="785"/>
                    </a:cubicBezTo>
                    <a:cubicBezTo>
                      <a:pt x="103341" y="790"/>
                      <a:pt x="103132" y="799"/>
                      <a:pt x="102919" y="809"/>
                    </a:cubicBezTo>
                    <a:cubicBezTo>
                      <a:pt x="102705" y="813"/>
                      <a:pt x="102496" y="827"/>
                      <a:pt x="102278" y="832"/>
                    </a:cubicBezTo>
                    <a:cubicBezTo>
                      <a:pt x="102065" y="836"/>
                      <a:pt x="101856" y="850"/>
                      <a:pt x="101642" y="855"/>
                    </a:cubicBezTo>
                    <a:cubicBezTo>
                      <a:pt x="101429" y="860"/>
                      <a:pt x="101220" y="874"/>
                      <a:pt x="101002" y="878"/>
                    </a:cubicBezTo>
                    <a:cubicBezTo>
                      <a:pt x="100788" y="883"/>
                      <a:pt x="100579" y="897"/>
                      <a:pt x="100366" y="901"/>
                    </a:cubicBezTo>
                    <a:cubicBezTo>
                      <a:pt x="100152" y="906"/>
                      <a:pt x="99943" y="920"/>
                      <a:pt x="99725" y="925"/>
                    </a:cubicBezTo>
                    <a:cubicBezTo>
                      <a:pt x="99512" y="929"/>
                      <a:pt x="99303" y="943"/>
                      <a:pt x="99089" y="948"/>
                    </a:cubicBezTo>
                    <a:cubicBezTo>
                      <a:pt x="98876" y="952"/>
                      <a:pt x="98667" y="966"/>
                      <a:pt x="98449" y="971"/>
                    </a:cubicBezTo>
                    <a:cubicBezTo>
                      <a:pt x="98235" y="976"/>
                      <a:pt x="98026" y="990"/>
                      <a:pt x="97813" y="994"/>
                    </a:cubicBezTo>
                    <a:cubicBezTo>
                      <a:pt x="97599" y="999"/>
                      <a:pt x="97390" y="1013"/>
                      <a:pt x="97172" y="1017"/>
                    </a:cubicBezTo>
                    <a:cubicBezTo>
                      <a:pt x="96959" y="1022"/>
                      <a:pt x="96750" y="1031"/>
                      <a:pt x="96536" y="1041"/>
                    </a:cubicBezTo>
                    <a:cubicBezTo>
                      <a:pt x="96406" y="1045"/>
                      <a:pt x="96281" y="1055"/>
                      <a:pt x="96151" y="1055"/>
                    </a:cubicBezTo>
                    <a:cubicBezTo>
                      <a:pt x="96072" y="1055"/>
                      <a:pt x="95984" y="1059"/>
                      <a:pt x="95896" y="1064"/>
                    </a:cubicBezTo>
                    <a:cubicBezTo>
                      <a:pt x="95896" y="1064"/>
                      <a:pt x="95896" y="1064"/>
                      <a:pt x="95896" y="1064"/>
                    </a:cubicBezTo>
                    <a:lnTo>
                      <a:pt x="95896" y="1064"/>
                    </a:lnTo>
                    <a:cubicBezTo>
                      <a:pt x="95687" y="1078"/>
                      <a:pt x="95473" y="1087"/>
                      <a:pt x="95260" y="1106"/>
                    </a:cubicBezTo>
                    <a:cubicBezTo>
                      <a:pt x="95046" y="1124"/>
                      <a:pt x="94837" y="1147"/>
                      <a:pt x="94619" y="1180"/>
                    </a:cubicBezTo>
                    <a:cubicBezTo>
                      <a:pt x="94619" y="1180"/>
                      <a:pt x="94619" y="1180"/>
                      <a:pt x="94619" y="1180"/>
                    </a:cubicBezTo>
                    <a:lnTo>
                      <a:pt x="94619" y="1180"/>
                    </a:lnTo>
                    <a:cubicBezTo>
                      <a:pt x="94406" y="1208"/>
                      <a:pt x="94192" y="1250"/>
                      <a:pt x="93983" y="1296"/>
                    </a:cubicBezTo>
                    <a:cubicBezTo>
                      <a:pt x="93770" y="1342"/>
                      <a:pt x="93552" y="1403"/>
                      <a:pt x="93343" y="1472"/>
                    </a:cubicBezTo>
                    <a:cubicBezTo>
                      <a:pt x="93125" y="1547"/>
                      <a:pt x="92911" y="1635"/>
                      <a:pt x="92707" y="1737"/>
                    </a:cubicBezTo>
                    <a:cubicBezTo>
                      <a:pt x="92623" y="1779"/>
                      <a:pt x="92549" y="1825"/>
                      <a:pt x="92475" y="1872"/>
                    </a:cubicBezTo>
                    <a:cubicBezTo>
                      <a:pt x="92451" y="1681"/>
                      <a:pt x="92312" y="1737"/>
                      <a:pt x="92015" y="1644"/>
                    </a:cubicBezTo>
                    <a:cubicBezTo>
                      <a:pt x="91843" y="1593"/>
                      <a:pt x="91625" y="1542"/>
                      <a:pt x="91384" y="1496"/>
                    </a:cubicBezTo>
                    <a:cubicBezTo>
                      <a:pt x="91194" y="1458"/>
                      <a:pt x="90975" y="1426"/>
                      <a:pt x="90743" y="1403"/>
                    </a:cubicBezTo>
                    <a:cubicBezTo>
                      <a:pt x="90544" y="1380"/>
                      <a:pt x="90326" y="1356"/>
                      <a:pt x="90107" y="1333"/>
                    </a:cubicBezTo>
                    <a:cubicBezTo>
                      <a:pt x="89898" y="1315"/>
                      <a:pt x="89690" y="1296"/>
                      <a:pt x="89467" y="1287"/>
                    </a:cubicBezTo>
                    <a:cubicBezTo>
                      <a:pt x="89258" y="1273"/>
                      <a:pt x="89044" y="1263"/>
                      <a:pt x="88831" y="1254"/>
                    </a:cubicBezTo>
                    <a:cubicBezTo>
                      <a:pt x="88622" y="1250"/>
                      <a:pt x="88408" y="1245"/>
                      <a:pt x="88190" y="1240"/>
                    </a:cubicBezTo>
                    <a:lnTo>
                      <a:pt x="87554" y="1240"/>
                    </a:lnTo>
                    <a:cubicBezTo>
                      <a:pt x="87341" y="1245"/>
                      <a:pt x="87123" y="1250"/>
                      <a:pt x="86914" y="1254"/>
                    </a:cubicBezTo>
                    <a:cubicBezTo>
                      <a:pt x="86696" y="1268"/>
                      <a:pt x="86482" y="1277"/>
                      <a:pt x="86278" y="1296"/>
                    </a:cubicBezTo>
                    <a:cubicBezTo>
                      <a:pt x="86250" y="1296"/>
                      <a:pt x="86213" y="1301"/>
                      <a:pt x="86185" y="1301"/>
                    </a:cubicBezTo>
                    <a:cubicBezTo>
                      <a:pt x="86027" y="1287"/>
                      <a:pt x="85865" y="1273"/>
                      <a:pt x="85698" y="1263"/>
                    </a:cubicBezTo>
                    <a:cubicBezTo>
                      <a:pt x="85493" y="1245"/>
                      <a:pt x="85280" y="1231"/>
                      <a:pt x="85057" y="1222"/>
                    </a:cubicBezTo>
                    <a:cubicBezTo>
                      <a:pt x="84857" y="1208"/>
                      <a:pt x="84639" y="1199"/>
                      <a:pt x="84421" y="1194"/>
                    </a:cubicBezTo>
                    <a:cubicBezTo>
                      <a:pt x="84212" y="1185"/>
                      <a:pt x="84003" y="1175"/>
                      <a:pt x="83781" y="1171"/>
                    </a:cubicBezTo>
                    <a:cubicBezTo>
                      <a:pt x="83572" y="1161"/>
                      <a:pt x="83358" y="1157"/>
                      <a:pt x="83145" y="1152"/>
                    </a:cubicBezTo>
                    <a:cubicBezTo>
                      <a:pt x="82936" y="1147"/>
                      <a:pt x="82722" y="1147"/>
                      <a:pt x="82504" y="1138"/>
                    </a:cubicBezTo>
                    <a:cubicBezTo>
                      <a:pt x="82295" y="1134"/>
                      <a:pt x="82082" y="1134"/>
                      <a:pt x="81868" y="1134"/>
                    </a:cubicBezTo>
                    <a:lnTo>
                      <a:pt x="81520" y="1134"/>
                    </a:lnTo>
                    <a:cubicBezTo>
                      <a:pt x="81409" y="1078"/>
                      <a:pt x="81293" y="1022"/>
                      <a:pt x="81177" y="976"/>
                    </a:cubicBezTo>
                    <a:cubicBezTo>
                      <a:pt x="81144" y="962"/>
                      <a:pt x="81102" y="948"/>
                      <a:pt x="81065" y="929"/>
                    </a:cubicBezTo>
                    <a:cubicBezTo>
                      <a:pt x="80893" y="869"/>
                      <a:pt x="80717" y="813"/>
                      <a:pt x="80541" y="767"/>
                    </a:cubicBezTo>
                    <a:cubicBezTo>
                      <a:pt x="80332" y="716"/>
                      <a:pt x="80114" y="669"/>
                      <a:pt x="79900" y="637"/>
                    </a:cubicBezTo>
                    <a:cubicBezTo>
                      <a:pt x="79691" y="600"/>
                      <a:pt x="79478" y="577"/>
                      <a:pt x="79264" y="558"/>
                    </a:cubicBezTo>
                    <a:cubicBezTo>
                      <a:pt x="79055" y="544"/>
                      <a:pt x="78837" y="535"/>
                      <a:pt x="78624" y="530"/>
                    </a:cubicBezTo>
                    <a:cubicBezTo>
                      <a:pt x="78562" y="529"/>
                      <a:pt x="78501" y="528"/>
                      <a:pt x="78439" y="528"/>
                    </a:cubicBezTo>
                    <a:cubicBezTo>
                      <a:pt x="78290" y="528"/>
                      <a:pt x="78139" y="531"/>
                      <a:pt x="77988" y="535"/>
                    </a:cubicBezTo>
                    <a:cubicBezTo>
                      <a:pt x="77769" y="544"/>
                      <a:pt x="77561" y="553"/>
                      <a:pt x="77347" y="567"/>
                    </a:cubicBezTo>
                    <a:cubicBezTo>
                      <a:pt x="77133" y="577"/>
                      <a:pt x="76925" y="595"/>
                      <a:pt x="76711" y="614"/>
                    </a:cubicBezTo>
                    <a:cubicBezTo>
                      <a:pt x="76623" y="618"/>
                      <a:pt x="76530" y="623"/>
                      <a:pt x="76442" y="637"/>
                    </a:cubicBezTo>
                    <a:cubicBezTo>
                      <a:pt x="76321" y="646"/>
                      <a:pt x="76191" y="660"/>
                      <a:pt x="76075" y="683"/>
                    </a:cubicBezTo>
                    <a:cubicBezTo>
                      <a:pt x="75889" y="716"/>
                      <a:pt x="75718" y="776"/>
                      <a:pt x="75574" y="897"/>
                    </a:cubicBezTo>
                    <a:cubicBezTo>
                      <a:pt x="75518" y="943"/>
                      <a:pt x="75481" y="994"/>
                      <a:pt x="75439" y="1045"/>
                    </a:cubicBezTo>
                    <a:lnTo>
                      <a:pt x="75439" y="1055"/>
                    </a:lnTo>
                    <a:cubicBezTo>
                      <a:pt x="75323" y="1222"/>
                      <a:pt x="75263" y="1431"/>
                      <a:pt x="75235" y="1644"/>
                    </a:cubicBezTo>
                    <a:lnTo>
                      <a:pt x="73949" y="1644"/>
                    </a:lnTo>
                    <a:cubicBezTo>
                      <a:pt x="73912" y="1547"/>
                      <a:pt x="73870" y="1454"/>
                      <a:pt x="73824" y="1361"/>
                    </a:cubicBezTo>
                    <a:cubicBezTo>
                      <a:pt x="73745" y="1208"/>
                      <a:pt x="73647" y="1078"/>
                      <a:pt x="73531" y="962"/>
                    </a:cubicBezTo>
                    <a:cubicBezTo>
                      <a:pt x="73350" y="776"/>
                      <a:pt x="73137" y="628"/>
                      <a:pt x="72891" y="512"/>
                    </a:cubicBezTo>
                    <a:cubicBezTo>
                      <a:pt x="72696" y="419"/>
                      <a:pt x="72478" y="349"/>
                      <a:pt x="72255" y="298"/>
                    </a:cubicBezTo>
                    <a:cubicBezTo>
                      <a:pt x="72046" y="252"/>
                      <a:pt x="71837" y="219"/>
                      <a:pt x="71614" y="201"/>
                    </a:cubicBezTo>
                    <a:cubicBezTo>
                      <a:pt x="71405" y="182"/>
                      <a:pt x="71192" y="173"/>
                      <a:pt x="70978" y="163"/>
                    </a:cubicBezTo>
                    <a:cubicBezTo>
                      <a:pt x="70793" y="163"/>
                      <a:pt x="70607" y="163"/>
                      <a:pt x="70431" y="173"/>
                    </a:cubicBezTo>
                    <a:cubicBezTo>
                      <a:pt x="70403" y="173"/>
                      <a:pt x="70375" y="173"/>
                      <a:pt x="70343" y="177"/>
                    </a:cubicBezTo>
                    <a:cubicBezTo>
                      <a:pt x="70129" y="182"/>
                      <a:pt x="69920" y="196"/>
                      <a:pt x="69707" y="201"/>
                    </a:cubicBezTo>
                    <a:cubicBezTo>
                      <a:pt x="69493" y="205"/>
                      <a:pt x="69284" y="219"/>
                      <a:pt x="69066" y="224"/>
                    </a:cubicBezTo>
                    <a:cubicBezTo>
                      <a:pt x="68852" y="228"/>
                      <a:pt x="68644" y="242"/>
                      <a:pt x="68430" y="247"/>
                    </a:cubicBezTo>
                    <a:cubicBezTo>
                      <a:pt x="68217" y="252"/>
                      <a:pt x="68008" y="266"/>
                      <a:pt x="67790" y="270"/>
                    </a:cubicBezTo>
                    <a:cubicBezTo>
                      <a:pt x="67576" y="275"/>
                      <a:pt x="67367" y="289"/>
                      <a:pt x="67154" y="293"/>
                    </a:cubicBezTo>
                    <a:cubicBezTo>
                      <a:pt x="66940" y="298"/>
                      <a:pt x="66731" y="312"/>
                      <a:pt x="66513" y="317"/>
                    </a:cubicBezTo>
                    <a:cubicBezTo>
                      <a:pt x="66299" y="321"/>
                      <a:pt x="66091" y="335"/>
                      <a:pt x="65877" y="340"/>
                    </a:cubicBezTo>
                    <a:cubicBezTo>
                      <a:pt x="65664" y="344"/>
                      <a:pt x="65455" y="358"/>
                      <a:pt x="65237" y="363"/>
                    </a:cubicBezTo>
                    <a:cubicBezTo>
                      <a:pt x="65023" y="368"/>
                      <a:pt x="64814" y="382"/>
                      <a:pt x="64601" y="386"/>
                    </a:cubicBezTo>
                    <a:cubicBezTo>
                      <a:pt x="64387" y="391"/>
                      <a:pt x="64178" y="405"/>
                      <a:pt x="63960" y="409"/>
                    </a:cubicBezTo>
                    <a:cubicBezTo>
                      <a:pt x="63746" y="414"/>
                      <a:pt x="63538" y="428"/>
                      <a:pt x="63324" y="433"/>
                    </a:cubicBezTo>
                    <a:cubicBezTo>
                      <a:pt x="63111" y="437"/>
                      <a:pt x="62902" y="451"/>
                      <a:pt x="62684" y="456"/>
                    </a:cubicBezTo>
                    <a:cubicBezTo>
                      <a:pt x="62470" y="460"/>
                      <a:pt x="62261" y="465"/>
                      <a:pt x="62048" y="479"/>
                    </a:cubicBezTo>
                    <a:cubicBezTo>
                      <a:pt x="61834" y="484"/>
                      <a:pt x="61625" y="488"/>
                      <a:pt x="61407" y="502"/>
                    </a:cubicBezTo>
                    <a:cubicBezTo>
                      <a:pt x="61194" y="507"/>
                      <a:pt x="60985" y="512"/>
                      <a:pt x="60771" y="525"/>
                    </a:cubicBezTo>
                    <a:cubicBezTo>
                      <a:pt x="60558" y="530"/>
                      <a:pt x="60349" y="544"/>
                      <a:pt x="60131" y="549"/>
                    </a:cubicBezTo>
                    <a:cubicBezTo>
                      <a:pt x="59917" y="553"/>
                      <a:pt x="59708" y="558"/>
                      <a:pt x="59495" y="572"/>
                    </a:cubicBezTo>
                    <a:cubicBezTo>
                      <a:pt x="59281" y="577"/>
                      <a:pt x="59072" y="581"/>
                      <a:pt x="58854" y="595"/>
                    </a:cubicBezTo>
                    <a:cubicBezTo>
                      <a:pt x="58641" y="600"/>
                      <a:pt x="58432" y="614"/>
                      <a:pt x="58218" y="618"/>
                    </a:cubicBezTo>
                    <a:cubicBezTo>
                      <a:pt x="58005" y="623"/>
                      <a:pt x="57796" y="637"/>
                      <a:pt x="57578" y="641"/>
                    </a:cubicBezTo>
                    <a:cubicBezTo>
                      <a:pt x="57364" y="646"/>
                      <a:pt x="57155" y="660"/>
                      <a:pt x="56942" y="665"/>
                    </a:cubicBezTo>
                    <a:cubicBezTo>
                      <a:pt x="56728" y="669"/>
                      <a:pt x="56519" y="683"/>
                      <a:pt x="56301" y="688"/>
                    </a:cubicBezTo>
                    <a:cubicBezTo>
                      <a:pt x="56088" y="693"/>
                      <a:pt x="55879" y="706"/>
                      <a:pt x="55665" y="711"/>
                    </a:cubicBezTo>
                    <a:cubicBezTo>
                      <a:pt x="55452" y="716"/>
                      <a:pt x="55243" y="730"/>
                      <a:pt x="55025" y="734"/>
                    </a:cubicBezTo>
                    <a:cubicBezTo>
                      <a:pt x="54811" y="739"/>
                      <a:pt x="54602" y="753"/>
                      <a:pt x="54389" y="758"/>
                    </a:cubicBezTo>
                    <a:cubicBezTo>
                      <a:pt x="54175" y="762"/>
                      <a:pt x="53966" y="776"/>
                      <a:pt x="53748" y="781"/>
                    </a:cubicBezTo>
                    <a:cubicBezTo>
                      <a:pt x="53535" y="785"/>
                      <a:pt x="53326" y="799"/>
                      <a:pt x="53112" y="804"/>
                    </a:cubicBezTo>
                    <a:cubicBezTo>
                      <a:pt x="52899" y="809"/>
                      <a:pt x="52690" y="823"/>
                      <a:pt x="52472" y="827"/>
                    </a:cubicBezTo>
                    <a:cubicBezTo>
                      <a:pt x="52258" y="832"/>
                      <a:pt x="52049" y="836"/>
                      <a:pt x="51836" y="850"/>
                    </a:cubicBezTo>
                    <a:cubicBezTo>
                      <a:pt x="51622" y="855"/>
                      <a:pt x="51413" y="869"/>
                      <a:pt x="51195" y="874"/>
                    </a:cubicBezTo>
                    <a:cubicBezTo>
                      <a:pt x="50982" y="878"/>
                      <a:pt x="50773" y="892"/>
                      <a:pt x="50559" y="897"/>
                    </a:cubicBezTo>
                    <a:cubicBezTo>
                      <a:pt x="50346" y="901"/>
                      <a:pt x="50137" y="915"/>
                      <a:pt x="49919" y="920"/>
                    </a:cubicBezTo>
                    <a:cubicBezTo>
                      <a:pt x="49705" y="925"/>
                      <a:pt x="49496" y="939"/>
                      <a:pt x="49283" y="943"/>
                    </a:cubicBezTo>
                    <a:cubicBezTo>
                      <a:pt x="49069" y="948"/>
                      <a:pt x="48860" y="962"/>
                      <a:pt x="48642" y="966"/>
                    </a:cubicBezTo>
                    <a:cubicBezTo>
                      <a:pt x="48429" y="971"/>
                      <a:pt x="48220" y="985"/>
                      <a:pt x="48006" y="990"/>
                    </a:cubicBezTo>
                    <a:cubicBezTo>
                      <a:pt x="47793" y="994"/>
                      <a:pt x="47584" y="1008"/>
                      <a:pt x="47366" y="1013"/>
                    </a:cubicBezTo>
                    <a:cubicBezTo>
                      <a:pt x="47152" y="1017"/>
                      <a:pt x="46943" y="1031"/>
                      <a:pt x="46730" y="1036"/>
                    </a:cubicBezTo>
                    <a:cubicBezTo>
                      <a:pt x="46516" y="1041"/>
                      <a:pt x="46307" y="1055"/>
                      <a:pt x="46089" y="1059"/>
                    </a:cubicBezTo>
                    <a:cubicBezTo>
                      <a:pt x="45876" y="1064"/>
                      <a:pt x="45667" y="1069"/>
                      <a:pt x="45453" y="1082"/>
                    </a:cubicBezTo>
                    <a:cubicBezTo>
                      <a:pt x="45323" y="1087"/>
                      <a:pt x="45198" y="1092"/>
                      <a:pt x="45068" y="1092"/>
                    </a:cubicBezTo>
                    <a:cubicBezTo>
                      <a:pt x="44989" y="1092"/>
                      <a:pt x="44901" y="1101"/>
                      <a:pt x="44813" y="1106"/>
                    </a:cubicBezTo>
                    <a:cubicBezTo>
                      <a:pt x="44813" y="1106"/>
                      <a:pt x="44813" y="1106"/>
                      <a:pt x="44813" y="1106"/>
                    </a:cubicBezTo>
                    <a:lnTo>
                      <a:pt x="44813" y="1106"/>
                    </a:lnTo>
                    <a:cubicBezTo>
                      <a:pt x="44604" y="1115"/>
                      <a:pt x="44390" y="1129"/>
                      <a:pt x="44177" y="1147"/>
                    </a:cubicBezTo>
                    <a:cubicBezTo>
                      <a:pt x="43963" y="1161"/>
                      <a:pt x="43754" y="1185"/>
                      <a:pt x="43536" y="1222"/>
                    </a:cubicBezTo>
                    <a:cubicBezTo>
                      <a:pt x="43536" y="1222"/>
                      <a:pt x="43536" y="1222"/>
                      <a:pt x="43536" y="1222"/>
                    </a:cubicBezTo>
                    <a:lnTo>
                      <a:pt x="43536" y="1222"/>
                    </a:lnTo>
                    <a:cubicBezTo>
                      <a:pt x="43323" y="1250"/>
                      <a:pt x="43109" y="1291"/>
                      <a:pt x="42900" y="1338"/>
                    </a:cubicBezTo>
                    <a:cubicBezTo>
                      <a:pt x="42687" y="1384"/>
                      <a:pt x="42468" y="1440"/>
                      <a:pt x="42260" y="1510"/>
                    </a:cubicBezTo>
                    <a:cubicBezTo>
                      <a:pt x="42041" y="1588"/>
                      <a:pt x="41828" y="1672"/>
                      <a:pt x="41624" y="1779"/>
                    </a:cubicBezTo>
                    <a:cubicBezTo>
                      <a:pt x="41392" y="1899"/>
                      <a:pt x="41183" y="2039"/>
                      <a:pt x="40983" y="2206"/>
                    </a:cubicBezTo>
                    <a:lnTo>
                      <a:pt x="40978" y="2206"/>
                    </a:lnTo>
                    <a:cubicBezTo>
                      <a:pt x="40723" y="2429"/>
                      <a:pt x="40510" y="2689"/>
                      <a:pt x="40347" y="3004"/>
                    </a:cubicBezTo>
                    <a:cubicBezTo>
                      <a:pt x="40347" y="3009"/>
                      <a:pt x="40342" y="3009"/>
                      <a:pt x="40342" y="3013"/>
                    </a:cubicBezTo>
                    <a:cubicBezTo>
                      <a:pt x="40319" y="3055"/>
                      <a:pt x="40296" y="3088"/>
                      <a:pt x="40277" y="3134"/>
                    </a:cubicBezTo>
                    <a:cubicBezTo>
                      <a:pt x="40277" y="3134"/>
                      <a:pt x="40022" y="3018"/>
                      <a:pt x="39707" y="2916"/>
                    </a:cubicBezTo>
                    <a:lnTo>
                      <a:pt x="39702" y="2916"/>
                    </a:lnTo>
                    <a:cubicBezTo>
                      <a:pt x="39498" y="2846"/>
                      <a:pt x="39275" y="2781"/>
                      <a:pt x="39071" y="2758"/>
                    </a:cubicBezTo>
                    <a:lnTo>
                      <a:pt x="39066" y="2758"/>
                    </a:lnTo>
                    <a:cubicBezTo>
                      <a:pt x="39013" y="2752"/>
                      <a:pt x="38963" y="2749"/>
                      <a:pt x="38915" y="2749"/>
                    </a:cubicBezTo>
                    <a:cubicBezTo>
                      <a:pt x="38704" y="2749"/>
                      <a:pt x="38553" y="2815"/>
                      <a:pt x="38541" y="3004"/>
                    </a:cubicBezTo>
                    <a:cubicBezTo>
                      <a:pt x="38514" y="3552"/>
                      <a:pt x="38472" y="3993"/>
                      <a:pt x="38430" y="4360"/>
                    </a:cubicBezTo>
                    <a:lnTo>
                      <a:pt x="38416" y="4499"/>
                    </a:lnTo>
                    <a:cubicBezTo>
                      <a:pt x="38235" y="5980"/>
                      <a:pt x="37980" y="6100"/>
                      <a:pt x="37794" y="7493"/>
                    </a:cubicBezTo>
                    <a:cubicBezTo>
                      <a:pt x="37776" y="7632"/>
                      <a:pt x="37757" y="7785"/>
                      <a:pt x="37743" y="7952"/>
                    </a:cubicBezTo>
                    <a:cubicBezTo>
                      <a:pt x="37706" y="8282"/>
                      <a:pt x="37678" y="8672"/>
                      <a:pt x="37650" y="9136"/>
                    </a:cubicBezTo>
                    <a:cubicBezTo>
                      <a:pt x="37353" y="5265"/>
                      <a:pt x="37330" y="6105"/>
                      <a:pt x="37154" y="4406"/>
                    </a:cubicBezTo>
                    <a:cubicBezTo>
                      <a:pt x="37149" y="4360"/>
                      <a:pt x="37144" y="4309"/>
                      <a:pt x="37140" y="4262"/>
                    </a:cubicBezTo>
                    <a:cubicBezTo>
                      <a:pt x="37093" y="3761"/>
                      <a:pt x="37028" y="3055"/>
                      <a:pt x="36945" y="2006"/>
                    </a:cubicBezTo>
                    <a:cubicBezTo>
                      <a:pt x="36977" y="1844"/>
                      <a:pt x="36819" y="1709"/>
                      <a:pt x="36518" y="1602"/>
                    </a:cubicBezTo>
                    <a:cubicBezTo>
                      <a:pt x="36351" y="1547"/>
                      <a:pt x="36132" y="1496"/>
                      <a:pt x="35877" y="1454"/>
                    </a:cubicBezTo>
                    <a:cubicBezTo>
                      <a:pt x="35687" y="1417"/>
                      <a:pt x="35473" y="1389"/>
                      <a:pt x="35241" y="1366"/>
                    </a:cubicBezTo>
                    <a:cubicBezTo>
                      <a:pt x="35042" y="1342"/>
                      <a:pt x="34828" y="1324"/>
                      <a:pt x="34601" y="1310"/>
                    </a:cubicBezTo>
                    <a:cubicBezTo>
                      <a:pt x="34401" y="1291"/>
                      <a:pt x="34183" y="1277"/>
                      <a:pt x="33965" y="1268"/>
                    </a:cubicBezTo>
                    <a:cubicBezTo>
                      <a:pt x="33760" y="1254"/>
                      <a:pt x="33547" y="1245"/>
                      <a:pt x="33324" y="1240"/>
                    </a:cubicBezTo>
                    <a:cubicBezTo>
                      <a:pt x="33115" y="1231"/>
                      <a:pt x="32906" y="1222"/>
                      <a:pt x="32688" y="1217"/>
                    </a:cubicBezTo>
                    <a:cubicBezTo>
                      <a:pt x="32479" y="1208"/>
                      <a:pt x="32266" y="1203"/>
                      <a:pt x="32048" y="1199"/>
                    </a:cubicBezTo>
                    <a:cubicBezTo>
                      <a:pt x="31839" y="1194"/>
                      <a:pt x="31625" y="1194"/>
                      <a:pt x="31412" y="1185"/>
                    </a:cubicBezTo>
                    <a:cubicBezTo>
                      <a:pt x="31203" y="1180"/>
                      <a:pt x="30989" y="1180"/>
                      <a:pt x="30771" y="1180"/>
                    </a:cubicBezTo>
                    <a:cubicBezTo>
                      <a:pt x="30562" y="1180"/>
                      <a:pt x="30349" y="1175"/>
                      <a:pt x="30135" y="1175"/>
                    </a:cubicBezTo>
                    <a:cubicBezTo>
                      <a:pt x="29922" y="1175"/>
                      <a:pt x="29713" y="1171"/>
                      <a:pt x="29495" y="1171"/>
                    </a:cubicBezTo>
                    <a:cubicBezTo>
                      <a:pt x="29281" y="1171"/>
                      <a:pt x="29072" y="1171"/>
                      <a:pt x="28859" y="1161"/>
                    </a:cubicBezTo>
                    <a:cubicBezTo>
                      <a:pt x="28645" y="1161"/>
                      <a:pt x="28436" y="1161"/>
                      <a:pt x="28218" y="1157"/>
                    </a:cubicBezTo>
                    <a:cubicBezTo>
                      <a:pt x="28005" y="1157"/>
                      <a:pt x="27791" y="1157"/>
                      <a:pt x="27582" y="1152"/>
                    </a:cubicBezTo>
                    <a:cubicBezTo>
                      <a:pt x="27369" y="1152"/>
                      <a:pt x="27150" y="1147"/>
                      <a:pt x="26942" y="1147"/>
                    </a:cubicBezTo>
                    <a:cubicBezTo>
                      <a:pt x="26728" y="1147"/>
                      <a:pt x="26515" y="1138"/>
                      <a:pt x="26306" y="1138"/>
                    </a:cubicBezTo>
                    <a:cubicBezTo>
                      <a:pt x="26083" y="1134"/>
                      <a:pt x="25874" y="1134"/>
                      <a:pt x="25665" y="1129"/>
                    </a:cubicBezTo>
                    <a:cubicBezTo>
                      <a:pt x="25558" y="1129"/>
                      <a:pt x="25452" y="1124"/>
                      <a:pt x="25349" y="1124"/>
                    </a:cubicBezTo>
                    <a:cubicBezTo>
                      <a:pt x="25340" y="1120"/>
                      <a:pt x="25331" y="1119"/>
                      <a:pt x="25322" y="1119"/>
                    </a:cubicBezTo>
                    <a:cubicBezTo>
                      <a:pt x="25173" y="1119"/>
                      <a:pt x="25134" y="1663"/>
                      <a:pt x="25029" y="1918"/>
                    </a:cubicBezTo>
                    <a:lnTo>
                      <a:pt x="25029" y="1923"/>
                    </a:lnTo>
                    <a:cubicBezTo>
                      <a:pt x="24862" y="2345"/>
                      <a:pt x="24690" y="2777"/>
                      <a:pt x="24519" y="3199"/>
                    </a:cubicBezTo>
                    <a:cubicBezTo>
                      <a:pt x="24467" y="3088"/>
                      <a:pt x="24426" y="2972"/>
                      <a:pt x="24389" y="2856"/>
                    </a:cubicBezTo>
                    <a:cubicBezTo>
                      <a:pt x="24389" y="2851"/>
                      <a:pt x="24384" y="2846"/>
                      <a:pt x="24384" y="2842"/>
                    </a:cubicBezTo>
                    <a:cubicBezTo>
                      <a:pt x="24282" y="2470"/>
                      <a:pt x="24263" y="2067"/>
                      <a:pt x="24338" y="1686"/>
                    </a:cubicBezTo>
                    <a:lnTo>
                      <a:pt x="18651" y="1686"/>
                    </a:lnTo>
                    <a:cubicBezTo>
                      <a:pt x="18596" y="1686"/>
                      <a:pt x="18457" y="1642"/>
                      <a:pt x="18374" y="1642"/>
                    </a:cubicBezTo>
                    <a:cubicBezTo>
                      <a:pt x="18339" y="1642"/>
                      <a:pt x="18313" y="1650"/>
                      <a:pt x="18308" y="1672"/>
                    </a:cubicBezTo>
                    <a:cubicBezTo>
                      <a:pt x="17913" y="3222"/>
                      <a:pt x="18582" y="4420"/>
                      <a:pt x="18182" y="5966"/>
                    </a:cubicBezTo>
                    <a:cubicBezTo>
                      <a:pt x="18210" y="5543"/>
                      <a:pt x="18122" y="5163"/>
                      <a:pt x="18006" y="4796"/>
                    </a:cubicBezTo>
                    <a:cubicBezTo>
                      <a:pt x="18001" y="4777"/>
                      <a:pt x="17997" y="4754"/>
                      <a:pt x="17992" y="4736"/>
                    </a:cubicBezTo>
                    <a:cubicBezTo>
                      <a:pt x="17760" y="4035"/>
                      <a:pt x="17417" y="3380"/>
                      <a:pt x="17468" y="2572"/>
                    </a:cubicBezTo>
                    <a:cubicBezTo>
                      <a:pt x="17486" y="2285"/>
                      <a:pt x="17495" y="1974"/>
                      <a:pt x="17375" y="1718"/>
                    </a:cubicBezTo>
                    <a:lnTo>
                      <a:pt x="17375" y="1714"/>
                    </a:lnTo>
                    <a:cubicBezTo>
                      <a:pt x="17356" y="1672"/>
                      <a:pt x="17333" y="1635"/>
                      <a:pt x="17305" y="1598"/>
                    </a:cubicBezTo>
                    <a:cubicBezTo>
                      <a:pt x="17171" y="1412"/>
                      <a:pt x="16962" y="1315"/>
                      <a:pt x="16743" y="1254"/>
                    </a:cubicBezTo>
                    <a:cubicBezTo>
                      <a:pt x="16609" y="1222"/>
                      <a:pt x="16474" y="1199"/>
                      <a:pt x="16344" y="1180"/>
                    </a:cubicBezTo>
                    <a:cubicBezTo>
                      <a:pt x="16265" y="1171"/>
                      <a:pt x="16186" y="1157"/>
                      <a:pt x="16112" y="1152"/>
                    </a:cubicBezTo>
                    <a:cubicBezTo>
                      <a:pt x="15908" y="1129"/>
                      <a:pt x="15694" y="1101"/>
                      <a:pt x="15472" y="1078"/>
                    </a:cubicBezTo>
                    <a:cubicBezTo>
                      <a:pt x="15267" y="1055"/>
                      <a:pt x="15054" y="1031"/>
                      <a:pt x="14836" y="1008"/>
                    </a:cubicBezTo>
                    <a:cubicBezTo>
                      <a:pt x="14627" y="985"/>
                      <a:pt x="14418" y="966"/>
                      <a:pt x="14195" y="948"/>
                    </a:cubicBezTo>
                    <a:cubicBezTo>
                      <a:pt x="13986" y="929"/>
                      <a:pt x="13773" y="915"/>
                      <a:pt x="13559" y="897"/>
                    </a:cubicBezTo>
                    <a:cubicBezTo>
                      <a:pt x="13350" y="878"/>
                      <a:pt x="13132" y="860"/>
                      <a:pt x="12919" y="850"/>
                    </a:cubicBezTo>
                    <a:cubicBezTo>
                      <a:pt x="12710" y="832"/>
                      <a:pt x="12496" y="823"/>
                      <a:pt x="12283" y="809"/>
                    </a:cubicBezTo>
                    <a:cubicBezTo>
                      <a:pt x="12074" y="799"/>
                      <a:pt x="11856" y="785"/>
                      <a:pt x="11642" y="776"/>
                    </a:cubicBezTo>
                    <a:cubicBezTo>
                      <a:pt x="11433" y="762"/>
                      <a:pt x="11220" y="753"/>
                      <a:pt x="11006" y="739"/>
                    </a:cubicBezTo>
                    <a:cubicBezTo>
                      <a:pt x="10797" y="730"/>
                      <a:pt x="10579" y="720"/>
                      <a:pt x="10366" y="711"/>
                    </a:cubicBezTo>
                    <a:cubicBezTo>
                      <a:pt x="10152" y="706"/>
                      <a:pt x="9943" y="693"/>
                      <a:pt x="9730" y="688"/>
                    </a:cubicBezTo>
                    <a:cubicBezTo>
                      <a:pt x="9512" y="683"/>
                      <a:pt x="9303" y="674"/>
                      <a:pt x="9089" y="669"/>
                    </a:cubicBezTo>
                    <a:cubicBezTo>
                      <a:pt x="8876" y="665"/>
                      <a:pt x="8667" y="660"/>
                      <a:pt x="8453" y="660"/>
                    </a:cubicBezTo>
                    <a:cubicBezTo>
                      <a:pt x="8235" y="651"/>
                      <a:pt x="8026" y="651"/>
                      <a:pt x="7813" y="651"/>
                    </a:cubicBezTo>
                    <a:lnTo>
                      <a:pt x="7177" y="651"/>
                    </a:lnTo>
                    <a:cubicBezTo>
                      <a:pt x="6959" y="651"/>
                      <a:pt x="6745" y="651"/>
                      <a:pt x="6536" y="660"/>
                    </a:cubicBezTo>
                    <a:cubicBezTo>
                      <a:pt x="6323" y="665"/>
                      <a:pt x="6109" y="665"/>
                      <a:pt x="5900" y="669"/>
                    </a:cubicBezTo>
                    <a:cubicBezTo>
                      <a:pt x="5682" y="674"/>
                      <a:pt x="5469" y="683"/>
                      <a:pt x="5260" y="693"/>
                    </a:cubicBezTo>
                    <a:cubicBezTo>
                      <a:pt x="5046" y="697"/>
                      <a:pt x="4833" y="711"/>
                      <a:pt x="4624" y="720"/>
                    </a:cubicBezTo>
                    <a:cubicBezTo>
                      <a:pt x="4401" y="734"/>
                      <a:pt x="4192" y="753"/>
                      <a:pt x="3983" y="762"/>
                    </a:cubicBezTo>
                    <a:cubicBezTo>
                      <a:pt x="3765" y="781"/>
                      <a:pt x="3556" y="799"/>
                      <a:pt x="3347" y="823"/>
                    </a:cubicBezTo>
                    <a:cubicBezTo>
                      <a:pt x="3124" y="846"/>
                      <a:pt x="2911" y="869"/>
                      <a:pt x="2707" y="897"/>
                    </a:cubicBezTo>
                    <a:cubicBezTo>
                      <a:pt x="2479" y="925"/>
                      <a:pt x="2266" y="962"/>
                      <a:pt x="2071" y="999"/>
                    </a:cubicBezTo>
                    <a:cubicBezTo>
                      <a:pt x="1839" y="1045"/>
                      <a:pt x="1620" y="1092"/>
                      <a:pt x="1430" y="1147"/>
                    </a:cubicBezTo>
                    <a:cubicBezTo>
                      <a:pt x="1175" y="1217"/>
                      <a:pt x="961" y="1296"/>
                      <a:pt x="794" y="1384"/>
                    </a:cubicBezTo>
                    <a:cubicBezTo>
                      <a:pt x="409" y="1588"/>
                      <a:pt x="460" y="1811"/>
                      <a:pt x="446" y="2145"/>
                    </a:cubicBezTo>
                    <a:cubicBezTo>
                      <a:pt x="544" y="4216"/>
                      <a:pt x="636" y="6291"/>
                      <a:pt x="734" y="8365"/>
                    </a:cubicBezTo>
                    <a:cubicBezTo>
                      <a:pt x="757" y="8811"/>
                      <a:pt x="776" y="9252"/>
                      <a:pt x="799" y="9698"/>
                    </a:cubicBezTo>
                    <a:lnTo>
                      <a:pt x="1008" y="14261"/>
                    </a:lnTo>
                    <a:cubicBezTo>
                      <a:pt x="1133" y="14307"/>
                      <a:pt x="1263" y="14353"/>
                      <a:pt x="1388" y="14391"/>
                    </a:cubicBezTo>
                    <a:cubicBezTo>
                      <a:pt x="1412" y="14400"/>
                      <a:pt x="1435" y="14409"/>
                      <a:pt x="1458" y="14414"/>
                    </a:cubicBezTo>
                    <a:cubicBezTo>
                      <a:pt x="1653" y="14479"/>
                      <a:pt x="1839" y="14548"/>
                      <a:pt x="2029" y="14613"/>
                    </a:cubicBezTo>
                    <a:cubicBezTo>
                      <a:pt x="2052" y="14618"/>
                      <a:pt x="2075" y="14632"/>
                      <a:pt x="2099" y="14637"/>
                    </a:cubicBezTo>
                    <a:cubicBezTo>
                      <a:pt x="2289" y="14702"/>
                      <a:pt x="2475" y="14771"/>
                      <a:pt x="2665" y="14831"/>
                    </a:cubicBezTo>
                    <a:cubicBezTo>
                      <a:pt x="2688" y="14841"/>
                      <a:pt x="2711" y="14850"/>
                      <a:pt x="2735" y="14855"/>
                    </a:cubicBezTo>
                    <a:cubicBezTo>
                      <a:pt x="2753" y="14864"/>
                      <a:pt x="2776" y="14869"/>
                      <a:pt x="2795" y="14873"/>
                    </a:cubicBezTo>
                    <a:lnTo>
                      <a:pt x="2665" y="14873"/>
                    </a:lnTo>
                    <a:cubicBezTo>
                      <a:pt x="2502" y="14892"/>
                      <a:pt x="2307" y="14957"/>
                      <a:pt x="2103" y="15054"/>
                    </a:cubicBezTo>
                    <a:lnTo>
                      <a:pt x="2034" y="15087"/>
                    </a:lnTo>
                    <a:cubicBezTo>
                      <a:pt x="1825" y="15198"/>
                      <a:pt x="1630" y="15351"/>
                      <a:pt x="1477" y="15514"/>
                    </a:cubicBezTo>
                    <a:cubicBezTo>
                      <a:pt x="1453" y="15542"/>
                      <a:pt x="1426" y="15570"/>
                      <a:pt x="1407" y="15597"/>
                    </a:cubicBezTo>
                    <a:cubicBezTo>
                      <a:pt x="1272" y="15774"/>
                      <a:pt x="1203" y="15959"/>
                      <a:pt x="1249" y="16145"/>
                    </a:cubicBezTo>
                    <a:cubicBezTo>
                      <a:pt x="1170" y="19278"/>
                      <a:pt x="985" y="21803"/>
                      <a:pt x="804" y="24157"/>
                    </a:cubicBezTo>
                    <a:cubicBezTo>
                      <a:pt x="794" y="24343"/>
                      <a:pt x="776" y="24528"/>
                      <a:pt x="762" y="24709"/>
                    </a:cubicBezTo>
                    <a:cubicBezTo>
                      <a:pt x="562" y="27355"/>
                      <a:pt x="376" y="29834"/>
                      <a:pt x="376" y="32781"/>
                    </a:cubicBezTo>
                    <a:cubicBezTo>
                      <a:pt x="376" y="32958"/>
                      <a:pt x="493" y="33023"/>
                      <a:pt x="655" y="33027"/>
                    </a:cubicBezTo>
                    <a:lnTo>
                      <a:pt x="725" y="33027"/>
                    </a:lnTo>
                    <a:cubicBezTo>
                      <a:pt x="887" y="33027"/>
                      <a:pt x="1087" y="32990"/>
                      <a:pt x="1291" y="32967"/>
                    </a:cubicBezTo>
                    <a:cubicBezTo>
                      <a:pt x="1314" y="32967"/>
                      <a:pt x="1337" y="32958"/>
                      <a:pt x="1361" y="32958"/>
                    </a:cubicBezTo>
                    <a:cubicBezTo>
                      <a:pt x="1424" y="32951"/>
                      <a:pt x="1485" y="32947"/>
                      <a:pt x="1545" y="32947"/>
                    </a:cubicBezTo>
                    <a:cubicBezTo>
                      <a:pt x="1696" y="32947"/>
                      <a:pt x="1832" y="32973"/>
                      <a:pt x="1931" y="33046"/>
                    </a:cubicBezTo>
                    <a:cubicBezTo>
                      <a:pt x="1955" y="33065"/>
                      <a:pt x="1978" y="33088"/>
                      <a:pt x="2001" y="33116"/>
                    </a:cubicBezTo>
                    <a:cubicBezTo>
                      <a:pt x="2006" y="33129"/>
                      <a:pt x="2015" y="33134"/>
                      <a:pt x="2024" y="33143"/>
                    </a:cubicBezTo>
                    <a:cubicBezTo>
                      <a:pt x="2168" y="33385"/>
                      <a:pt x="2354" y="33570"/>
                      <a:pt x="2567" y="33724"/>
                    </a:cubicBezTo>
                    <a:cubicBezTo>
                      <a:pt x="2591" y="33742"/>
                      <a:pt x="2609" y="33756"/>
                      <a:pt x="2632" y="33765"/>
                    </a:cubicBezTo>
                    <a:cubicBezTo>
                      <a:pt x="2804" y="33881"/>
                      <a:pt x="2999" y="33974"/>
                      <a:pt x="3208" y="34049"/>
                    </a:cubicBezTo>
                    <a:cubicBezTo>
                      <a:pt x="3231" y="34058"/>
                      <a:pt x="3245" y="34063"/>
                      <a:pt x="3268" y="34072"/>
                    </a:cubicBezTo>
                    <a:cubicBezTo>
                      <a:pt x="3449" y="34132"/>
                      <a:pt x="3640" y="34183"/>
                      <a:pt x="3844" y="34225"/>
                    </a:cubicBezTo>
                    <a:cubicBezTo>
                      <a:pt x="3867" y="34230"/>
                      <a:pt x="3886" y="34230"/>
                      <a:pt x="3909" y="34234"/>
                    </a:cubicBezTo>
                    <a:cubicBezTo>
                      <a:pt x="4095" y="34271"/>
                      <a:pt x="4285" y="34299"/>
                      <a:pt x="4484" y="34318"/>
                    </a:cubicBezTo>
                    <a:cubicBezTo>
                      <a:pt x="4508" y="34318"/>
                      <a:pt x="4531" y="34322"/>
                      <a:pt x="4545" y="34322"/>
                    </a:cubicBezTo>
                    <a:cubicBezTo>
                      <a:pt x="4730" y="34341"/>
                      <a:pt x="4925" y="34360"/>
                      <a:pt x="5120" y="34374"/>
                    </a:cubicBezTo>
                    <a:cubicBezTo>
                      <a:pt x="5144" y="34374"/>
                      <a:pt x="5167" y="34383"/>
                      <a:pt x="5185" y="34383"/>
                    </a:cubicBezTo>
                    <a:cubicBezTo>
                      <a:pt x="5371" y="34392"/>
                      <a:pt x="5561" y="34406"/>
                      <a:pt x="5752" y="34420"/>
                    </a:cubicBezTo>
                    <a:cubicBezTo>
                      <a:pt x="5775" y="34420"/>
                      <a:pt x="5798" y="34420"/>
                      <a:pt x="5817" y="34429"/>
                    </a:cubicBezTo>
                    <a:cubicBezTo>
                      <a:pt x="6002" y="34438"/>
                      <a:pt x="6193" y="34452"/>
                      <a:pt x="6388" y="34466"/>
                    </a:cubicBezTo>
                    <a:cubicBezTo>
                      <a:pt x="6411" y="34466"/>
                      <a:pt x="6434" y="34476"/>
                      <a:pt x="6457" y="34476"/>
                    </a:cubicBezTo>
                    <a:cubicBezTo>
                      <a:pt x="6648" y="34490"/>
                      <a:pt x="6833" y="34508"/>
                      <a:pt x="7024" y="34531"/>
                    </a:cubicBezTo>
                    <a:cubicBezTo>
                      <a:pt x="7047" y="34531"/>
                      <a:pt x="7070" y="34536"/>
                      <a:pt x="7093" y="34536"/>
                    </a:cubicBezTo>
                    <a:cubicBezTo>
                      <a:pt x="7283" y="34559"/>
                      <a:pt x="7478" y="34592"/>
                      <a:pt x="7664" y="34620"/>
                    </a:cubicBezTo>
                    <a:cubicBezTo>
                      <a:pt x="7687" y="34624"/>
                      <a:pt x="7711" y="34624"/>
                      <a:pt x="7734" y="34629"/>
                    </a:cubicBezTo>
                    <a:cubicBezTo>
                      <a:pt x="7924" y="34666"/>
                      <a:pt x="8114" y="34708"/>
                      <a:pt x="8300" y="34754"/>
                    </a:cubicBezTo>
                    <a:lnTo>
                      <a:pt x="8370" y="34768"/>
                    </a:lnTo>
                    <a:cubicBezTo>
                      <a:pt x="8555" y="34824"/>
                      <a:pt x="8746" y="34879"/>
                      <a:pt x="8927" y="34944"/>
                    </a:cubicBezTo>
                    <a:cubicBezTo>
                      <a:pt x="8778" y="34944"/>
                      <a:pt x="8583" y="34940"/>
                      <a:pt x="8370" y="34926"/>
                    </a:cubicBezTo>
                    <a:cubicBezTo>
                      <a:pt x="8346" y="34926"/>
                      <a:pt x="8323" y="34926"/>
                      <a:pt x="8300" y="34921"/>
                    </a:cubicBezTo>
                    <a:cubicBezTo>
                      <a:pt x="8128" y="34917"/>
                      <a:pt x="7933" y="34903"/>
                      <a:pt x="7738" y="34893"/>
                    </a:cubicBezTo>
                    <a:cubicBezTo>
                      <a:pt x="7715" y="34893"/>
                      <a:pt x="7692" y="34893"/>
                      <a:pt x="7669" y="34884"/>
                    </a:cubicBezTo>
                    <a:cubicBezTo>
                      <a:pt x="7488" y="34879"/>
                      <a:pt x="7297" y="34870"/>
                      <a:pt x="7098" y="34861"/>
                    </a:cubicBezTo>
                    <a:lnTo>
                      <a:pt x="7028" y="34861"/>
                    </a:lnTo>
                    <a:cubicBezTo>
                      <a:pt x="6843" y="34856"/>
                      <a:pt x="6657" y="34852"/>
                      <a:pt x="6462" y="34847"/>
                    </a:cubicBezTo>
                    <a:lnTo>
                      <a:pt x="6392" y="34847"/>
                    </a:lnTo>
                    <a:cubicBezTo>
                      <a:pt x="6207" y="34838"/>
                      <a:pt x="6016" y="34838"/>
                      <a:pt x="5831" y="34838"/>
                    </a:cubicBezTo>
                    <a:lnTo>
                      <a:pt x="5761" y="34838"/>
                    </a:lnTo>
                    <a:cubicBezTo>
                      <a:pt x="5575" y="34838"/>
                      <a:pt x="5380" y="34838"/>
                      <a:pt x="5195" y="34847"/>
                    </a:cubicBezTo>
                    <a:lnTo>
                      <a:pt x="5125" y="34847"/>
                    </a:lnTo>
                    <a:cubicBezTo>
                      <a:pt x="4935" y="34852"/>
                      <a:pt x="4749" y="34856"/>
                      <a:pt x="4563" y="34870"/>
                    </a:cubicBezTo>
                    <a:cubicBezTo>
                      <a:pt x="4540" y="34870"/>
                      <a:pt x="4517" y="34875"/>
                      <a:pt x="4494" y="34875"/>
                    </a:cubicBezTo>
                    <a:cubicBezTo>
                      <a:pt x="4303" y="34884"/>
                      <a:pt x="4113" y="34903"/>
                      <a:pt x="3932" y="34926"/>
                    </a:cubicBezTo>
                    <a:cubicBezTo>
                      <a:pt x="3909" y="34926"/>
                      <a:pt x="3886" y="34931"/>
                      <a:pt x="3862" y="34931"/>
                    </a:cubicBezTo>
                    <a:cubicBezTo>
                      <a:pt x="3663" y="34954"/>
                      <a:pt x="3477" y="34991"/>
                      <a:pt x="3301" y="35023"/>
                    </a:cubicBezTo>
                    <a:lnTo>
                      <a:pt x="3231" y="35042"/>
                    </a:lnTo>
                    <a:cubicBezTo>
                      <a:pt x="3027" y="35088"/>
                      <a:pt x="2841" y="35139"/>
                      <a:pt x="2665" y="35204"/>
                    </a:cubicBezTo>
                    <a:cubicBezTo>
                      <a:pt x="2642" y="35218"/>
                      <a:pt x="2618" y="35223"/>
                      <a:pt x="2595" y="35232"/>
                    </a:cubicBezTo>
                    <a:cubicBezTo>
                      <a:pt x="2382" y="35316"/>
                      <a:pt x="2196" y="35418"/>
                      <a:pt x="2038" y="35534"/>
                    </a:cubicBezTo>
                    <a:cubicBezTo>
                      <a:pt x="2015" y="35553"/>
                      <a:pt x="1987" y="35576"/>
                      <a:pt x="1964" y="35594"/>
                    </a:cubicBezTo>
                    <a:cubicBezTo>
                      <a:pt x="1732" y="35799"/>
                      <a:pt x="1588" y="36054"/>
                      <a:pt x="1569" y="36365"/>
                    </a:cubicBezTo>
                    <a:cubicBezTo>
                      <a:pt x="1523" y="37177"/>
                      <a:pt x="1500" y="38041"/>
                      <a:pt x="1495" y="38936"/>
                    </a:cubicBezTo>
                    <a:cubicBezTo>
                      <a:pt x="1491" y="40009"/>
                      <a:pt x="1500" y="41141"/>
                      <a:pt x="1514" y="42297"/>
                    </a:cubicBezTo>
                    <a:cubicBezTo>
                      <a:pt x="1514" y="42395"/>
                      <a:pt x="1514" y="42497"/>
                      <a:pt x="1518" y="42608"/>
                    </a:cubicBezTo>
                    <a:cubicBezTo>
                      <a:pt x="1528" y="44757"/>
                      <a:pt x="1426" y="47942"/>
                      <a:pt x="1644" y="50341"/>
                    </a:cubicBezTo>
                    <a:cubicBezTo>
                      <a:pt x="1667" y="50583"/>
                      <a:pt x="1690" y="50815"/>
                      <a:pt x="1723" y="51038"/>
                    </a:cubicBezTo>
                    <a:cubicBezTo>
                      <a:pt x="1829" y="51892"/>
                      <a:pt x="2001" y="52607"/>
                      <a:pt x="2247" y="53075"/>
                    </a:cubicBezTo>
                    <a:cubicBezTo>
                      <a:pt x="2266" y="53103"/>
                      <a:pt x="2280" y="53136"/>
                      <a:pt x="2294" y="53164"/>
                    </a:cubicBezTo>
                    <a:cubicBezTo>
                      <a:pt x="2451" y="53428"/>
                      <a:pt x="2642" y="53605"/>
                      <a:pt x="2869" y="53656"/>
                    </a:cubicBezTo>
                    <a:cubicBezTo>
                      <a:pt x="2883" y="53660"/>
                      <a:pt x="2897" y="53660"/>
                      <a:pt x="2911" y="53660"/>
                    </a:cubicBezTo>
                    <a:cubicBezTo>
                      <a:pt x="2948" y="53667"/>
                      <a:pt x="2985" y="53671"/>
                      <a:pt x="3023" y="53671"/>
                    </a:cubicBezTo>
                    <a:cubicBezTo>
                      <a:pt x="3061" y="53671"/>
                      <a:pt x="3099" y="53667"/>
                      <a:pt x="3138" y="53660"/>
                    </a:cubicBezTo>
                    <a:lnTo>
                      <a:pt x="3138" y="53660"/>
                    </a:lnTo>
                    <a:cubicBezTo>
                      <a:pt x="3055" y="53721"/>
                      <a:pt x="2981" y="53776"/>
                      <a:pt x="2906" y="53841"/>
                    </a:cubicBezTo>
                    <a:cubicBezTo>
                      <a:pt x="2892" y="53855"/>
                      <a:pt x="2874" y="53864"/>
                      <a:pt x="2864" y="53869"/>
                    </a:cubicBezTo>
                    <a:cubicBezTo>
                      <a:pt x="2637" y="54055"/>
                      <a:pt x="2433" y="54264"/>
                      <a:pt x="2256" y="54486"/>
                    </a:cubicBezTo>
                    <a:cubicBezTo>
                      <a:pt x="2242" y="54505"/>
                      <a:pt x="2224" y="54519"/>
                      <a:pt x="2215" y="54533"/>
                    </a:cubicBezTo>
                    <a:cubicBezTo>
                      <a:pt x="1969" y="54853"/>
                      <a:pt x="1769" y="55206"/>
                      <a:pt x="1597" y="55577"/>
                    </a:cubicBezTo>
                    <a:cubicBezTo>
                      <a:pt x="1583" y="55610"/>
                      <a:pt x="1569" y="55642"/>
                      <a:pt x="1560" y="55675"/>
                    </a:cubicBezTo>
                    <a:cubicBezTo>
                      <a:pt x="1221" y="56464"/>
                      <a:pt x="1026" y="57360"/>
                      <a:pt x="910" y="58265"/>
                    </a:cubicBezTo>
                    <a:cubicBezTo>
                      <a:pt x="878" y="58478"/>
                      <a:pt x="855" y="58692"/>
                      <a:pt x="831" y="58915"/>
                    </a:cubicBezTo>
                    <a:cubicBezTo>
                      <a:pt x="799" y="59291"/>
                      <a:pt x="771" y="59671"/>
                      <a:pt x="748" y="60038"/>
                    </a:cubicBezTo>
                    <a:cubicBezTo>
                      <a:pt x="687" y="60990"/>
                      <a:pt x="632" y="61964"/>
                      <a:pt x="776" y="62897"/>
                    </a:cubicBezTo>
                    <a:cubicBezTo>
                      <a:pt x="799" y="63032"/>
                      <a:pt x="822" y="63162"/>
                      <a:pt x="850" y="63292"/>
                    </a:cubicBezTo>
                    <a:cubicBezTo>
                      <a:pt x="887" y="63445"/>
                      <a:pt x="924" y="63594"/>
                      <a:pt x="971" y="63742"/>
                    </a:cubicBezTo>
                    <a:cubicBezTo>
                      <a:pt x="1077" y="64076"/>
                      <a:pt x="1226" y="64401"/>
                      <a:pt x="1421" y="64703"/>
                    </a:cubicBezTo>
                    <a:cubicBezTo>
                      <a:pt x="1444" y="64745"/>
                      <a:pt x="1467" y="64777"/>
                      <a:pt x="1495" y="64819"/>
                    </a:cubicBezTo>
                    <a:cubicBezTo>
                      <a:pt x="1658" y="65065"/>
                      <a:pt x="1848" y="65288"/>
                      <a:pt x="2057" y="65483"/>
                    </a:cubicBezTo>
                    <a:cubicBezTo>
                      <a:pt x="2080" y="65506"/>
                      <a:pt x="2103" y="65520"/>
                      <a:pt x="2131" y="65543"/>
                    </a:cubicBezTo>
                    <a:cubicBezTo>
                      <a:pt x="2307" y="65696"/>
                      <a:pt x="2498" y="65822"/>
                      <a:pt x="2697" y="65928"/>
                    </a:cubicBezTo>
                    <a:lnTo>
                      <a:pt x="2767" y="65961"/>
                    </a:lnTo>
                    <a:cubicBezTo>
                      <a:pt x="2943" y="66049"/>
                      <a:pt x="3129" y="66114"/>
                      <a:pt x="3329" y="66156"/>
                    </a:cubicBezTo>
                    <a:lnTo>
                      <a:pt x="3329" y="66188"/>
                    </a:lnTo>
                    <a:cubicBezTo>
                      <a:pt x="3129" y="66212"/>
                      <a:pt x="2939" y="66286"/>
                      <a:pt x="2767" y="66402"/>
                    </a:cubicBezTo>
                    <a:cubicBezTo>
                      <a:pt x="2744" y="66421"/>
                      <a:pt x="2721" y="66434"/>
                      <a:pt x="2697" y="66448"/>
                    </a:cubicBezTo>
                    <a:cubicBezTo>
                      <a:pt x="2493" y="66597"/>
                      <a:pt x="2307" y="66797"/>
                      <a:pt x="2131" y="67047"/>
                    </a:cubicBezTo>
                    <a:lnTo>
                      <a:pt x="2061" y="67154"/>
                    </a:lnTo>
                    <a:cubicBezTo>
                      <a:pt x="1848" y="67484"/>
                      <a:pt x="1658" y="67887"/>
                      <a:pt x="1491" y="68338"/>
                    </a:cubicBezTo>
                    <a:cubicBezTo>
                      <a:pt x="1477" y="68375"/>
                      <a:pt x="1458" y="68412"/>
                      <a:pt x="1449" y="68454"/>
                    </a:cubicBezTo>
                    <a:cubicBezTo>
                      <a:pt x="1309" y="68834"/>
                      <a:pt x="1189" y="69252"/>
                      <a:pt x="1082" y="69688"/>
                    </a:cubicBezTo>
                    <a:cubicBezTo>
                      <a:pt x="1063" y="69698"/>
                      <a:pt x="1050" y="69712"/>
                      <a:pt x="1036" y="69721"/>
                    </a:cubicBezTo>
                    <a:lnTo>
                      <a:pt x="1031" y="69721"/>
                    </a:lnTo>
                    <a:cubicBezTo>
                      <a:pt x="994" y="69753"/>
                      <a:pt x="971" y="69781"/>
                      <a:pt x="971" y="69809"/>
                    </a:cubicBezTo>
                    <a:cubicBezTo>
                      <a:pt x="804" y="70027"/>
                      <a:pt x="706" y="70900"/>
                      <a:pt x="664" y="72125"/>
                    </a:cubicBezTo>
                    <a:cubicBezTo>
                      <a:pt x="516" y="73536"/>
                      <a:pt x="516" y="74859"/>
                      <a:pt x="660" y="75639"/>
                    </a:cubicBezTo>
                    <a:cubicBezTo>
                      <a:pt x="706" y="77965"/>
                      <a:pt x="827" y="80550"/>
                      <a:pt x="971" y="82504"/>
                    </a:cubicBezTo>
                    <a:cubicBezTo>
                      <a:pt x="989" y="82509"/>
                      <a:pt x="1012" y="82518"/>
                      <a:pt x="1031" y="82523"/>
                    </a:cubicBezTo>
                    <a:cubicBezTo>
                      <a:pt x="1054" y="82528"/>
                      <a:pt x="1077" y="82532"/>
                      <a:pt x="1105" y="82546"/>
                    </a:cubicBezTo>
                    <a:cubicBezTo>
                      <a:pt x="1268" y="82597"/>
                      <a:pt x="1458" y="82658"/>
                      <a:pt x="1667" y="82732"/>
                    </a:cubicBezTo>
                    <a:cubicBezTo>
                      <a:pt x="1690" y="82736"/>
                      <a:pt x="1713" y="82750"/>
                      <a:pt x="1746" y="82755"/>
                    </a:cubicBezTo>
                    <a:cubicBezTo>
                      <a:pt x="1922" y="82820"/>
                      <a:pt x="2117" y="82880"/>
                      <a:pt x="2307" y="82950"/>
                    </a:cubicBezTo>
                    <a:cubicBezTo>
                      <a:pt x="2331" y="82959"/>
                      <a:pt x="2354" y="82969"/>
                      <a:pt x="2382" y="82973"/>
                    </a:cubicBezTo>
                    <a:cubicBezTo>
                      <a:pt x="2567" y="83038"/>
                      <a:pt x="2758" y="83108"/>
                      <a:pt x="2943" y="83177"/>
                    </a:cubicBezTo>
                    <a:cubicBezTo>
                      <a:pt x="2967" y="83182"/>
                      <a:pt x="2990" y="83196"/>
                      <a:pt x="3022" y="83201"/>
                    </a:cubicBezTo>
                    <a:cubicBezTo>
                      <a:pt x="3217" y="83270"/>
                      <a:pt x="3408" y="83340"/>
                      <a:pt x="3584" y="83400"/>
                    </a:cubicBezTo>
                    <a:cubicBezTo>
                      <a:pt x="3607" y="83405"/>
                      <a:pt x="3630" y="83414"/>
                      <a:pt x="3654" y="83423"/>
                    </a:cubicBezTo>
                    <a:cubicBezTo>
                      <a:pt x="3867" y="83498"/>
                      <a:pt x="4057" y="83563"/>
                      <a:pt x="4215" y="83609"/>
                    </a:cubicBezTo>
                    <a:lnTo>
                      <a:pt x="4215" y="83637"/>
                    </a:lnTo>
                    <a:lnTo>
                      <a:pt x="4215" y="83660"/>
                    </a:lnTo>
                    <a:cubicBezTo>
                      <a:pt x="4067" y="83683"/>
                      <a:pt x="3872" y="83707"/>
                      <a:pt x="3654" y="83739"/>
                    </a:cubicBezTo>
                    <a:cubicBezTo>
                      <a:pt x="3630" y="83748"/>
                      <a:pt x="3607" y="83748"/>
                      <a:pt x="3584" y="83753"/>
                    </a:cubicBezTo>
                    <a:cubicBezTo>
                      <a:pt x="3408" y="83776"/>
                      <a:pt x="3217" y="83804"/>
                      <a:pt x="3022" y="83827"/>
                    </a:cubicBezTo>
                    <a:cubicBezTo>
                      <a:pt x="2999" y="83832"/>
                      <a:pt x="2976" y="83832"/>
                      <a:pt x="2953" y="83841"/>
                    </a:cubicBezTo>
                    <a:cubicBezTo>
                      <a:pt x="2767" y="83864"/>
                      <a:pt x="2572" y="83892"/>
                      <a:pt x="2386" y="83915"/>
                    </a:cubicBezTo>
                    <a:cubicBezTo>
                      <a:pt x="2363" y="83920"/>
                      <a:pt x="2340" y="83920"/>
                      <a:pt x="2317" y="83925"/>
                    </a:cubicBezTo>
                    <a:cubicBezTo>
                      <a:pt x="2126" y="83948"/>
                      <a:pt x="1936" y="83980"/>
                      <a:pt x="1755" y="84004"/>
                    </a:cubicBezTo>
                    <a:cubicBezTo>
                      <a:pt x="1732" y="84008"/>
                      <a:pt x="1709" y="84008"/>
                      <a:pt x="1685" y="84013"/>
                    </a:cubicBezTo>
                    <a:cubicBezTo>
                      <a:pt x="1481" y="84041"/>
                      <a:pt x="1296" y="84064"/>
                      <a:pt x="1124" y="84087"/>
                    </a:cubicBezTo>
                    <a:cubicBezTo>
                      <a:pt x="1101" y="84097"/>
                      <a:pt x="1077" y="84097"/>
                      <a:pt x="1054" y="84101"/>
                    </a:cubicBezTo>
                    <a:cubicBezTo>
                      <a:pt x="827" y="84129"/>
                      <a:pt x="632" y="84157"/>
                      <a:pt x="493" y="84180"/>
                    </a:cubicBezTo>
                    <a:cubicBezTo>
                      <a:pt x="479" y="84180"/>
                      <a:pt x="460" y="84189"/>
                      <a:pt x="451" y="84189"/>
                    </a:cubicBezTo>
                    <a:cubicBezTo>
                      <a:pt x="437" y="84426"/>
                      <a:pt x="432" y="84658"/>
                      <a:pt x="423" y="84895"/>
                    </a:cubicBezTo>
                    <a:cubicBezTo>
                      <a:pt x="376" y="85976"/>
                      <a:pt x="358" y="87053"/>
                      <a:pt x="353" y="88121"/>
                    </a:cubicBezTo>
                    <a:cubicBezTo>
                      <a:pt x="353" y="88706"/>
                      <a:pt x="353" y="89300"/>
                      <a:pt x="358" y="89885"/>
                    </a:cubicBezTo>
                    <a:cubicBezTo>
                      <a:pt x="400" y="94364"/>
                      <a:pt x="632" y="98797"/>
                      <a:pt x="400" y="103341"/>
                    </a:cubicBezTo>
                    <a:cubicBezTo>
                      <a:pt x="381" y="103652"/>
                      <a:pt x="669" y="104001"/>
                      <a:pt x="971" y="104298"/>
                    </a:cubicBezTo>
                    <a:cubicBezTo>
                      <a:pt x="1008" y="104335"/>
                      <a:pt x="1040" y="104367"/>
                      <a:pt x="1082" y="104404"/>
                    </a:cubicBezTo>
                    <a:cubicBezTo>
                      <a:pt x="1226" y="104544"/>
                      <a:pt x="1374" y="104664"/>
                      <a:pt x="1477" y="104766"/>
                    </a:cubicBezTo>
                    <a:cubicBezTo>
                      <a:pt x="1523" y="104813"/>
                      <a:pt x="1569" y="104850"/>
                      <a:pt x="1620" y="104878"/>
                    </a:cubicBezTo>
                    <a:cubicBezTo>
                      <a:pt x="1658" y="104901"/>
                      <a:pt x="1690" y="104920"/>
                      <a:pt x="1732" y="104938"/>
                    </a:cubicBezTo>
                    <a:cubicBezTo>
                      <a:pt x="1894" y="105013"/>
                      <a:pt x="2080" y="105054"/>
                      <a:pt x="2266" y="105068"/>
                    </a:cubicBezTo>
                    <a:cubicBezTo>
                      <a:pt x="2303" y="105077"/>
                      <a:pt x="2335" y="105077"/>
                      <a:pt x="2377" y="105082"/>
                    </a:cubicBezTo>
                    <a:cubicBezTo>
                      <a:pt x="2442" y="105087"/>
                      <a:pt x="2502" y="105091"/>
                      <a:pt x="2567" y="105091"/>
                    </a:cubicBezTo>
                    <a:cubicBezTo>
                      <a:pt x="2679" y="105101"/>
                      <a:pt x="2795" y="105105"/>
                      <a:pt x="2906" y="105110"/>
                    </a:cubicBezTo>
                    <a:cubicBezTo>
                      <a:pt x="2939" y="105110"/>
                      <a:pt x="2976" y="105115"/>
                      <a:pt x="3018" y="105115"/>
                    </a:cubicBezTo>
                    <a:cubicBezTo>
                      <a:pt x="3189" y="105129"/>
                      <a:pt x="3370" y="105138"/>
                      <a:pt x="3542" y="105147"/>
                    </a:cubicBezTo>
                    <a:cubicBezTo>
                      <a:pt x="3579" y="105147"/>
                      <a:pt x="3612" y="105152"/>
                      <a:pt x="3654" y="105152"/>
                    </a:cubicBezTo>
                    <a:cubicBezTo>
                      <a:pt x="3830" y="105161"/>
                      <a:pt x="4006" y="105175"/>
                      <a:pt x="4183" y="105180"/>
                    </a:cubicBezTo>
                    <a:cubicBezTo>
                      <a:pt x="4215" y="105180"/>
                      <a:pt x="4252" y="105184"/>
                      <a:pt x="4294" y="105184"/>
                    </a:cubicBezTo>
                    <a:cubicBezTo>
                      <a:pt x="4466" y="105198"/>
                      <a:pt x="4647" y="105207"/>
                      <a:pt x="4819" y="105217"/>
                    </a:cubicBezTo>
                    <a:cubicBezTo>
                      <a:pt x="4856" y="105217"/>
                      <a:pt x="4888" y="105221"/>
                      <a:pt x="4930" y="105221"/>
                    </a:cubicBezTo>
                    <a:cubicBezTo>
                      <a:pt x="5106" y="105231"/>
                      <a:pt x="5283" y="105245"/>
                      <a:pt x="5459" y="105249"/>
                    </a:cubicBezTo>
                    <a:cubicBezTo>
                      <a:pt x="5492" y="105249"/>
                      <a:pt x="5529" y="105254"/>
                      <a:pt x="5566" y="105254"/>
                    </a:cubicBezTo>
                    <a:cubicBezTo>
                      <a:pt x="5742" y="105268"/>
                      <a:pt x="5923" y="105277"/>
                      <a:pt x="6095" y="105286"/>
                    </a:cubicBezTo>
                    <a:cubicBezTo>
                      <a:pt x="6132" y="105286"/>
                      <a:pt x="6165" y="105291"/>
                      <a:pt x="6207" y="105291"/>
                    </a:cubicBezTo>
                    <a:cubicBezTo>
                      <a:pt x="6378" y="105300"/>
                      <a:pt x="6559" y="105314"/>
                      <a:pt x="6736" y="105319"/>
                    </a:cubicBezTo>
                    <a:cubicBezTo>
                      <a:pt x="6768" y="105319"/>
                      <a:pt x="6805" y="105324"/>
                      <a:pt x="6843" y="105324"/>
                    </a:cubicBezTo>
                    <a:cubicBezTo>
                      <a:pt x="7019" y="105337"/>
                      <a:pt x="7200" y="105347"/>
                      <a:pt x="7372" y="105356"/>
                    </a:cubicBezTo>
                    <a:cubicBezTo>
                      <a:pt x="7409" y="105356"/>
                      <a:pt x="7441" y="105361"/>
                      <a:pt x="7483" y="105361"/>
                    </a:cubicBezTo>
                    <a:cubicBezTo>
                      <a:pt x="7655" y="105370"/>
                      <a:pt x="7836" y="105384"/>
                      <a:pt x="8012" y="105388"/>
                    </a:cubicBezTo>
                    <a:cubicBezTo>
                      <a:pt x="8045" y="105388"/>
                      <a:pt x="8082" y="105393"/>
                      <a:pt x="8119" y="105393"/>
                    </a:cubicBezTo>
                    <a:cubicBezTo>
                      <a:pt x="8295" y="105407"/>
                      <a:pt x="8476" y="105416"/>
                      <a:pt x="8648" y="105426"/>
                    </a:cubicBezTo>
                    <a:cubicBezTo>
                      <a:pt x="8685" y="105426"/>
                      <a:pt x="8718" y="105430"/>
                      <a:pt x="8760" y="105430"/>
                    </a:cubicBezTo>
                    <a:cubicBezTo>
                      <a:pt x="8931" y="105440"/>
                      <a:pt x="9112" y="105453"/>
                      <a:pt x="9289" y="105458"/>
                    </a:cubicBezTo>
                    <a:cubicBezTo>
                      <a:pt x="9321" y="105458"/>
                      <a:pt x="9358" y="105463"/>
                      <a:pt x="9396" y="105463"/>
                    </a:cubicBezTo>
                    <a:cubicBezTo>
                      <a:pt x="9572" y="105477"/>
                      <a:pt x="9753" y="105486"/>
                      <a:pt x="9925" y="105495"/>
                    </a:cubicBezTo>
                    <a:cubicBezTo>
                      <a:pt x="9962" y="105495"/>
                      <a:pt x="9994" y="105500"/>
                      <a:pt x="10036" y="105500"/>
                    </a:cubicBezTo>
                    <a:cubicBezTo>
                      <a:pt x="10208" y="105509"/>
                      <a:pt x="10389" y="105523"/>
                      <a:pt x="10565" y="105528"/>
                    </a:cubicBezTo>
                    <a:cubicBezTo>
                      <a:pt x="10598" y="105528"/>
                      <a:pt x="10635" y="105532"/>
                      <a:pt x="10672" y="105532"/>
                    </a:cubicBezTo>
                    <a:cubicBezTo>
                      <a:pt x="10848" y="105546"/>
                      <a:pt x="11029" y="105556"/>
                      <a:pt x="11201" y="105560"/>
                    </a:cubicBezTo>
                    <a:cubicBezTo>
                      <a:pt x="11238" y="105560"/>
                      <a:pt x="11271" y="105570"/>
                      <a:pt x="11313" y="105570"/>
                    </a:cubicBezTo>
                    <a:cubicBezTo>
                      <a:pt x="11484" y="105579"/>
                      <a:pt x="11665" y="105593"/>
                      <a:pt x="11842" y="105597"/>
                    </a:cubicBezTo>
                    <a:cubicBezTo>
                      <a:pt x="11874" y="105597"/>
                      <a:pt x="11911" y="105602"/>
                      <a:pt x="11949" y="105602"/>
                    </a:cubicBezTo>
                    <a:cubicBezTo>
                      <a:pt x="12125" y="105616"/>
                      <a:pt x="12306" y="105625"/>
                      <a:pt x="12478" y="105630"/>
                    </a:cubicBezTo>
                    <a:lnTo>
                      <a:pt x="12478" y="105662"/>
                    </a:lnTo>
                    <a:lnTo>
                      <a:pt x="12478" y="105732"/>
                    </a:lnTo>
                    <a:cubicBezTo>
                      <a:pt x="12306" y="105802"/>
                      <a:pt x="12130" y="105871"/>
                      <a:pt x="11949" y="105927"/>
                    </a:cubicBezTo>
                    <a:cubicBezTo>
                      <a:pt x="11916" y="105941"/>
                      <a:pt x="11888" y="105950"/>
                      <a:pt x="11851" y="105964"/>
                    </a:cubicBezTo>
                    <a:cubicBezTo>
                      <a:pt x="11679" y="106020"/>
                      <a:pt x="11498" y="106071"/>
                      <a:pt x="11317" y="106127"/>
                    </a:cubicBezTo>
                    <a:cubicBezTo>
                      <a:pt x="11289" y="106136"/>
                      <a:pt x="11252" y="106140"/>
                      <a:pt x="11224" y="106154"/>
                    </a:cubicBezTo>
                    <a:cubicBezTo>
                      <a:pt x="11043" y="106201"/>
                      <a:pt x="10867" y="106247"/>
                      <a:pt x="10686" y="106280"/>
                    </a:cubicBezTo>
                    <a:cubicBezTo>
                      <a:pt x="10658" y="106289"/>
                      <a:pt x="10626" y="106294"/>
                      <a:pt x="10593" y="106298"/>
                    </a:cubicBezTo>
                    <a:cubicBezTo>
                      <a:pt x="10412" y="106335"/>
                      <a:pt x="10231" y="106368"/>
                      <a:pt x="10045" y="106396"/>
                    </a:cubicBezTo>
                    <a:cubicBezTo>
                      <a:pt x="10018" y="106405"/>
                      <a:pt x="9990" y="106405"/>
                      <a:pt x="9962" y="106410"/>
                    </a:cubicBezTo>
                    <a:cubicBezTo>
                      <a:pt x="9781" y="106433"/>
                      <a:pt x="9595" y="106456"/>
                      <a:pt x="9414" y="106475"/>
                    </a:cubicBezTo>
                    <a:cubicBezTo>
                      <a:pt x="9386" y="106475"/>
                      <a:pt x="9358" y="106479"/>
                      <a:pt x="9326" y="106479"/>
                    </a:cubicBezTo>
                    <a:cubicBezTo>
                      <a:pt x="9149" y="106498"/>
                      <a:pt x="8964" y="106507"/>
                      <a:pt x="8783" y="106512"/>
                    </a:cubicBezTo>
                    <a:lnTo>
                      <a:pt x="8695" y="106512"/>
                    </a:lnTo>
                    <a:cubicBezTo>
                      <a:pt x="8604" y="106516"/>
                      <a:pt x="8512" y="106519"/>
                      <a:pt x="8421" y="106519"/>
                    </a:cubicBezTo>
                    <a:cubicBezTo>
                      <a:pt x="8330" y="106519"/>
                      <a:pt x="8240" y="106516"/>
                      <a:pt x="8152" y="106512"/>
                    </a:cubicBezTo>
                    <a:lnTo>
                      <a:pt x="8063" y="106512"/>
                    </a:lnTo>
                    <a:cubicBezTo>
                      <a:pt x="7878" y="106507"/>
                      <a:pt x="7697" y="106498"/>
                      <a:pt x="7511" y="106479"/>
                    </a:cubicBezTo>
                    <a:cubicBezTo>
                      <a:pt x="7483" y="106479"/>
                      <a:pt x="7455" y="106475"/>
                      <a:pt x="7427" y="106475"/>
                    </a:cubicBezTo>
                    <a:cubicBezTo>
                      <a:pt x="7242" y="106456"/>
                      <a:pt x="7061" y="106438"/>
                      <a:pt x="6875" y="106410"/>
                    </a:cubicBezTo>
                    <a:lnTo>
                      <a:pt x="6787" y="106391"/>
                    </a:lnTo>
                    <a:lnTo>
                      <a:pt x="6476" y="106340"/>
                    </a:lnTo>
                    <a:lnTo>
                      <a:pt x="6267" y="107036"/>
                    </a:lnTo>
                    <a:cubicBezTo>
                      <a:pt x="6234" y="107125"/>
                      <a:pt x="6211" y="107208"/>
                      <a:pt x="6183" y="107296"/>
                    </a:cubicBezTo>
                    <a:cubicBezTo>
                      <a:pt x="6104" y="107556"/>
                      <a:pt x="6026" y="107825"/>
                      <a:pt x="5947" y="108085"/>
                    </a:cubicBezTo>
                    <a:cubicBezTo>
                      <a:pt x="6049" y="107663"/>
                      <a:pt x="5900" y="107231"/>
                      <a:pt x="5622" y="106883"/>
                    </a:cubicBezTo>
                    <a:cubicBezTo>
                      <a:pt x="5594" y="106851"/>
                      <a:pt x="5557" y="106809"/>
                      <a:pt x="5529" y="106776"/>
                    </a:cubicBezTo>
                    <a:cubicBezTo>
                      <a:pt x="5366" y="106605"/>
                      <a:pt x="5171" y="106461"/>
                      <a:pt x="4963" y="106359"/>
                    </a:cubicBezTo>
                    <a:cubicBezTo>
                      <a:pt x="4935" y="106340"/>
                      <a:pt x="4907" y="106326"/>
                      <a:pt x="4874" y="106317"/>
                    </a:cubicBezTo>
                    <a:cubicBezTo>
                      <a:pt x="4744" y="106266"/>
                      <a:pt x="4614" y="106219"/>
                      <a:pt x="4484" y="106201"/>
                    </a:cubicBezTo>
                    <a:lnTo>
                      <a:pt x="4327" y="106182"/>
                    </a:lnTo>
                    <a:lnTo>
                      <a:pt x="4234" y="106182"/>
                    </a:lnTo>
                    <a:cubicBezTo>
                      <a:pt x="4071" y="106182"/>
                      <a:pt x="3886" y="106201"/>
                      <a:pt x="3695" y="106233"/>
                    </a:cubicBezTo>
                    <a:cubicBezTo>
                      <a:pt x="3668" y="106243"/>
                      <a:pt x="3630" y="106247"/>
                      <a:pt x="3603" y="106252"/>
                    </a:cubicBezTo>
                    <a:cubicBezTo>
                      <a:pt x="3426" y="106289"/>
                      <a:pt x="3240" y="106335"/>
                      <a:pt x="3064" y="106391"/>
                    </a:cubicBezTo>
                    <a:cubicBezTo>
                      <a:pt x="3032" y="106396"/>
                      <a:pt x="3004" y="106410"/>
                      <a:pt x="2976" y="106414"/>
                    </a:cubicBezTo>
                    <a:cubicBezTo>
                      <a:pt x="2795" y="106475"/>
                      <a:pt x="2614" y="106530"/>
                      <a:pt x="2437" y="106595"/>
                    </a:cubicBezTo>
                    <a:lnTo>
                      <a:pt x="2349" y="106628"/>
                    </a:lnTo>
                    <a:cubicBezTo>
                      <a:pt x="2164" y="106697"/>
                      <a:pt x="1983" y="106767"/>
                      <a:pt x="1806" y="106846"/>
                    </a:cubicBezTo>
                    <a:lnTo>
                      <a:pt x="1723" y="106879"/>
                    </a:lnTo>
                    <a:cubicBezTo>
                      <a:pt x="1523" y="106962"/>
                      <a:pt x="1342" y="107041"/>
                      <a:pt x="1179" y="107115"/>
                    </a:cubicBezTo>
                    <a:cubicBezTo>
                      <a:pt x="1152" y="107129"/>
                      <a:pt x="1124" y="107148"/>
                      <a:pt x="1096" y="107157"/>
                    </a:cubicBezTo>
                    <a:cubicBezTo>
                      <a:pt x="1031" y="107185"/>
                      <a:pt x="971" y="107217"/>
                      <a:pt x="915" y="107241"/>
                    </a:cubicBezTo>
                    <a:cubicBezTo>
                      <a:pt x="776" y="108693"/>
                      <a:pt x="687" y="110123"/>
                      <a:pt x="622" y="111539"/>
                    </a:cubicBezTo>
                    <a:cubicBezTo>
                      <a:pt x="599" y="112101"/>
                      <a:pt x="576" y="112658"/>
                      <a:pt x="553" y="113219"/>
                    </a:cubicBezTo>
                    <a:cubicBezTo>
                      <a:pt x="497" y="114760"/>
                      <a:pt x="455" y="116306"/>
                      <a:pt x="381" y="117898"/>
                    </a:cubicBezTo>
                    <a:cubicBezTo>
                      <a:pt x="335" y="118845"/>
                      <a:pt x="330" y="119291"/>
                      <a:pt x="288" y="120238"/>
                    </a:cubicBezTo>
                    <a:cubicBezTo>
                      <a:pt x="233" y="121454"/>
                      <a:pt x="0" y="123213"/>
                      <a:pt x="381" y="124369"/>
                    </a:cubicBezTo>
                    <a:cubicBezTo>
                      <a:pt x="390" y="124406"/>
                      <a:pt x="409" y="124443"/>
                      <a:pt x="423" y="124485"/>
                    </a:cubicBezTo>
                    <a:cubicBezTo>
                      <a:pt x="437" y="124531"/>
                      <a:pt x="455" y="124568"/>
                      <a:pt x="474" y="124615"/>
                    </a:cubicBezTo>
                    <a:cubicBezTo>
                      <a:pt x="613" y="124930"/>
                      <a:pt x="804" y="125218"/>
                      <a:pt x="1045" y="125488"/>
                    </a:cubicBezTo>
                    <a:cubicBezTo>
                      <a:pt x="1059" y="125511"/>
                      <a:pt x="1082" y="125534"/>
                      <a:pt x="1105" y="125557"/>
                    </a:cubicBezTo>
                    <a:cubicBezTo>
                      <a:pt x="1282" y="125743"/>
                      <a:pt x="1472" y="125915"/>
                      <a:pt x="1676" y="126077"/>
                    </a:cubicBezTo>
                    <a:cubicBezTo>
                      <a:pt x="1699" y="126096"/>
                      <a:pt x="1713" y="126110"/>
                      <a:pt x="1741" y="126123"/>
                    </a:cubicBezTo>
                    <a:cubicBezTo>
                      <a:pt x="1918" y="126258"/>
                      <a:pt x="2113" y="126388"/>
                      <a:pt x="2312" y="126504"/>
                    </a:cubicBezTo>
                    <a:cubicBezTo>
                      <a:pt x="2335" y="126513"/>
                      <a:pt x="2354" y="126527"/>
                      <a:pt x="2377" y="126537"/>
                    </a:cubicBezTo>
                    <a:cubicBezTo>
                      <a:pt x="2563" y="126643"/>
                      <a:pt x="2753" y="126741"/>
                      <a:pt x="2953" y="126829"/>
                    </a:cubicBezTo>
                    <a:cubicBezTo>
                      <a:pt x="2976" y="126838"/>
                      <a:pt x="2990" y="126843"/>
                      <a:pt x="3018" y="126857"/>
                    </a:cubicBezTo>
                    <a:cubicBezTo>
                      <a:pt x="3199" y="126936"/>
                      <a:pt x="3394" y="127015"/>
                      <a:pt x="3589" y="127084"/>
                    </a:cubicBezTo>
                    <a:cubicBezTo>
                      <a:pt x="3612" y="127089"/>
                      <a:pt x="3630" y="127098"/>
                      <a:pt x="3654" y="127108"/>
                    </a:cubicBezTo>
                    <a:cubicBezTo>
                      <a:pt x="3844" y="127168"/>
                      <a:pt x="4034" y="127228"/>
                      <a:pt x="4225" y="127275"/>
                    </a:cubicBezTo>
                    <a:lnTo>
                      <a:pt x="4294" y="127293"/>
                    </a:lnTo>
                    <a:cubicBezTo>
                      <a:pt x="4484" y="127340"/>
                      <a:pt x="4675" y="127381"/>
                      <a:pt x="4860" y="127409"/>
                    </a:cubicBezTo>
                    <a:cubicBezTo>
                      <a:pt x="4884" y="127414"/>
                      <a:pt x="4907" y="127414"/>
                      <a:pt x="4930" y="127419"/>
                    </a:cubicBezTo>
                    <a:cubicBezTo>
                      <a:pt x="5120" y="127446"/>
                      <a:pt x="5311" y="127465"/>
                      <a:pt x="5496" y="127470"/>
                    </a:cubicBezTo>
                    <a:lnTo>
                      <a:pt x="5566" y="127470"/>
                    </a:lnTo>
                    <a:cubicBezTo>
                      <a:pt x="5654" y="127479"/>
                      <a:pt x="5742" y="127479"/>
                      <a:pt x="5831" y="127479"/>
                    </a:cubicBezTo>
                    <a:cubicBezTo>
                      <a:pt x="5742" y="127497"/>
                      <a:pt x="5654" y="127507"/>
                      <a:pt x="5566" y="127516"/>
                    </a:cubicBezTo>
                    <a:cubicBezTo>
                      <a:pt x="5543" y="127525"/>
                      <a:pt x="5520" y="127525"/>
                      <a:pt x="5496" y="127530"/>
                    </a:cubicBezTo>
                    <a:cubicBezTo>
                      <a:pt x="5306" y="127553"/>
                      <a:pt x="5120" y="127562"/>
                      <a:pt x="4935" y="127572"/>
                    </a:cubicBezTo>
                    <a:cubicBezTo>
                      <a:pt x="4912" y="127572"/>
                      <a:pt x="4888" y="127572"/>
                      <a:pt x="4860" y="127576"/>
                    </a:cubicBezTo>
                    <a:cubicBezTo>
                      <a:pt x="4813" y="127577"/>
                      <a:pt x="4766" y="127578"/>
                      <a:pt x="4719" y="127578"/>
                    </a:cubicBezTo>
                    <a:cubicBezTo>
                      <a:pt x="4577" y="127578"/>
                      <a:pt x="4438" y="127573"/>
                      <a:pt x="4299" y="127562"/>
                    </a:cubicBezTo>
                    <a:lnTo>
                      <a:pt x="4220" y="127562"/>
                    </a:lnTo>
                    <a:cubicBezTo>
                      <a:pt x="4030" y="127553"/>
                      <a:pt x="3844" y="127539"/>
                      <a:pt x="3658" y="127525"/>
                    </a:cubicBezTo>
                    <a:cubicBezTo>
                      <a:pt x="3635" y="127525"/>
                      <a:pt x="3612" y="127516"/>
                      <a:pt x="3589" y="127516"/>
                    </a:cubicBezTo>
                    <a:cubicBezTo>
                      <a:pt x="3398" y="127502"/>
                      <a:pt x="3213" y="127483"/>
                      <a:pt x="3027" y="127465"/>
                    </a:cubicBezTo>
                    <a:cubicBezTo>
                      <a:pt x="3004" y="127465"/>
                      <a:pt x="2981" y="127460"/>
                      <a:pt x="2957" y="127460"/>
                    </a:cubicBezTo>
                    <a:cubicBezTo>
                      <a:pt x="2772" y="127442"/>
                      <a:pt x="2581" y="127423"/>
                      <a:pt x="2391" y="127414"/>
                    </a:cubicBezTo>
                    <a:cubicBezTo>
                      <a:pt x="2368" y="127414"/>
                      <a:pt x="2345" y="127409"/>
                      <a:pt x="2321" y="127409"/>
                    </a:cubicBezTo>
                    <a:cubicBezTo>
                      <a:pt x="2182" y="127399"/>
                      <a:pt x="2038" y="127394"/>
                      <a:pt x="1894" y="127394"/>
                    </a:cubicBezTo>
                    <a:cubicBezTo>
                      <a:pt x="1846" y="127394"/>
                      <a:pt x="1798" y="127394"/>
                      <a:pt x="1750" y="127395"/>
                    </a:cubicBezTo>
                    <a:lnTo>
                      <a:pt x="1681" y="127395"/>
                    </a:lnTo>
                    <a:cubicBezTo>
                      <a:pt x="1495" y="127400"/>
                      <a:pt x="1305" y="127414"/>
                      <a:pt x="1115" y="127432"/>
                    </a:cubicBezTo>
                    <a:cubicBezTo>
                      <a:pt x="1091" y="127432"/>
                      <a:pt x="1068" y="127437"/>
                      <a:pt x="1045" y="127437"/>
                    </a:cubicBezTo>
                    <a:cubicBezTo>
                      <a:pt x="1034" y="127438"/>
                      <a:pt x="1022" y="127438"/>
                      <a:pt x="1009" y="127438"/>
                    </a:cubicBezTo>
                    <a:cubicBezTo>
                      <a:pt x="949" y="127438"/>
                      <a:pt x="865" y="127431"/>
                      <a:pt x="797" y="127431"/>
                    </a:cubicBezTo>
                    <a:cubicBezTo>
                      <a:pt x="713" y="127431"/>
                      <a:pt x="653" y="127442"/>
                      <a:pt x="687" y="127488"/>
                    </a:cubicBezTo>
                    <a:cubicBezTo>
                      <a:pt x="780" y="128059"/>
                      <a:pt x="650" y="128853"/>
                      <a:pt x="511" y="129596"/>
                    </a:cubicBezTo>
                    <a:cubicBezTo>
                      <a:pt x="488" y="129716"/>
                      <a:pt x="465" y="129846"/>
                      <a:pt x="441" y="129967"/>
                    </a:cubicBezTo>
                    <a:cubicBezTo>
                      <a:pt x="265" y="130877"/>
                      <a:pt x="84" y="131791"/>
                      <a:pt x="168" y="132566"/>
                    </a:cubicBezTo>
                    <a:cubicBezTo>
                      <a:pt x="153" y="132607"/>
                      <a:pt x="172" y="132620"/>
                      <a:pt x="208" y="132620"/>
                    </a:cubicBezTo>
                    <a:cubicBezTo>
                      <a:pt x="267" y="132620"/>
                      <a:pt x="374" y="132584"/>
                      <a:pt x="448" y="132584"/>
                    </a:cubicBezTo>
                    <a:cubicBezTo>
                      <a:pt x="455" y="132584"/>
                      <a:pt x="463" y="132584"/>
                      <a:pt x="469" y="132585"/>
                    </a:cubicBezTo>
                    <a:cubicBezTo>
                      <a:pt x="493" y="132585"/>
                      <a:pt x="516" y="132589"/>
                      <a:pt x="544" y="132594"/>
                    </a:cubicBezTo>
                    <a:cubicBezTo>
                      <a:pt x="720" y="132617"/>
                      <a:pt x="910" y="132650"/>
                      <a:pt x="1105" y="132687"/>
                    </a:cubicBezTo>
                    <a:cubicBezTo>
                      <a:pt x="1128" y="132692"/>
                      <a:pt x="1152" y="132701"/>
                      <a:pt x="1184" y="132701"/>
                    </a:cubicBezTo>
                    <a:cubicBezTo>
                      <a:pt x="1370" y="132733"/>
                      <a:pt x="1560" y="132775"/>
                      <a:pt x="1746" y="132817"/>
                    </a:cubicBezTo>
                    <a:cubicBezTo>
                      <a:pt x="1769" y="132822"/>
                      <a:pt x="1792" y="132826"/>
                      <a:pt x="1820" y="132835"/>
                    </a:cubicBezTo>
                    <a:cubicBezTo>
                      <a:pt x="2010" y="132873"/>
                      <a:pt x="2205" y="132910"/>
                      <a:pt x="2382" y="132942"/>
                    </a:cubicBezTo>
                    <a:cubicBezTo>
                      <a:pt x="2405" y="132952"/>
                      <a:pt x="2428" y="132956"/>
                      <a:pt x="2461" y="132956"/>
                    </a:cubicBezTo>
                    <a:cubicBezTo>
                      <a:pt x="2670" y="132989"/>
                      <a:pt x="2860" y="133017"/>
                      <a:pt x="3022" y="133026"/>
                    </a:cubicBezTo>
                    <a:lnTo>
                      <a:pt x="3171" y="133026"/>
                    </a:lnTo>
                    <a:cubicBezTo>
                      <a:pt x="3148" y="133030"/>
                      <a:pt x="3124" y="133035"/>
                      <a:pt x="3097" y="133035"/>
                    </a:cubicBezTo>
                    <a:cubicBezTo>
                      <a:pt x="3073" y="133040"/>
                      <a:pt x="3050" y="133049"/>
                      <a:pt x="3022" y="133049"/>
                    </a:cubicBezTo>
                    <a:cubicBezTo>
                      <a:pt x="2837" y="133082"/>
                      <a:pt x="2646" y="133119"/>
                      <a:pt x="2461" y="133151"/>
                    </a:cubicBezTo>
                    <a:cubicBezTo>
                      <a:pt x="2437" y="133156"/>
                      <a:pt x="2414" y="133165"/>
                      <a:pt x="2382" y="133165"/>
                    </a:cubicBezTo>
                    <a:cubicBezTo>
                      <a:pt x="2196" y="133198"/>
                      <a:pt x="2006" y="133235"/>
                      <a:pt x="1820" y="133267"/>
                    </a:cubicBezTo>
                    <a:cubicBezTo>
                      <a:pt x="1797" y="133272"/>
                      <a:pt x="1774" y="133281"/>
                      <a:pt x="1746" y="133281"/>
                    </a:cubicBezTo>
                    <a:cubicBezTo>
                      <a:pt x="1560" y="133314"/>
                      <a:pt x="1370" y="133351"/>
                      <a:pt x="1184" y="133383"/>
                    </a:cubicBezTo>
                    <a:cubicBezTo>
                      <a:pt x="1161" y="133388"/>
                      <a:pt x="1138" y="133397"/>
                      <a:pt x="1105" y="133397"/>
                    </a:cubicBezTo>
                    <a:cubicBezTo>
                      <a:pt x="920" y="133430"/>
                      <a:pt x="729" y="133467"/>
                      <a:pt x="544" y="133499"/>
                    </a:cubicBezTo>
                    <a:cubicBezTo>
                      <a:pt x="520" y="133504"/>
                      <a:pt x="497" y="133504"/>
                      <a:pt x="479" y="133513"/>
                    </a:cubicBezTo>
                    <a:lnTo>
                      <a:pt x="548" y="137236"/>
                    </a:lnTo>
                    <a:cubicBezTo>
                      <a:pt x="590" y="139394"/>
                      <a:pt x="627" y="141553"/>
                      <a:pt x="664" y="143711"/>
                    </a:cubicBezTo>
                    <a:cubicBezTo>
                      <a:pt x="636" y="144106"/>
                      <a:pt x="766" y="143994"/>
                      <a:pt x="1124" y="144106"/>
                    </a:cubicBezTo>
                    <a:cubicBezTo>
                      <a:pt x="1300" y="144157"/>
                      <a:pt x="1514" y="144213"/>
                      <a:pt x="1755" y="144259"/>
                    </a:cubicBezTo>
                    <a:cubicBezTo>
                      <a:pt x="1950" y="144291"/>
                      <a:pt x="2164" y="144329"/>
                      <a:pt x="2396" y="144352"/>
                    </a:cubicBezTo>
                    <a:cubicBezTo>
                      <a:pt x="2600" y="144375"/>
                      <a:pt x="2813" y="144398"/>
                      <a:pt x="3032" y="144421"/>
                    </a:cubicBezTo>
                    <a:cubicBezTo>
                      <a:pt x="3240" y="144435"/>
                      <a:pt x="3449" y="144454"/>
                      <a:pt x="3672" y="144468"/>
                    </a:cubicBezTo>
                    <a:cubicBezTo>
                      <a:pt x="3881" y="144477"/>
                      <a:pt x="4095" y="144491"/>
                      <a:pt x="4308" y="144496"/>
                    </a:cubicBezTo>
                    <a:cubicBezTo>
                      <a:pt x="4517" y="144500"/>
                      <a:pt x="4735" y="144505"/>
                      <a:pt x="4949" y="144514"/>
                    </a:cubicBezTo>
                    <a:lnTo>
                      <a:pt x="5585" y="144514"/>
                    </a:lnTo>
                    <a:cubicBezTo>
                      <a:pt x="5803" y="144505"/>
                      <a:pt x="6016" y="144500"/>
                      <a:pt x="6225" y="144496"/>
                    </a:cubicBezTo>
                    <a:cubicBezTo>
                      <a:pt x="6443" y="144482"/>
                      <a:pt x="6661" y="144473"/>
                      <a:pt x="6861" y="144454"/>
                    </a:cubicBezTo>
                    <a:cubicBezTo>
                      <a:pt x="7089" y="144435"/>
                      <a:pt x="7302" y="144412"/>
                      <a:pt x="7502" y="144384"/>
                    </a:cubicBezTo>
                    <a:cubicBezTo>
                      <a:pt x="7738" y="144352"/>
                      <a:pt x="7952" y="144310"/>
                      <a:pt x="8138" y="144259"/>
                    </a:cubicBezTo>
                    <a:cubicBezTo>
                      <a:pt x="8476" y="144166"/>
                      <a:pt x="8704" y="144050"/>
                      <a:pt x="8778" y="143902"/>
                    </a:cubicBezTo>
                    <a:lnTo>
                      <a:pt x="8778" y="143646"/>
                    </a:lnTo>
                    <a:cubicBezTo>
                      <a:pt x="8718" y="143321"/>
                      <a:pt x="8727" y="142992"/>
                      <a:pt x="8778" y="142667"/>
                    </a:cubicBezTo>
                    <a:cubicBezTo>
                      <a:pt x="8778" y="142658"/>
                      <a:pt x="8783" y="142644"/>
                      <a:pt x="8783" y="142625"/>
                    </a:cubicBezTo>
                    <a:cubicBezTo>
                      <a:pt x="8871" y="142147"/>
                      <a:pt x="9075" y="141687"/>
                      <a:pt x="9382" y="141311"/>
                    </a:cubicBezTo>
                    <a:lnTo>
                      <a:pt x="9382" y="141311"/>
                    </a:lnTo>
                    <a:cubicBezTo>
                      <a:pt x="9377" y="141488"/>
                      <a:pt x="9386" y="141669"/>
                      <a:pt x="9409" y="141845"/>
                    </a:cubicBezTo>
                    <a:cubicBezTo>
                      <a:pt x="9414" y="141868"/>
                      <a:pt x="9414" y="141896"/>
                      <a:pt x="9423" y="141920"/>
                    </a:cubicBezTo>
                    <a:cubicBezTo>
                      <a:pt x="9507" y="142425"/>
                      <a:pt x="9734" y="142899"/>
                      <a:pt x="10050" y="143317"/>
                    </a:cubicBezTo>
                    <a:cubicBezTo>
                      <a:pt x="10050" y="143317"/>
                      <a:pt x="10050" y="143321"/>
                      <a:pt x="10055" y="143321"/>
                    </a:cubicBezTo>
                    <a:cubicBezTo>
                      <a:pt x="10240" y="143567"/>
                      <a:pt x="10449" y="143795"/>
                      <a:pt x="10686" y="143994"/>
                    </a:cubicBezTo>
                    <a:cubicBezTo>
                      <a:pt x="10886" y="144166"/>
                      <a:pt x="11099" y="144319"/>
                      <a:pt x="11317" y="144454"/>
                    </a:cubicBezTo>
                    <a:cubicBezTo>
                      <a:pt x="11521" y="144575"/>
                      <a:pt x="11735" y="144681"/>
                      <a:pt x="11958" y="144770"/>
                    </a:cubicBezTo>
                    <a:cubicBezTo>
                      <a:pt x="11990" y="144788"/>
                      <a:pt x="12032" y="144797"/>
                      <a:pt x="12069" y="144816"/>
                    </a:cubicBezTo>
                    <a:cubicBezTo>
                      <a:pt x="12241" y="144881"/>
                      <a:pt x="12417" y="144932"/>
                      <a:pt x="12594" y="144978"/>
                    </a:cubicBezTo>
                    <a:cubicBezTo>
                      <a:pt x="12803" y="145030"/>
                      <a:pt x="13021" y="145076"/>
                      <a:pt x="13234" y="145113"/>
                    </a:cubicBezTo>
                    <a:cubicBezTo>
                      <a:pt x="13443" y="145146"/>
                      <a:pt x="13657" y="145169"/>
                      <a:pt x="13870" y="145187"/>
                    </a:cubicBezTo>
                    <a:cubicBezTo>
                      <a:pt x="14079" y="145206"/>
                      <a:pt x="14297" y="145211"/>
                      <a:pt x="14511" y="145215"/>
                    </a:cubicBezTo>
                    <a:cubicBezTo>
                      <a:pt x="14572" y="145217"/>
                      <a:pt x="14634" y="145217"/>
                      <a:pt x="14695" y="145217"/>
                    </a:cubicBezTo>
                    <a:cubicBezTo>
                      <a:pt x="14845" y="145217"/>
                      <a:pt x="14996" y="145214"/>
                      <a:pt x="15147" y="145211"/>
                    </a:cubicBezTo>
                    <a:cubicBezTo>
                      <a:pt x="15365" y="145206"/>
                      <a:pt x="15574" y="145192"/>
                      <a:pt x="15787" y="145183"/>
                    </a:cubicBezTo>
                    <a:cubicBezTo>
                      <a:pt x="16001" y="145169"/>
                      <a:pt x="16210" y="145150"/>
                      <a:pt x="16423" y="145136"/>
                    </a:cubicBezTo>
                    <a:cubicBezTo>
                      <a:pt x="16511" y="145127"/>
                      <a:pt x="16604" y="145122"/>
                      <a:pt x="16692" y="145113"/>
                    </a:cubicBezTo>
                    <a:cubicBezTo>
                      <a:pt x="16813" y="145099"/>
                      <a:pt x="16943" y="145090"/>
                      <a:pt x="17059" y="145067"/>
                    </a:cubicBezTo>
                    <a:cubicBezTo>
                      <a:pt x="17245" y="145030"/>
                      <a:pt x="17417" y="144974"/>
                      <a:pt x="17560" y="144848"/>
                    </a:cubicBezTo>
                    <a:cubicBezTo>
                      <a:pt x="17616" y="144802"/>
                      <a:pt x="17653" y="144751"/>
                      <a:pt x="17695" y="144700"/>
                    </a:cubicBezTo>
                    <a:cubicBezTo>
                      <a:pt x="17909" y="144398"/>
                      <a:pt x="17923" y="143962"/>
                      <a:pt x="17918" y="143572"/>
                    </a:cubicBezTo>
                    <a:cubicBezTo>
                      <a:pt x="17811" y="138280"/>
                      <a:pt x="18252" y="142049"/>
                      <a:pt x="18155" y="136758"/>
                    </a:cubicBezTo>
                    <a:lnTo>
                      <a:pt x="18155" y="136758"/>
                    </a:lnTo>
                    <a:cubicBezTo>
                      <a:pt x="18229" y="137561"/>
                      <a:pt x="18289" y="138141"/>
                      <a:pt x="18336" y="138568"/>
                    </a:cubicBezTo>
                    <a:cubicBezTo>
                      <a:pt x="18350" y="138693"/>
                      <a:pt x="18363" y="138809"/>
                      <a:pt x="18373" y="138907"/>
                    </a:cubicBezTo>
                    <a:cubicBezTo>
                      <a:pt x="18596" y="140569"/>
                      <a:pt x="18623" y="139009"/>
                      <a:pt x="18967" y="142736"/>
                    </a:cubicBezTo>
                    <a:cubicBezTo>
                      <a:pt x="18967" y="142760"/>
                      <a:pt x="18972" y="142783"/>
                      <a:pt x="18972" y="142806"/>
                    </a:cubicBezTo>
                    <a:cubicBezTo>
                      <a:pt x="18976" y="142866"/>
                      <a:pt x="18985" y="142931"/>
                      <a:pt x="18990" y="142992"/>
                    </a:cubicBezTo>
                    <a:cubicBezTo>
                      <a:pt x="19032" y="143475"/>
                      <a:pt x="19083" y="143967"/>
                      <a:pt x="19310" y="144394"/>
                    </a:cubicBezTo>
                    <a:cubicBezTo>
                      <a:pt x="19389" y="144542"/>
                      <a:pt x="19487" y="144677"/>
                      <a:pt x="19603" y="144793"/>
                    </a:cubicBezTo>
                    <a:cubicBezTo>
                      <a:pt x="19784" y="144978"/>
                      <a:pt x="19997" y="145122"/>
                      <a:pt x="20243" y="145238"/>
                    </a:cubicBezTo>
                    <a:cubicBezTo>
                      <a:pt x="20438" y="145331"/>
                      <a:pt x="20657" y="145401"/>
                      <a:pt x="20879" y="145452"/>
                    </a:cubicBezTo>
                    <a:cubicBezTo>
                      <a:pt x="21088" y="145498"/>
                      <a:pt x="21297" y="145535"/>
                      <a:pt x="21520" y="145549"/>
                    </a:cubicBezTo>
                    <a:cubicBezTo>
                      <a:pt x="21729" y="145568"/>
                      <a:pt x="21942" y="145582"/>
                      <a:pt x="22156" y="145587"/>
                    </a:cubicBezTo>
                    <a:cubicBezTo>
                      <a:pt x="22342" y="145587"/>
                      <a:pt x="22527" y="145587"/>
                      <a:pt x="22704" y="145582"/>
                    </a:cubicBezTo>
                    <a:cubicBezTo>
                      <a:pt x="22731" y="145582"/>
                      <a:pt x="22759" y="145582"/>
                      <a:pt x="22792" y="145573"/>
                    </a:cubicBezTo>
                    <a:cubicBezTo>
                      <a:pt x="23005" y="145568"/>
                      <a:pt x="23214" y="145559"/>
                      <a:pt x="23428" y="145549"/>
                    </a:cubicBezTo>
                    <a:cubicBezTo>
                      <a:pt x="23641" y="145545"/>
                      <a:pt x="23850" y="145535"/>
                      <a:pt x="24068" y="145526"/>
                    </a:cubicBezTo>
                    <a:cubicBezTo>
                      <a:pt x="24282" y="145522"/>
                      <a:pt x="24491" y="145512"/>
                      <a:pt x="24704" y="145503"/>
                    </a:cubicBezTo>
                    <a:cubicBezTo>
                      <a:pt x="24918" y="145498"/>
                      <a:pt x="25127" y="145489"/>
                      <a:pt x="25345" y="145480"/>
                    </a:cubicBezTo>
                    <a:cubicBezTo>
                      <a:pt x="25558" y="145475"/>
                      <a:pt x="25767" y="145466"/>
                      <a:pt x="25981" y="145457"/>
                    </a:cubicBezTo>
                    <a:cubicBezTo>
                      <a:pt x="26194" y="145452"/>
                      <a:pt x="26403" y="145443"/>
                      <a:pt x="26621" y="145433"/>
                    </a:cubicBezTo>
                    <a:cubicBezTo>
                      <a:pt x="26835" y="145429"/>
                      <a:pt x="27044" y="145419"/>
                      <a:pt x="27257" y="145410"/>
                    </a:cubicBezTo>
                    <a:cubicBezTo>
                      <a:pt x="27471" y="145406"/>
                      <a:pt x="27680" y="145396"/>
                      <a:pt x="27898" y="145387"/>
                    </a:cubicBezTo>
                    <a:cubicBezTo>
                      <a:pt x="28111" y="145382"/>
                      <a:pt x="28320" y="145373"/>
                      <a:pt x="28534" y="145364"/>
                    </a:cubicBezTo>
                    <a:cubicBezTo>
                      <a:pt x="28747" y="145359"/>
                      <a:pt x="28956" y="145350"/>
                      <a:pt x="29174" y="145341"/>
                    </a:cubicBezTo>
                    <a:cubicBezTo>
                      <a:pt x="29388" y="145336"/>
                      <a:pt x="29597" y="145327"/>
                      <a:pt x="29810" y="145317"/>
                    </a:cubicBezTo>
                    <a:cubicBezTo>
                      <a:pt x="30024" y="145313"/>
                      <a:pt x="30233" y="145303"/>
                      <a:pt x="30451" y="145294"/>
                    </a:cubicBezTo>
                    <a:cubicBezTo>
                      <a:pt x="30664" y="145289"/>
                      <a:pt x="30873" y="145280"/>
                      <a:pt x="31087" y="145271"/>
                    </a:cubicBezTo>
                    <a:cubicBezTo>
                      <a:pt x="31300" y="145266"/>
                      <a:pt x="31509" y="145262"/>
                      <a:pt x="31727" y="145248"/>
                    </a:cubicBezTo>
                    <a:cubicBezTo>
                      <a:pt x="31941" y="145243"/>
                      <a:pt x="32150" y="145238"/>
                      <a:pt x="32363" y="145224"/>
                    </a:cubicBezTo>
                    <a:cubicBezTo>
                      <a:pt x="32577" y="145220"/>
                      <a:pt x="32786" y="145211"/>
                      <a:pt x="33004" y="145201"/>
                    </a:cubicBezTo>
                    <a:cubicBezTo>
                      <a:pt x="33217" y="145197"/>
                      <a:pt x="33426" y="145192"/>
                      <a:pt x="33640" y="145178"/>
                    </a:cubicBezTo>
                    <a:cubicBezTo>
                      <a:pt x="33853" y="145173"/>
                      <a:pt x="34062" y="145169"/>
                      <a:pt x="34280" y="145155"/>
                    </a:cubicBezTo>
                    <a:cubicBezTo>
                      <a:pt x="34494" y="145150"/>
                      <a:pt x="34703" y="145141"/>
                      <a:pt x="34916" y="145132"/>
                    </a:cubicBezTo>
                    <a:cubicBezTo>
                      <a:pt x="35130" y="145127"/>
                      <a:pt x="35339" y="145118"/>
                      <a:pt x="35557" y="145108"/>
                    </a:cubicBezTo>
                    <a:lnTo>
                      <a:pt x="35631" y="145108"/>
                    </a:lnTo>
                    <a:cubicBezTo>
                      <a:pt x="35793" y="145132"/>
                      <a:pt x="35961" y="145150"/>
                      <a:pt x="36128" y="145164"/>
                    </a:cubicBezTo>
                    <a:cubicBezTo>
                      <a:pt x="36337" y="145178"/>
                      <a:pt x="36555" y="145187"/>
                      <a:pt x="36768" y="145192"/>
                    </a:cubicBezTo>
                    <a:cubicBezTo>
                      <a:pt x="36829" y="145193"/>
                      <a:pt x="36891" y="145194"/>
                      <a:pt x="36953" y="145194"/>
                    </a:cubicBezTo>
                    <a:cubicBezTo>
                      <a:pt x="37102" y="145194"/>
                      <a:pt x="37253" y="145191"/>
                      <a:pt x="37404" y="145187"/>
                    </a:cubicBezTo>
                    <a:cubicBezTo>
                      <a:pt x="37622" y="145178"/>
                      <a:pt x="37831" y="145169"/>
                      <a:pt x="38045" y="145155"/>
                    </a:cubicBezTo>
                    <a:cubicBezTo>
                      <a:pt x="38258" y="145146"/>
                      <a:pt x="38467" y="145127"/>
                      <a:pt x="38681" y="145108"/>
                    </a:cubicBezTo>
                    <a:cubicBezTo>
                      <a:pt x="38769" y="145104"/>
                      <a:pt x="38862" y="145099"/>
                      <a:pt x="38950" y="145085"/>
                    </a:cubicBezTo>
                    <a:cubicBezTo>
                      <a:pt x="39071" y="145076"/>
                      <a:pt x="39201" y="145062"/>
                      <a:pt x="39317" y="145039"/>
                    </a:cubicBezTo>
                    <a:cubicBezTo>
                      <a:pt x="39400" y="145025"/>
                      <a:pt x="39484" y="145006"/>
                      <a:pt x="39563" y="144969"/>
                    </a:cubicBezTo>
                    <a:lnTo>
                      <a:pt x="40018" y="144955"/>
                    </a:lnTo>
                    <a:cubicBezTo>
                      <a:pt x="40231" y="144946"/>
                      <a:pt x="40440" y="144937"/>
                      <a:pt x="40653" y="144932"/>
                    </a:cubicBezTo>
                    <a:cubicBezTo>
                      <a:pt x="40872" y="144923"/>
                      <a:pt x="41081" y="144918"/>
                      <a:pt x="41294" y="144909"/>
                    </a:cubicBezTo>
                    <a:cubicBezTo>
                      <a:pt x="41508" y="144900"/>
                      <a:pt x="41716" y="144890"/>
                      <a:pt x="41930" y="144886"/>
                    </a:cubicBezTo>
                    <a:lnTo>
                      <a:pt x="42000" y="144886"/>
                    </a:lnTo>
                    <a:cubicBezTo>
                      <a:pt x="42153" y="145011"/>
                      <a:pt x="42320" y="145118"/>
                      <a:pt x="42501" y="145201"/>
                    </a:cubicBezTo>
                    <a:cubicBezTo>
                      <a:pt x="42696" y="145294"/>
                      <a:pt x="42914" y="145364"/>
                      <a:pt x="43137" y="145419"/>
                    </a:cubicBezTo>
                    <a:cubicBezTo>
                      <a:pt x="43346" y="145466"/>
                      <a:pt x="43555" y="145498"/>
                      <a:pt x="43777" y="145517"/>
                    </a:cubicBezTo>
                    <a:cubicBezTo>
                      <a:pt x="43986" y="145535"/>
                      <a:pt x="44200" y="145545"/>
                      <a:pt x="44413" y="145549"/>
                    </a:cubicBezTo>
                    <a:cubicBezTo>
                      <a:pt x="44599" y="145549"/>
                      <a:pt x="44785" y="145549"/>
                      <a:pt x="44961" y="145545"/>
                    </a:cubicBezTo>
                    <a:cubicBezTo>
                      <a:pt x="44989" y="145545"/>
                      <a:pt x="45017" y="145545"/>
                      <a:pt x="45049" y="145540"/>
                    </a:cubicBezTo>
                    <a:cubicBezTo>
                      <a:pt x="45263" y="145535"/>
                      <a:pt x="45472" y="145522"/>
                      <a:pt x="45685" y="145517"/>
                    </a:cubicBezTo>
                    <a:cubicBezTo>
                      <a:pt x="45899" y="145512"/>
                      <a:pt x="46108" y="145498"/>
                      <a:pt x="46326" y="145494"/>
                    </a:cubicBezTo>
                    <a:cubicBezTo>
                      <a:pt x="46539" y="145489"/>
                      <a:pt x="46748" y="145475"/>
                      <a:pt x="46962" y="145470"/>
                    </a:cubicBezTo>
                    <a:cubicBezTo>
                      <a:pt x="47175" y="145466"/>
                      <a:pt x="47384" y="145452"/>
                      <a:pt x="47602" y="145447"/>
                    </a:cubicBezTo>
                    <a:cubicBezTo>
                      <a:pt x="47816" y="145443"/>
                      <a:pt x="48025" y="145429"/>
                      <a:pt x="48238" y="145424"/>
                    </a:cubicBezTo>
                    <a:cubicBezTo>
                      <a:pt x="48452" y="145419"/>
                      <a:pt x="48661" y="145406"/>
                      <a:pt x="48879" y="145401"/>
                    </a:cubicBezTo>
                    <a:cubicBezTo>
                      <a:pt x="49092" y="145396"/>
                      <a:pt x="49301" y="145382"/>
                      <a:pt x="49515" y="145378"/>
                    </a:cubicBezTo>
                    <a:cubicBezTo>
                      <a:pt x="49728" y="145373"/>
                      <a:pt x="49937" y="145359"/>
                      <a:pt x="50155" y="145354"/>
                    </a:cubicBezTo>
                    <a:cubicBezTo>
                      <a:pt x="50369" y="145350"/>
                      <a:pt x="50578" y="145336"/>
                      <a:pt x="50791" y="145331"/>
                    </a:cubicBezTo>
                    <a:cubicBezTo>
                      <a:pt x="51005" y="145327"/>
                      <a:pt x="51214" y="145313"/>
                      <a:pt x="51432" y="145308"/>
                    </a:cubicBezTo>
                    <a:cubicBezTo>
                      <a:pt x="51645" y="145303"/>
                      <a:pt x="51854" y="145289"/>
                      <a:pt x="52068" y="145285"/>
                    </a:cubicBezTo>
                    <a:cubicBezTo>
                      <a:pt x="52281" y="145280"/>
                      <a:pt x="52490" y="145266"/>
                      <a:pt x="52708" y="145262"/>
                    </a:cubicBezTo>
                    <a:cubicBezTo>
                      <a:pt x="52922" y="145257"/>
                      <a:pt x="53131" y="145243"/>
                      <a:pt x="53344" y="145238"/>
                    </a:cubicBezTo>
                    <a:cubicBezTo>
                      <a:pt x="53558" y="145234"/>
                      <a:pt x="53767" y="145224"/>
                      <a:pt x="53985" y="145215"/>
                    </a:cubicBezTo>
                    <a:cubicBezTo>
                      <a:pt x="54198" y="145211"/>
                      <a:pt x="54407" y="145201"/>
                      <a:pt x="54621" y="145192"/>
                    </a:cubicBezTo>
                    <a:cubicBezTo>
                      <a:pt x="54834" y="145187"/>
                      <a:pt x="55043" y="145173"/>
                      <a:pt x="55261" y="145169"/>
                    </a:cubicBezTo>
                    <a:cubicBezTo>
                      <a:pt x="55475" y="145164"/>
                      <a:pt x="55684" y="145155"/>
                      <a:pt x="55897" y="145146"/>
                    </a:cubicBezTo>
                    <a:cubicBezTo>
                      <a:pt x="56111" y="145141"/>
                      <a:pt x="56320" y="145132"/>
                      <a:pt x="56538" y="145122"/>
                    </a:cubicBezTo>
                    <a:cubicBezTo>
                      <a:pt x="56751" y="145118"/>
                      <a:pt x="56960" y="145104"/>
                      <a:pt x="57174" y="145099"/>
                    </a:cubicBezTo>
                    <a:cubicBezTo>
                      <a:pt x="57387" y="145095"/>
                      <a:pt x="57596" y="145081"/>
                      <a:pt x="57814" y="145076"/>
                    </a:cubicBezTo>
                    <a:cubicBezTo>
                      <a:pt x="58028" y="145071"/>
                      <a:pt x="58237" y="145057"/>
                      <a:pt x="58450" y="145053"/>
                    </a:cubicBezTo>
                    <a:cubicBezTo>
                      <a:pt x="58664" y="145048"/>
                      <a:pt x="58873" y="145034"/>
                      <a:pt x="59091" y="145030"/>
                    </a:cubicBezTo>
                    <a:cubicBezTo>
                      <a:pt x="59304" y="145025"/>
                      <a:pt x="59513" y="145011"/>
                      <a:pt x="59727" y="145006"/>
                    </a:cubicBezTo>
                    <a:cubicBezTo>
                      <a:pt x="59940" y="145002"/>
                      <a:pt x="60149" y="144988"/>
                      <a:pt x="60367" y="144983"/>
                    </a:cubicBezTo>
                    <a:cubicBezTo>
                      <a:pt x="60581" y="144978"/>
                      <a:pt x="60790" y="144965"/>
                      <a:pt x="61003" y="144960"/>
                    </a:cubicBezTo>
                    <a:cubicBezTo>
                      <a:pt x="61217" y="144955"/>
                      <a:pt x="61426" y="144941"/>
                      <a:pt x="61644" y="144937"/>
                    </a:cubicBezTo>
                    <a:cubicBezTo>
                      <a:pt x="61857" y="144932"/>
                      <a:pt x="62066" y="144918"/>
                      <a:pt x="62280" y="144913"/>
                    </a:cubicBezTo>
                    <a:cubicBezTo>
                      <a:pt x="62493" y="144909"/>
                      <a:pt x="62702" y="144895"/>
                      <a:pt x="62920" y="144890"/>
                    </a:cubicBezTo>
                    <a:cubicBezTo>
                      <a:pt x="63120" y="144886"/>
                      <a:pt x="63329" y="144876"/>
                      <a:pt x="63533" y="144867"/>
                    </a:cubicBezTo>
                    <a:cubicBezTo>
                      <a:pt x="63579" y="144876"/>
                      <a:pt x="63630" y="144895"/>
                      <a:pt x="63677" y="144909"/>
                    </a:cubicBezTo>
                    <a:cubicBezTo>
                      <a:pt x="63886" y="144960"/>
                      <a:pt x="64099" y="145006"/>
                      <a:pt x="64317" y="145039"/>
                    </a:cubicBezTo>
                    <a:cubicBezTo>
                      <a:pt x="64526" y="145076"/>
                      <a:pt x="64740" y="145099"/>
                      <a:pt x="64953" y="145118"/>
                    </a:cubicBezTo>
                    <a:cubicBezTo>
                      <a:pt x="65162" y="145132"/>
                      <a:pt x="65376" y="145141"/>
                      <a:pt x="65594" y="145146"/>
                    </a:cubicBezTo>
                    <a:cubicBezTo>
                      <a:pt x="65655" y="145147"/>
                      <a:pt x="65717" y="145147"/>
                      <a:pt x="65779" y="145147"/>
                    </a:cubicBezTo>
                    <a:cubicBezTo>
                      <a:pt x="65928" y="145147"/>
                      <a:pt x="66079" y="145144"/>
                      <a:pt x="66230" y="145141"/>
                    </a:cubicBezTo>
                    <a:cubicBezTo>
                      <a:pt x="66448" y="145132"/>
                      <a:pt x="66657" y="145122"/>
                      <a:pt x="66870" y="145108"/>
                    </a:cubicBezTo>
                    <a:cubicBezTo>
                      <a:pt x="67084" y="145099"/>
                      <a:pt x="67293" y="145081"/>
                      <a:pt x="67506" y="145062"/>
                    </a:cubicBezTo>
                    <a:cubicBezTo>
                      <a:pt x="67595" y="145057"/>
                      <a:pt x="67687" y="145053"/>
                      <a:pt x="67776" y="145039"/>
                    </a:cubicBezTo>
                    <a:cubicBezTo>
                      <a:pt x="67896" y="145030"/>
                      <a:pt x="68022" y="145016"/>
                      <a:pt x="68138" y="144992"/>
                    </a:cubicBezTo>
                    <a:cubicBezTo>
                      <a:pt x="68328" y="144960"/>
                      <a:pt x="68500" y="144900"/>
                      <a:pt x="68644" y="144779"/>
                    </a:cubicBezTo>
                    <a:lnTo>
                      <a:pt x="68732" y="144691"/>
                    </a:lnTo>
                    <a:lnTo>
                      <a:pt x="68778" y="144691"/>
                    </a:lnTo>
                    <a:cubicBezTo>
                      <a:pt x="68950" y="144686"/>
                      <a:pt x="69122" y="144681"/>
                      <a:pt x="69293" y="144677"/>
                    </a:cubicBezTo>
                    <a:cubicBezTo>
                      <a:pt x="69512" y="144667"/>
                      <a:pt x="69721" y="144658"/>
                      <a:pt x="69934" y="144654"/>
                    </a:cubicBezTo>
                    <a:cubicBezTo>
                      <a:pt x="70059" y="144644"/>
                      <a:pt x="70189" y="144640"/>
                      <a:pt x="70315" y="144640"/>
                    </a:cubicBezTo>
                    <a:cubicBezTo>
                      <a:pt x="70398" y="144640"/>
                      <a:pt x="70486" y="144635"/>
                      <a:pt x="70570" y="144630"/>
                    </a:cubicBezTo>
                    <a:lnTo>
                      <a:pt x="70612" y="144630"/>
                    </a:lnTo>
                    <a:cubicBezTo>
                      <a:pt x="70640" y="144663"/>
                      <a:pt x="70663" y="144691"/>
                      <a:pt x="70695" y="144723"/>
                    </a:cubicBezTo>
                    <a:cubicBezTo>
                      <a:pt x="70872" y="144909"/>
                      <a:pt x="71090" y="145053"/>
                      <a:pt x="71331" y="145169"/>
                    </a:cubicBezTo>
                    <a:cubicBezTo>
                      <a:pt x="71531" y="145262"/>
                      <a:pt x="71744" y="145331"/>
                      <a:pt x="71972" y="145382"/>
                    </a:cubicBezTo>
                    <a:cubicBezTo>
                      <a:pt x="72181" y="145429"/>
                      <a:pt x="72390" y="145466"/>
                      <a:pt x="72608" y="145480"/>
                    </a:cubicBezTo>
                    <a:cubicBezTo>
                      <a:pt x="72817" y="145498"/>
                      <a:pt x="73030" y="145512"/>
                      <a:pt x="73248" y="145517"/>
                    </a:cubicBezTo>
                    <a:cubicBezTo>
                      <a:pt x="73434" y="145517"/>
                      <a:pt x="73620" y="145517"/>
                      <a:pt x="73791" y="145512"/>
                    </a:cubicBezTo>
                    <a:cubicBezTo>
                      <a:pt x="73819" y="145512"/>
                      <a:pt x="73852" y="145512"/>
                      <a:pt x="73880" y="145503"/>
                    </a:cubicBezTo>
                    <a:cubicBezTo>
                      <a:pt x="74093" y="145498"/>
                      <a:pt x="74302" y="145489"/>
                      <a:pt x="74516" y="145480"/>
                    </a:cubicBezTo>
                    <a:cubicBezTo>
                      <a:pt x="74734" y="145475"/>
                      <a:pt x="74943" y="145466"/>
                      <a:pt x="75156" y="145457"/>
                    </a:cubicBezTo>
                    <a:cubicBezTo>
                      <a:pt x="75370" y="145452"/>
                      <a:pt x="75578" y="145443"/>
                      <a:pt x="75792" y="145433"/>
                    </a:cubicBezTo>
                    <a:cubicBezTo>
                      <a:pt x="76010" y="145429"/>
                      <a:pt x="76219" y="145419"/>
                      <a:pt x="76433" y="145410"/>
                    </a:cubicBezTo>
                    <a:cubicBezTo>
                      <a:pt x="76646" y="145406"/>
                      <a:pt x="76855" y="145396"/>
                      <a:pt x="77069" y="145387"/>
                    </a:cubicBezTo>
                    <a:cubicBezTo>
                      <a:pt x="77287" y="145382"/>
                      <a:pt x="77496" y="145373"/>
                      <a:pt x="77709" y="145364"/>
                    </a:cubicBezTo>
                    <a:cubicBezTo>
                      <a:pt x="77923" y="145359"/>
                      <a:pt x="78131" y="145350"/>
                      <a:pt x="78345" y="145341"/>
                    </a:cubicBezTo>
                    <a:cubicBezTo>
                      <a:pt x="78563" y="145336"/>
                      <a:pt x="78772" y="145327"/>
                      <a:pt x="78986" y="145317"/>
                    </a:cubicBezTo>
                    <a:cubicBezTo>
                      <a:pt x="79199" y="145313"/>
                      <a:pt x="79408" y="145303"/>
                      <a:pt x="79621" y="145294"/>
                    </a:cubicBezTo>
                    <a:cubicBezTo>
                      <a:pt x="79840" y="145289"/>
                      <a:pt x="80049" y="145280"/>
                      <a:pt x="80262" y="145271"/>
                    </a:cubicBezTo>
                    <a:cubicBezTo>
                      <a:pt x="80476" y="145266"/>
                      <a:pt x="80684" y="145257"/>
                      <a:pt x="80898" y="145248"/>
                    </a:cubicBezTo>
                    <a:cubicBezTo>
                      <a:pt x="81116" y="145243"/>
                      <a:pt x="81325" y="145234"/>
                      <a:pt x="81539" y="145224"/>
                    </a:cubicBezTo>
                    <a:cubicBezTo>
                      <a:pt x="81752" y="145220"/>
                      <a:pt x="81961" y="145211"/>
                      <a:pt x="82174" y="145201"/>
                    </a:cubicBezTo>
                    <a:cubicBezTo>
                      <a:pt x="82393" y="145197"/>
                      <a:pt x="82602" y="145192"/>
                      <a:pt x="82815" y="145178"/>
                    </a:cubicBezTo>
                    <a:cubicBezTo>
                      <a:pt x="83029" y="145173"/>
                      <a:pt x="83237" y="145169"/>
                      <a:pt x="83451" y="145155"/>
                    </a:cubicBezTo>
                    <a:cubicBezTo>
                      <a:pt x="83669" y="145150"/>
                      <a:pt x="83878" y="145141"/>
                      <a:pt x="84092" y="145132"/>
                    </a:cubicBezTo>
                    <a:cubicBezTo>
                      <a:pt x="84305" y="145127"/>
                      <a:pt x="84514" y="145122"/>
                      <a:pt x="84727" y="145108"/>
                    </a:cubicBezTo>
                    <a:cubicBezTo>
                      <a:pt x="84946" y="145104"/>
                      <a:pt x="85155" y="145099"/>
                      <a:pt x="85368" y="145085"/>
                    </a:cubicBezTo>
                    <a:cubicBezTo>
                      <a:pt x="85582" y="145081"/>
                      <a:pt x="85790" y="145071"/>
                      <a:pt x="86004" y="145062"/>
                    </a:cubicBezTo>
                    <a:cubicBezTo>
                      <a:pt x="86222" y="145057"/>
                      <a:pt x="86431" y="145048"/>
                      <a:pt x="86645" y="145039"/>
                    </a:cubicBezTo>
                    <a:lnTo>
                      <a:pt x="86719" y="145039"/>
                    </a:lnTo>
                    <a:cubicBezTo>
                      <a:pt x="86881" y="145062"/>
                      <a:pt x="87048" y="145081"/>
                      <a:pt x="87220" y="145095"/>
                    </a:cubicBezTo>
                    <a:cubicBezTo>
                      <a:pt x="87429" y="145108"/>
                      <a:pt x="87643" y="145118"/>
                      <a:pt x="87856" y="145122"/>
                    </a:cubicBezTo>
                    <a:cubicBezTo>
                      <a:pt x="87917" y="145124"/>
                      <a:pt x="87979" y="145124"/>
                      <a:pt x="88041" y="145124"/>
                    </a:cubicBezTo>
                    <a:cubicBezTo>
                      <a:pt x="88190" y="145124"/>
                      <a:pt x="88342" y="145121"/>
                      <a:pt x="88497" y="145118"/>
                    </a:cubicBezTo>
                    <a:cubicBezTo>
                      <a:pt x="88710" y="145108"/>
                      <a:pt x="88919" y="145099"/>
                      <a:pt x="89133" y="145085"/>
                    </a:cubicBezTo>
                    <a:cubicBezTo>
                      <a:pt x="89346" y="145076"/>
                      <a:pt x="89555" y="145057"/>
                      <a:pt x="89773" y="145039"/>
                    </a:cubicBezTo>
                    <a:cubicBezTo>
                      <a:pt x="89857" y="145034"/>
                      <a:pt x="89950" y="145030"/>
                      <a:pt x="90038" y="145016"/>
                    </a:cubicBezTo>
                    <a:cubicBezTo>
                      <a:pt x="90158" y="145006"/>
                      <a:pt x="90288" y="144992"/>
                      <a:pt x="90404" y="144969"/>
                    </a:cubicBezTo>
                    <a:cubicBezTo>
                      <a:pt x="90493" y="144955"/>
                      <a:pt x="90572" y="144937"/>
                      <a:pt x="90650" y="144900"/>
                    </a:cubicBezTo>
                    <a:lnTo>
                      <a:pt x="91105" y="144886"/>
                    </a:lnTo>
                    <a:cubicBezTo>
                      <a:pt x="91319" y="144876"/>
                      <a:pt x="91528" y="144867"/>
                      <a:pt x="91741" y="144862"/>
                    </a:cubicBezTo>
                    <a:cubicBezTo>
                      <a:pt x="91959" y="144853"/>
                      <a:pt x="92168" y="144848"/>
                      <a:pt x="92382" y="144839"/>
                    </a:cubicBezTo>
                    <a:cubicBezTo>
                      <a:pt x="92595" y="144830"/>
                      <a:pt x="92804" y="144821"/>
                      <a:pt x="93018" y="144816"/>
                    </a:cubicBezTo>
                    <a:lnTo>
                      <a:pt x="93087" y="144816"/>
                    </a:lnTo>
                    <a:cubicBezTo>
                      <a:pt x="93241" y="144941"/>
                      <a:pt x="93408" y="145048"/>
                      <a:pt x="93589" y="145132"/>
                    </a:cubicBezTo>
                    <a:cubicBezTo>
                      <a:pt x="93784" y="145224"/>
                      <a:pt x="94002" y="145294"/>
                      <a:pt x="94225" y="145350"/>
                    </a:cubicBezTo>
                    <a:cubicBezTo>
                      <a:pt x="94434" y="145396"/>
                      <a:pt x="94642" y="145429"/>
                      <a:pt x="94865" y="145447"/>
                    </a:cubicBezTo>
                    <a:cubicBezTo>
                      <a:pt x="95074" y="145466"/>
                      <a:pt x="95288" y="145475"/>
                      <a:pt x="95501" y="145480"/>
                    </a:cubicBezTo>
                    <a:cubicBezTo>
                      <a:pt x="95687" y="145480"/>
                      <a:pt x="95872" y="145480"/>
                      <a:pt x="96049" y="145475"/>
                    </a:cubicBezTo>
                    <a:cubicBezTo>
                      <a:pt x="96077" y="145475"/>
                      <a:pt x="96105" y="145475"/>
                      <a:pt x="96137" y="145470"/>
                    </a:cubicBezTo>
                    <a:cubicBezTo>
                      <a:pt x="96351" y="145466"/>
                      <a:pt x="96559" y="145452"/>
                      <a:pt x="96773" y="145447"/>
                    </a:cubicBezTo>
                    <a:cubicBezTo>
                      <a:pt x="96991" y="145443"/>
                      <a:pt x="97195" y="145429"/>
                      <a:pt x="97414" y="145424"/>
                    </a:cubicBezTo>
                    <a:cubicBezTo>
                      <a:pt x="97627" y="145419"/>
                      <a:pt x="97836" y="145406"/>
                      <a:pt x="98049" y="145401"/>
                    </a:cubicBezTo>
                    <a:cubicBezTo>
                      <a:pt x="98268" y="145396"/>
                      <a:pt x="98472" y="145382"/>
                      <a:pt x="98690" y="145378"/>
                    </a:cubicBezTo>
                    <a:cubicBezTo>
                      <a:pt x="98904" y="145373"/>
                      <a:pt x="99112" y="145359"/>
                      <a:pt x="99326" y="145354"/>
                    </a:cubicBezTo>
                    <a:cubicBezTo>
                      <a:pt x="99544" y="145350"/>
                      <a:pt x="99748" y="145336"/>
                      <a:pt x="99967" y="145331"/>
                    </a:cubicBezTo>
                    <a:cubicBezTo>
                      <a:pt x="100180" y="145327"/>
                      <a:pt x="100389" y="145313"/>
                      <a:pt x="100602" y="145308"/>
                    </a:cubicBezTo>
                    <a:cubicBezTo>
                      <a:pt x="100821" y="145303"/>
                      <a:pt x="101025" y="145289"/>
                      <a:pt x="101243" y="145285"/>
                    </a:cubicBezTo>
                    <a:cubicBezTo>
                      <a:pt x="101457" y="145280"/>
                      <a:pt x="101665" y="145266"/>
                      <a:pt x="101879" y="145262"/>
                    </a:cubicBezTo>
                    <a:cubicBezTo>
                      <a:pt x="102097" y="145257"/>
                      <a:pt x="102301" y="145243"/>
                      <a:pt x="102520" y="145238"/>
                    </a:cubicBezTo>
                    <a:cubicBezTo>
                      <a:pt x="102733" y="145234"/>
                      <a:pt x="102942" y="145220"/>
                      <a:pt x="103155" y="145215"/>
                    </a:cubicBezTo>
                    <a:cubicBezTo>
                      <a:pt x="103374" y="145211"/>
                      <a:pt x="103578" y="145197"/>
                      <a:pt x="103796" y="145192"/>
                    </a:cubicBezTo>
                    <a:cubicBezTo>
                      <a:pt x="104010" y="145187"/>
                      <a:pt x="104218" y="145173"/>
                      <a:pt x="104432" y="145169"/>
                    </a:cubicBezTo>
                    <a:cubicBezTo>
                      <a:pt x="104650" y="145164"/>
                      <a:pt x="104854" y="145155"/>
                      <a:pt x="105073" y="145146"/>
                    </a:cubicBezTo>
                    <a:cubicBezTo>
                      <a:pt x="105286" y="145141"/>
                      <a:pt x="105495" y="145132"/>
                      <a:pt x="105708" y="145122"/>
                    </a:cubicBezTo>
                    <a:cubicBezTo>
                      <a:pt x="105927" y="145118"/>
                      <a:pt x="106131" y="145104"/>
                      <a:pt x="106349" y="145099"/>
                    </a:cubicBezTo>
                    <a:cubicBezTo>
                      <a:pt x="106563" y="145095"/>
                      <a:pt x="106771" y="145085"/>
                      <a:pt x="106985" y="145076"/>
                    </a:cubicBezTo>
                    <a:cubicBezTo>
                      <a:pt x="107203" y="145071"/>
                      <a:pt x="107407" y="145062"/>
                      <a:pt x="107626" y="145053"/>
                    </a:cubicBezTo>
                    <a:cubicBezTo>
                      <a:pt x="107839" y="145048"/>
                      <a:pt x="108048" y="145034"/>
                      <a:pt x="108261" y="145030"/>
                    </a:cubicBezTo>
                    <a:cubicBezTo>
                      <a:pt x="108480" y="145025"/>
                      <a:pt x="108684" y="145011"/>
                      <a:pt x="108902" y="145006"/>
                    </a:cubicBezTo>
                    <a:cubicBezTo>
                      <a:pt x="109116" y="145002"/>
                      <a:pt x="109324" y="144988"/>
                      <a:pt x="109538" y="144983"/>
                    </a:cubicBezTo>
                    <a:cubicBezTo>
                      <a:pt x="109752" y="144978"/>
                      <a:pt x="109965" y="144965"/>
                      <a:pt x="110179" y="144960"/>
                    </a:cubicBezTo>
                    <a:cubicBezTo>
                      <a:pt x="110392" y="144955"/>
                      <a:pt x="110601" y="144941"/>
                      <a:pt x="110814" y="144937"/>
                    </a:cubicBezTo>
                    <a:cubicBezTo>
                      <a:pt x="111028" y="144932"/>
                      <a:pt x="111242" y="144918"/>
                      <a:pt x="111455" y="144913"/>
                    </a:cubicBezTo>
                    <a:cubicBezTo>
                      <a:pt x="111669" y="144909"/>
                      <a:pt x="111877" y="144895"/>
                      <a:pt x="112091" y="144890"/>
                    </a:cubicBezTo>
                    <a:cubicBezTo>
                      <a:pt x="112305" y="144886"/>
                      <a:pt x="112518" y="144872"/>
                      <a:pt x="112732" y="144867"/>
                    </a:cubicBezTo>
                    <a:cubicBezTo>
                      <a:pt x="112945" y="144862"/>
                      <a:pt x="113154" y="144848"/>
                      <a:pt x="113367" y="144844"/>
                    </a:cubicBezTo>
                    <a:cubicBezTo>
                      <a:pt x="113581" y="144839"/>
                      <a:pt x="113795" y="144825"/>
                      <a:pt x="114008" y="144821"/>
                    </a:cubicBezTo>
                    <a:cubicBezTo>
                      <a:pt x="114222" y="144816"/>
                      <a:pt x="114430" y="144807"/>
                      <a:pt x="114644" y="144797"/>
                    </a:cubicBezTo>
                    <a:cubicBezTo>
                      <a:pt x="114858" y="144793"/>
                      <a:pt x="115071" y="144779"/>
                      <a:pt x="115285" y="144774"/>
                    </a:cubicBezTo>
                    <a:cubicBezTo>
                      <a:pt x="115498" y="144770"/>
                      <a:pt x="115707" y="144756"/>
                      <a:pt x="115920" y="144751"/>
                    </a:cubicBezTo>
                    <a:cubicBezTo>
                      <a:pt x="116134" y="144746"/>
                      <a:pt x="116348" y="144732"/>
                      <a:pt x="116561" y="144728"/>
                    </a:cubicBezTo>
                    <a:cubicBezTo>
                      <a:pt x="116775" y="144723"/>
                      <a:pt x="116983" y="144709"/>
                      <a:pt x="117197" y="144705"/>
                    </a:cubicBezTo>
                    <a:cubicBezTo>
                      <a:pt x="117411" y="144700"/>
                      <a:pt x="117624" y="144686"/>
                      <a:pt x="117838" y="144681"/>
                    </a:cubicBezTo>
                    <a:cubicBezTo>
                      <a:pt x="118051" y="144677"/>
                      <a:pt x="118260" y="144663"/>
                      <a:pt x="118473" y="144658"/>
                    </a:cubicBezTo>
                    <a:cubicBezTo>
                      <a:pt x="118687" y="144654"/>
                      <a:pt x="118901" y="144640"/>
                      <a:pt x="119114" y="144635"/>
                    </a:cubicBezTo>
                    <a:cubicBezTo>
                      <a:pt x="119328" y="144630"/>
                      <a:pt x="119536" y="144616"/>
                      <a:pt x="119750" y="144612"/>
                    </a:cubicBezTo>
                    <a:cubicBezTo>
                      <a:pt x="119963" y="144607"/>
                      <a:pt x="120177" y="144593"/>
                      <a:pt x="120391" y="144589"/>
                    </a:cubicBezTo>
                    <a:cubicBezTo>
                      <a:pt x="120604" y="144584"/>
                      <a:pt x="120813" y="144570"/>
                      <a:pt x="121026" y="144565"/>
                    </a:cubicBezTo>
                    <a:cubicBezTo>
                      <a:pt x="121156" y="144561"/>
                      <a:pt x="121282" y="144551"/>
                      <a:pt x="121412" y="144551"/>
                    </a:cubicBezTo>
                    <a:cubicBezTo>
                      <a:pt x="121491" y="144551"/>
                      <a:pt x="121579" y="144547"/>
                      <a:pt x="121667" y="144542"/>
                    </a:cubicBezTo>
                    <a:cubicBezTo>
                      <a:pt x="121876" y="144528"/>
                      <a:pt x="122089" y="144519"/>
                      <a:pt x="122303" y="144500"/>
                    </a:cubicBezTo>
                    <a:cubicBezTo>
                      <a:pt x="122516" y="144482"/>
                      <a:pt x="122730" y="144459"/>
                      <a:pt x="122944" y="144426"/>
                    </a:cubicBezTo>
                    <a:cubicBezTo>
                      <a:pt x="123157" y="144398"/>
                      <a:pt x="123371" y="144356"/>
                      <a:pt x="123579" y="144310"/>
                    </a:cubicBezTo>
                    <a:cubicBezTo>
                      <a:pt x="123617" y="144305"/>
                      <a:pt x="123644" y="144291"/>
                      <a:pt x="123677" y="144287"/>
                    </a:cubicBezTo>
                    <a:cubicBezTo>
                      <a:pt x="123793" y="144296"/>
                      <a:pt x="123909" y="144305"/>
                      <a:pt x="124034" y="144310"/>
                    </a:cubicBezTo>
                    <a:cubicBezTo>
                      <a:pt x="124090" y="144315"/>
                      <a:pt x="124155" y="144315"/>
                      <a:pt x="124211" y="144319"/>
                    </a:cubicBezTo>
                    <a:cubicBezTo>
                      <a:pt x="124364" y="144329"/>
                      <a:pt x="124512" y="144338"/>
                      <a:pt x="124666" y="144343"/>
                    </a:cubicBezTo>
                    <a:cubicBezTo>
                      <a:pt x="124875" y="144352"/>
                      <a:pt x="125088" y="144356"/>
                      <a:pt x="125302" y="144361"/>
                    </a:cubicBezTo>
                    <a:lnTo>
                      <a:pt x="125942" y="144361"/>
                    </a:lnTo>
                    <a:cubicBezTo>
                      <a:pt x="126156" y="144356"/>
                      <a:pt x="126369" y="144352"/>
                      <a:pt x="126578" y="144343"/>
                    </a:cubicBezTo>
                    <a:cubicBezTo>
                      <a:pt x="126801" y="144333"/>
                      <a:pt x="127014" y="144319"/>
                      <a:pt x="127219" y="144305"/>
                    </a:cubicBezTo>
                    <a:cubicBezTo>
                      <a:pt x="127237" y="144305"/>
                      <a:pt x="127247" y="144305"/>
                      <a:pt x="127265" y="144296"/>
                    </a:cubicBezTo>
                    <a:cubicBezTo>
                      <a:pt x="127330" y="144329"/>
                      <a:pt x="127400" y="144352"/>
                      <a:pt x="127469" y="144366"/>
                    </a:cubicBezTo>
                    <a:cubicBezTo>
                      <a:pt x="127604" y="144403"/>
                      <a:pt x="127734" y="144426"/>
                      <a:pt x="127869" y="144445"/>
                    </a:cubicBezTo>
                    <a:cubicBezTo>
                      <a:pt x="127943" y="144454"/>
                      <a:pt x="128026" y="144468"/>
                      <a:pt x="128101" y="144473"/>
                    </a:cubicBezTo>
                    <a:cubicBezTo>
                      <a:pt x="128305" y="144496"/>
                      <a:pt x="128518" y="144524"/>
                      <a:pt x="128741" y="144547"/>
                    </a:cubicBezTo>
                    <a:cubicBezTo>
                      <a:pt x="128941" y="144570"/>
                      <a:pt x="129154" y="144593"/>
                      <a:pt x="129377" y="144616"/>
                    </a:cubicBezTo>
                    <a:cubicBezTo>
                      <a:pt x="129586" y="144640"/>
                      <a:pt x="129795" y="144658"/>
                      <a:pt x="130018" y="144677"/>
                    </a:cubicBezTo>
                    <a:cubicBezTo>
                      <a:pt x="130222" y="144691"/>
                      <a:pt x="130440" y="144709"/>
                      <a:pt x="130654" y="144728"/>
                    </a:cubicBezTo>
                    <a:cubicBezTo>
                      <a:pt x="130862" y="144746"/>
                      <a:pt x="131076" y="144760"/>
                      <a:pt x="131294" y="144774"/>
                    </a:cubicBezTo>
                    <a:cubicBezTo>
                      <a:pt x="131498" y="144793"/>
                      <a:pt x="131717" y="144802"/>
                      <a:pt x="131930" y="144816"/>
                    </a:cubicBezTo>
                    <a:cubicBezTo>
                      <a:pt x="132139" y="144825"/>
                      <a:pt x="132352" y="144839"/>
                      <a:pt x="132571" y="144848"/>
                    </a:cubicBezTo>
                    <a:lnTo>
                      <a:pt x="133197" y="144886"/>
                    </a:lnTo>
                    <a:cubicBezTo>
                      <a:pt x="133327" y="144913"/>
                      <a:pt x="133457" y="144937"/>
                      <a:pt x="133592" y="144960"/>
                    </a:cubicBezTo>
                    <a:cubicBezTo>
                      <a:pt x="133801" y="144992"/>
                      <a:pt x="134014" y="145016"/>
                      <a:pt x="134228" y="145034"/>
                    </a:cubicBezTo>
                    <a:cubicBezTo>
                      <a:pt x="134437" y="145053"/>
                      <a:pt x="134650" y="145057"/>
                      <a:pt x="134868" y="145062"/>
                    </a:cubicBezTo>
                    <a:cubicBezTo>
                      <a:pt x="134933" y="145065"/>
                      <a:pt x="134998" y="145066"/>
                      <a:pt x="135064" y="145066"/>
                    </a:cubicBezTo>
                    <a:cubicBezTo>
                      <a:pt x="135210" y="145066"/>
                      <a:pt x="135357" y="145061"/>
                      <a:pt x="135504" y="145057"/>
                    </a:cubicBezTo>
                    <a:cubicBezTo>
                      <a:pt x="135718" y="145053"/>
                      <a:pt x="135927" y="145039"/>
                      <a:pt x="136145" y="145030"/>
                    </a:cubicBezTo>
                    <a:cubicBezTo>
                      <a:pt x="136358" y="145016"/>
                      <a:pt x="136567" y="145002"/>
                      <a:pt x="136781" y="144983"/>
                    </a:cubicBezTo>
                    <a:cubicBezTo>
                      <a:pt x="136809" y="144983"/>
                      <a:pt x="136841" y="144978"/>
                      <a:pt x="136869" y="144978"/>
                    </a:cubicBezTo>
                    <a:lnTo>
                      <a:pt x="137031" y="144978"/>
                    </a:lnTo>
                    <a:cubicBezTo>
                      <a:pt x="137245" y="144978"/>
                      <a:pt x="137458" y="144978"/>
                      <a:pt x="137667" y="144969"/>
                    </a:cubicBezTo>
                    <a:cubicBezTo>
                      <a:pt x="137886" y="144965"/>
                      <a:pt x="138099" y="144965"/>
                      <a:pt x="138308" y="144960"/>
                    </a:cubicBezTo>
                    <a:cubicBezTo>
                      <a:pt x="138521" y="144955"/>
                      <a:pt x="138735" y="144946"/>
                      <a:pt x="138944" y="144937"/>
                    </a:cubicBezTo>
                    <a:cubicBezTo>
                      <a:pt x="139162" y="144932"/>
                      <a:pt x="139376" y="144918"/>
                      <a:pt x="139584" y="144909"/>
                    </a:cubicBezTo>
                    <a:cubicBezTo>
                      <a:pt x="139803" y="144895"/>
                      <a:pt x="140011" y="144876"/>
                      <a:pt x="140220" y="144867"/>
                    </a:cubicBezTo>
                    <a:lnTo>
                      <a:pt x="140234" y="144867"/>
                    </a:lnTo>
                    <a:cubicBezTo>
                      <a:pt x="140350" y="144955"/>
                      <a:pt x="140476" y="145025"/>
                      <a:pt x="140610" y="145085"/>
                    </a:cubicBezTo>
                    <a:cubicBezTo>
                      <a:pt x="140810" y="145178"/>
                      <a:pt x="141023" y="145248"/>
                      <a:pt x="141251" y="145303"/>
                    </a:cubicBezTo>
                    <a:cubicBezTo>
                      <a:pt x="141460" y="145350"/>
                      <a:pt x="141669" y="145382"/>
                      <a:pt x="141887" y="145401"/>
                    </a:cubicBezTo>
                    <a:cubicBezTo>
                      <a:pt x="142096" y="145419"/>
                      <a:pt x="142309" y="145429"/>
                      <a:pt x="142527" y="145433"/>
                    </a:cubicBezTo>
                    <a:cubicBezTo>
                      <a:pt x="142713" y="145433"/>
                      <a:pt x="142899" y="145433"/>
                      <a:pt x="143070" y="145429"/>
                    </a:cubicBezTo>
                    <a:cubicBezTo>
                      <a:pt x="143098" y="145429"/>
                      <a:pt x="143131" y="145429"/>
                      <a:pt x="143159" y="145424"/>
                    </a:cubicBezTo>
                    <a:cubicBezTo>
                      <a:pt x="143372" y="145419"/>
                      <a:pt x="143581" y="145406"/>
                      <a:pt x="143795" y="145401"/>
                    </a:cubicBezTo>
                    <a:cubicBezTo>
                      <a:pt x="144013" y="145396"/>
                      <a:pt x="144222" y="145382"/>
                      <a:pt x="144435" y="145378"/>
                    </a:cubicBezTo>
                    <a:cubicBezTo>
                      <a:pt x="144649" y="145373"/>
                      <a:pt x="144858" y="145359"/>
                      <a:pt x="145071" y="145354"/>
                    </a:cubicBezTo>
                    <a:cubicBezTo>
                      <a:pt x="145289" y="145350"/>
                      <a:pt x="145498" y="145336"/>
                      <a:pt x="145712" y="145331"/>
                    </a:cubicBezTo>
                    <a:cubicBezTo>
                      <a:pt x="145925" y="145327"/>
                      <a:pt x="146134" y="145313"/>
                      <a:pt x="146348" y="145308"/>
                    </a:cubicBezTo>
                    <a:cubicBezTo>
                      <a:pt x="146566" y="145303"/>
                      <a:pt x="146775" y="145289"/>
                      <a:pt x="146988" y="145285"/>
                    </a:cubicBezTo>
                    <a:cubicBezTo>
                      <a:pt x="147202" y="145280"/>
                      <a:pt x="147411" y="145266"/>
                      <a:pt x="147624" y="145262"/>
                    </a:cubicBezTo>
                    <a:cubicBezTo>
                      <a:pt x="147842" y="145257"/>
                      <a:pt x="148051" y="145243"/>
                      <a:pt x="148265" y="145238"/>
                    </a:cubicBezTo>
                    <a:cubicBezTo>
                      <a:pt x="148478" y="145234"/>
                      <a:pt x="148687" y="145220"/>
                      <a:pt x="148901" y="145215"/>
                    </a:cubicBezTo>
                    <a:cubicBezTo>
                      <a:pt x="149119" y="145211"/>
                      <a:pt x="149328" y="145197"/>
                      <a:pt x="149541" y="145192"/>
                    </a:cubicBezTo>
                    <a:cubicBezTo>
                      <a:pt x="149755" y="145187"/>
                      <a:pt x="149964" y="145173"/>
                      <a:pt x="150177" y="145169"/>
                    </a:cubicBezTo>
                    <a:cubicBezTo>
                      <a:pt x="150395" y="145164"/>
                      <a:pt x="150604" y="145150"/>
                      <a:pt x="150818" y="145146"/>
                    </a:cubicBezTo>
                    <a:cubicBezTo>
                      <a:pt x="151031" y="145141"/>
                      <a:pt x="151240" y="145127"/>
                      <a:pt x="151454" y="145122"/>
                    </a:cubicBezTo>
                    <a:cubicBezTo>
                      <a:pt x="151672" y="145118"/>
                      <a:pt x="151881" y="145108"/>
                      <a:pt x="152094" y="145099"/>
                    </a:cubicBezTo>
                    <a:cubicBezTo>
                      <a:pt x="152308" y="145095"/>
                      <a:pt x="152517" y="145085"/>
                      <a:pt x="152730" y="145076"/>
                    </a:cubicBezTo>
                    <a:cubicBezTo>
                      <a:pt x="152948" y="145071"/>
                      <a:pt x="153157" y="145057"/>
                      <a:pt x="153371" y="145053"/>
                    </a:cubicBezTo>
                    <a:cubicBezTo>
                      <a:pt x="153584" y="145048"/>
                      <a:pt x="153793" y="145039"/>
                      <a:pt x="154007" y="145030"/>
                    </a:cubicBezTo>
                    <a:cubicBezTo>
                      <a:pt x="154225" y="145025"/>
                      <a:pt x="154434" y="145016"/>
                      <a:pt x="154647" y="145006"/>
                    </a:cubicBezTo>
                    <a:cubicBezTo>
                      <a:pt x="154861" y="145002"/>
                      <a:pt x="155070" y="144988"/>
                      <a:pt x="155283" y="144983"/>
                    </a:cubicBezTo>
                    <a:cubicBezTo>
                      <a:pt x="155501" y="144978"/>
                      <a:pt x="155710" y="144965"/>
                      <a:pt x="155924" y="144960"/>
                    </a:cubicBezTo>
                    <a:cubicBezTo>
                      <a:pt x="156137" y="144955"/>
                      <a:pt x="156346" y="144941"/>
                      <a:pt x="156560" y="144937"/>
                    </a:cubicBezTo>
                    <a:cubicBezTo>
                      <a:pt x="156731" y="144932"/>
                      <a:pt x="156894" y="144923"/>
                      <a:pt x="157061" y="144918"/>
                    </a:cubicBezTo>
                    <a:cubicBezTo>
                      <a:pt x="157172" y="144923"/>
                      <a:pt x="157274" y="144923"/>
                      <a:pt x="157386" y="144932"/>
                    </a:cubicBezTo>
                    <a:cubicBezTo>
                      <a:pt x="157599" y="144937"/>
                      <a:pt x="157808" y="144941"/>
                      <a:pt x="158022" y="144941"/>
                    </a:cubicBezTo>
                    <a:cubicBezTo>
                      <a:pt x="158240" y="144946"/>
                      <a:pt x="158449" y="144946"/>
                      <a:pt x="158662" y="144946"/>
                    </a:cubicBezTo>
                    <a:lnTo>
                      <a:pt x="159298" y="144946"/>
                    </a:lnTo>
                    <a:cubicBezTo>
                      <a:pt x="159516" y="144946"/>
                      <a:pt x="159730" y="144946"/>
                      <a:pt x="159939" y="144941"/>
                    </a:cubicBezTo>
                    <a:cubicBezTo>
                      <a:pt x="160152" y="144937"/>
                      <a:pt x="160366" y="144937"/>
                      <a:pt x="160575" y="144932"/>
                    </a:cubicBezTo>
                    <a:cubicBezTo>
                      <a:pt x="160793" y="144923"/>
                      <a:pt x="161006" y="144918"/>
                      <a:pt x="161215" y="144909"/>
                    </a:cubicBezTo>
                    <a:cubicBezTo>
                      <a:pt x="161429" y="144900"/>
                      <a:pt x="161642" y="144890"/>
                      <a:pt x="161851" y="144876"/>
                    </a:cubicBezTo>
                    <a:cubicBezTo>
                      <a:pt x="162074" y="144867"/>
                      <a:pt x="162283" y="144848"/>
                      <a:pt x="162492" y="144839"/>
                    </a:cubicBezTo>
                    <a:cubicBezTo>
                      <a:pt x="162710" y="144821"/>
                      <a:pt x="162919" y="144802"/>
                      <a:pt x="163128" y="144779"/>
                    </a:cubicBezTo>
                    <a:cubicBezTo>
                      <a:pt x="163351" y="144756"/>
                      <a:pt x="163564" y="144732"/>
                      <a:pt x="163768" y="144705"/>
                    </a:cubicBezTo>
                    <a:lnTo>
                      <a:pt x="163889" y="144686"/>
                    </a:lnTo>
                    <a:cubicBezTo>
                      <a:pt x="164000" y="144681"/>
                      <a:pt x="164112" y="144681"/>
                      <a:pt x="164219" y="144677"/>
                    </a:cubicBezTo>
                    <a:cubicBezTo>
                      <a:pt x="164437" y="144667"/>
                      <a:pt x="164646" y="144658"/>
                      <a:pt x="164859" y="144654"/>
                    </a:cubicBezTo>
                    <a:cubicBezTo>
                      <a:pt x="165073" y="144644"/>
                      <a:pt x="165282" y="144635"/>
                      <a:pt x="165495" y="144630"/>
                    </a:cubicBezTo>
                    <a:cubicBezTo>
                      <a:pt x="165713" y="144621"/>
                      <a:pt x="165922" y="144612"/>
                      <a:pt x="166136" y="144607"/>
                    </a:cubicBezTo>
                    <a:cubicBezTo>
                      <a:pt x="166349" y="144598"/>
                      <a:pt x="166558" y="144589"/>
                      <a:pt x="166772" y="144584"/>
                    </a:cubicBezTo>
                    <a:cubicBezTo>
                      <a:pt x="166990" y="144575"/>
                      <a:pt x="167199" y="144565"/>
                      <a:pt x="167412" y="144561"/>
                    </a:cubicBezTo>
                    <a:cubicBezTo>
                      <a:pt x="167626" y="144551"/>
                      <a:pt x="167835" y="144542"/>
                      <a:pt x="168048" y="144537"/>
                    </a:cubicBezTo>
                    <a:cubicBezTo>
                      <a:pt x="168178" y="144528"/>
                      <a:pt x="168303" y="144524"/>
                      <a:pt x="168433" y="144524"/>
                    </a:cubicBezTo>
                    <a:cubicBezTo>
                      <a:pt x="168512" y="144524"/>
                      <a:pt x="168600" y="144519"/>
                      <a:pt x="168689" y="144514"/>
                    </a:cubicBezTo>
                    <a:cubicBezTo>
                      <a:pt x="168689" y="143950"/>
                      <a:pt x="168693" y="143277"/>
                      <a:pt x="168698" y="142504"/>
                    </a:cubicBezTo>
                    <a:lnTo>
                      <a:pt x="168698" y="142504"/>
                    </a:lnTo>
                    <a:cubicBezTo>
                      <a:pt x="168693" y="143268"/>
                      <a:pt x="168693" y="143950"/>
                      <a:pt x="168689" y="144514"/>
                    </a:cubicBezTo>
                    <a:cubicBezTo>
                      <a:pt x="168897" y="144500"/>
                      <a:pt x="169111" y="144491"/>
                      <a:pt x="169325" y="144473"/>
                    </a:cubicBezTo>
                    <a:cubicBezTo>
                      <a:pt x="169543" y="144454"/>
                      <a:pt x="169752" y="144431"/>
                      <a:pt x="169965" y="144398"/>
                    </a:cubicBezTo>
                    <a:cubicBezTo>
                      <a:pt x="170179" y="144366"/>
                      <a:pt x="170392" y="144329"/>
                      <a:pt x="170601" y="144282"/>
                    </a:cubicBezTo>
                    <a:cubicBezTo>
                      <a:pt x="170819" y="144236"/>
                      <a:pt x="171033" y="144175"/>
                      <a:pt x="171242" y="144106"/>
                    </a:cubicBezTo>
                    <a:cubicBezTo>
                      <a:pt x="171460" y="144032"/>
                      <a:pt x="171678" y="143943"/>
                      <a:pt x="171878" y="143841"/>
                    </a:cubicBezTo>
                    <a:cubicBezTo>
                      <a:pt x="171961" y="143799"/>
                      <a:pt x="172035" y="143753"/>
                      <a:pt x="172110" y="143707"/>
                    </a:cubicBezTo>
                    <a:cubicBezTo>
                      <a:pt x="172133" y="143897"/>
                      <a:pt x="172272" y="143841"/>
                      <a:pt x="172569" y="143934"/>
                    </a:cubicBezTo>
                    <a:cubicBezTo>
                      <a:pt x="172746" y="143985"/>
                      <a:pt x="172959" y="144036"/>
                      <a:pt x="173200" y="144083"/>
                    </a:cubicBezTo>
                    <a:cubicBezTo>
                      <a:pt x="173395" y="144120"/>
                      <a:pt x="173609" y="144152"/>
                      <a:pt x="173841" y="144175"/>
                    </a:cubicBezTo>
                    <a:cubicBezTo>
                      <a:pt x="174045" y="144199"/>
                      <a:pt x="174259" y="144222"/>
                      <a:pt x="174477" y="144245"/>
                    </a:cubicBezTo>
                    <a:cubicBezTo>
                      <a:pt x="174686" y="144264"/>
                      <a:pt x="174895" y="144282"/>
                      <a:pt x="175118" y="144291"/>
                    </a:cubicBezTo>
                    <a:cubicBezTo>
                      <a:pt x="175326" y="144305"/>
                      <a:pt x="175540" y="144315"/>
                      <a:pt x="175753" y="144319"/>
                    </a:cubicBezTo>
                    <a:cubicBezTo>
                      <a:pt x="175962" y="144329"/>
                      <a:pt x="176180" y="144333"/>
                      <a:pt x="176394" y="144338"/>
                    </a:cubicBezTo>
                    <a:lnTo>
                      <a:pt x="177030" y="144338"/>
                    </a:lnTo>
                    <a:cubicBezTo>
                      <a:pt x="177248" y="144333"/>
                      <a:pt x="177462" y="144329"/>
                      <a:pt x="177671" y="144319"/>
                    </a:cubicBezTo>
                    <a:cubicBezTo>
                      <a:pt x="177889" y="144310"/>
                      <a:pt x="178107" y="144296"/>
                      <a:pt x="178306" y="144282"/>
                    </a:cubicBezTo>
                    <a:cubicBezTo>
                      <a:pt x="178339" y="144282"/>
                      <a:pt x="178371" y="144273"/>
                      <a:pt x="178399" y="144273"/>
                    </a:cubicBezTo>
                    <a:cubicBezTo>
                      <a:pt x="178557" y="144291"/>
                      <a:pt x="178720" y="144305"/>
                      <a:pt x="178887" y="144315"/>
                    </a:cubicBezTo>
                    <a:cubicBezTo>
                      <a:pt x="179091" y="144333"/>
                      <a:pt x="179304" y="144343"/>
                      <a:pt x="179527" y="144356"/>
                    </a:cubicBezTo>
                    <a:cubicBezTo>
                      <a:pt x="179731" y="144366"/>
                      <a:pt x="179945" y="144380"/>
                      <a:pt x="180163" y="144384"/>
                    </a:cubicBezTo>
                    <a:cubicBezTo>
                      <a:pt x="180372" y="144389"/>
                      <a:pt x="180581" y="144403"/>
                      <a:pt x="180804" y="144408"/>
                    </a:cubicBezTo>
                    <a:cubicBezTo>
                      <a:pt x="181013" y="144412"/>
                      <a:pt x="181226" y="144421"/>
                      <a:pt x="181440" y="144426"/>
                    </a:cubicBezTo>
                    <a:cubicBezTo>
                      <a:pt x="181649" y="144431"/>
                      <a:pt x="181867" y="144431"/>
                      <a:pt x="182080" y="144435"/>
                    </a:cubicBezTo>
                    <a:cubicBezTo>
                      <a:pt x="182289" y="144445"/>
                      <a:pt x="182503" y="144445"/>
                      <a:pt x="182716" y="144445"/>
                    </a:cubicBezTo>
                    <a:lnTo>
                      <a:pt x="183064" y="144445"/>
                    </a:lnTo>
                    <a:cubicBezTo>
                      <a:pt x="183176" y="144500"/>
                      <a:pt x="183292" y="144551"/>
                      <a:pt x="183408" y="144598"/>
                    </a:cubicBezTo>
                    <a:cubicBezTo>
                      <a:pt x="183445" y="144616"/>
                      <a:pt x="183482" y="144630"/>
                      <a:pt x="183519" y="144644"/>
                    </a:cubicBezTo>
                    <a:cubicBezTo>
                      <a:pt x="183691" y="144709"/>
                      <a:pt x="183867" y="144760"/>
                      <a:pt x="184048" y="144807"/>
                    </a:cubicBezTo>
                    <a:cubicBezTo>
                      <a:pt x="184257" y="144862"/>
                      <a:pt x="184471" y="144909"/>
                      <a:pt x="184684" y="144941"/>
                    </a:cubicBezTo>
                    <a:cubicBezTo>
                      <a:pt x="184893" y="144978"/>
                      <a:pt x="185107" y="145002"/>
                      <a:pt x="185325" y="145016"/>
                    </a:cubicBezTo>
                    <a:cubicBezTo>
                      <a:pt x="185534" y="145034"/>
                      <a:pt x="185747" y="145039"/>
                      <a:pt x="185961" y="145048"/>
                    </a:cubicBezTo>
                    <a:cubicBezTo>
                      <a:pt x="186017" y="145049"/>
                      <a:pt x="186073" y="145050"/>
                      <a:pt x="186130" y="145050"/>
                    </a:cubicBezTo>
                    <a:cubicBezTo>
                      <a:pt x="186284" y="145050"/>
                      <a:pt x="186442" y="145046"/>
                      <a:pt x="186601" y="145039"/>
                    </a:cubicBezTo>
                    <a:cubicBezTo>
                      <a:pt x="186815" y="145034"/>
                      <a:pt x="187024" y="145025"/>
                      <a:pt x="187237" y="145011"/>
                    </a:cubicBezTo>
                    <a:cubicBezTo>
                      <a:pt x="187451" y="145002"/>
                      <a:pt x="187660" y="144983"/>
                      <a:pt x="187878" y="144965"/>
                    </a:cubicBezTo>
                    <a:cubicBezTo>
                      <a:pt x="187961" y="144960"/>
                      <a:pt x="188054" y="144955"/>
                      <a:pt x="188142" y="144941"/>
                    </a:cubicBezTo>
                    <a:cubicBezTo>
                      <a:pt x="188263" y="144932"/>
                      <a:pt x="188393" y="144918"/>
                      <a:pt x="188509" y="144895"/>
                    </a:cubicBezTo>
                    <a:cubicBezTo>
                      <a:pt x="188695" y="144862"/>
                      <a:pt x="188867" y="144802"/>
                      <a:pt x="189015" y="144681"/>
                    </a:cubicBezTo>
                    <a:cubicBezTo>
                      <a:pt x="189066" y="144635"/>
                      <a:pt x="189108" y="144584"/>
                      <a:pt x="189145" y="144528"/>
                    </a:cubicBezTo>
                    <a:lnTo>
                      <a:pt x="189145" y="144524"/>
                    </a:lnTo>
                    <a:cubicBezTo>
                      <a:pt x="189261" y="144356"/>
                      <a:pt x="189321" y="144148"/>
                      <a:pt x="189349" y="143934"/>
                    </a:cubicBezTo>
                    <a:lnTo>
                      <a:pt x="190640" y="143934"/>
                    </a:lnTo>
                    <a:cubicBezTo>
                      <a:pt x="190672" y="144032"/>
                      <a:pt x="190714" y="144124"/>
                      <a:pt x="190760" y="144217"/>
                    </a:cubicBezTo>
                    <a:cubicBezTo>
                      <a:pt x="190839" y="144366"/>
                      <a:pt x="190941" y="144500"/>
                      <a:pt x="191058" y="144616"/>
                    </a:cubicBezTo>
                    <a:cubicBezTo>
                      <a:pt x="191234" y="144802"/>
                      <a:pt x="191452" y="144946"/>
                      <a:pt x="191693" y="145062"/>
                    </a:cubicBezTo>
                    <a:cubicBezTo>
                      <a:pt x="191893" y="145155"/>
                      <a:pt x="192107" y="145224"/>
                      <a:pt x="192334" y="145280"/>
                    </a:cubicBezTo>
                    <a:cubicBezTo>
                      <a:pt x="192543" y="145327"/>
                      <a:pt x="192752" y="145359"/>
                      <a:pt x="192970" y="145378"/>
                    </a:cubicBezTo>
                    <a:cubicBezTo>
                      <a:pt x="193179" y="145396"/>
                      <a:pt x="193392" y="145406"/>
                      <a:pt x="193611" y="145410"/>
                    </a:cubicBezTo>
                    <a:cubicBezTo>
                      <a:pt x="193796" y="145410"/>
                      <a:pt x="193982" y="145410"/>
                      <a:pt x="194154" y="145406"/>
                    </a:cubicBezTo>
                    <a:cubicBezTo>
                      <a:pt x="194181" y="145406"/>
                      <a:pt x="194214" y="145406"/>
                      <a:pt x="194242" y="145401"/>
                    </a:cubicBezTo>
                    <a:cubicBezTo>
                      <a:pt x="194455" y="145396"/>
                      <a:pt x="194664" y="145382"/>
                      <a:pt x="194878" y="145378"/>
                    </a:cubicBezTo>
                    <a:cubicBezTo>
                      <a:pt x="195096" y="145373"/>
                      <a:pt x="195305" y="145359"/>
                      <a:pt x="195518" y="145354"/>
                    </a:cubicBezTo>
                    <a:cubicBezTo>
                      <a:pt x="195732" y="145350"/>
                      <a:pt x="195941" y="145336"/>
                      <a:pt x="196154" y="145331"/>
                    </a:cubicBezTo>
                    <a:cubicBezTo>
                      <a:pt x="196372" y="145327"/>
                      <a:pt x="196581" y="145313"/>
                      <a:pt x="196795" y="145308"/>
                    </a:cubicBezTo>
                    <a:cubicBezTo>
                      <a:pt x="197008" y="145303"/>
                      <a:pt x="197217" y="145289"/>
                      <a:pt x="197431" y="145285"/>
                    </a:cubicBezTo>
                    <a:cubicBezTo>
                      <a:pt x="197649" y="145280"/>
                      <a:pt x="197858" y="145266"/>
                      <a:pt x="198071" y="145262"/>
                    </a:cubicBezTo>
                    <a:cubicBezTo>
                      <a:pt x="198285" y="145257"/>
                      <a:pt x="198494" y="145243"/>
                      <a:pt x="198707" y="145238"/>
                    </a:cubicBezTo>
                    <a:cubicBezTo>
                      <a:pt x="198925" y="145234"/>
                      <a:pt x="199134" y="145220"/>
                      <a:pt x="199348" y="145215"/>
                    </a:cubicBezTo>
                    <a:cubicBezTo>
                      <a:pt x="199561" y="145211"/>
                      <a:pt x="199770" y="145197"/>
                      <a:pt x="199984" y="145192"/>
                    </a:cubicBezTo>
                    <a:cubicBezTo>
                      <a:pt x="200202" y="145187"/>
                      <a:pt x="200411" y="145173"/>
                      <a:pt x="200624" y="145169"/>
                    </a:cubicBezTo>
                    <a:cubicBezTo>
                      <a:pt x="200838" y="145164"/>
                      <a:pt x="201047" y="145150"/>
                      <a:pt x="201260" y="145146"/>
                    </a:cubicBezTo>
                    <a:cubicBezTo>
                      <a:pt x="201478" y="145141"/>
                      <a:pt x="201687" y="145127"/>
                      <a:pt x="201901" y="145122"/>
                    </a:cubicBezTo>
                    <a:cubicBezTo>
                      <a:pt x="202114" y="145118"/>
                      <a:pt x="202323" y="145104"/>
                      <a:pt x="202537" y="145099"/>
                    </a:cubicBezTo>
                    <a:cubicBezTo>
                      <a:pt x="202755" y="145095"/>
                      <a:pt x="202964" y="145085"/>
                      <a:pt x="203177" y="145076"/>
                    </a:cubicBezTo>
                    <a:cubicBezTo>
                      <a:pt x="203391" y="145071"/>
                      <a:pt x="203600" y="145062"/>
                      <a:pt x="203813" y="145053"/>
                    </a:cubicBezTo>
                    <a:cubicBezTo>
                      <a:pt x="204031" y="145048"/>
                      <a:pt x="204240" y="145034"/>
                      <a:pt x="204454" y="145030"/>
                    </a:cubicBezTo>
                    <a:cubicBezTo>
                      <a:pt x="204667" y="145025"/>
                      <a:pt x="204876" y="145016"/>
                      <a:pt x="205090" y="145006"/>
                    </a:cubicBezTo>
                    <a:cubicBezTo>
                      <a:pt x="205308" y="145002"/>
                      <a:pt x="205517" y="144992"/>
                      <a:pt x="205730" y="144983"/>
                    </a:cubicBezTo>
                    <a:cubicBezTo>
                      <a:pt x="205944" y="144978"/>
                      <a:pt x="206153" y="144965"/>
                      <a:pt x="206366" y="144960"/>
                    </a:cubicBezTo>
                    <a:cubicBezTo>
                      <a:pt x="206584" y="144955"/>
                      <a:pt x="206793" y="144941"/>
                      <a:pt x="207007" y="144937"/>
                    </a:cubicBezTo>
                    <a:cubicBezTo>
                      <a:pt x="207220" y="144932"/>
                      <a:pt x="207429" y="144918"/>
                      <a:pt x="207643" y="144913"/>
                    </a:cubicBezTo>
                    <a:cubicBezTo>
                      <a:pt x="207861" y="144909"/>
                      <a:pt x="208070" y="144895"/>
                      <a:pt x="208283" y="144890"/>
                    </a:cubicBezTo>
                    <a:cubicBezTo>
                      <a:pt x="208497" y="144886"/>
                      <a:pt x="208706" y="144872"/>
                      <a:pt x="208919" y="144867"/>
                    </a:cubicBezTo>
                    <a:cubicBezTo>
                      <a:pt x="209137" y="144862"/>
                      <a:pt x="209346" y="144848"/>
                      <a:pt x="209560" y="144844"/>
                    </a:cubicBezTo>
                    <a:cubicBezTo>
                      <a:pt x="209773" y="144839"/>
                      <a:pt x="209982" y="144825"/>
                      <a:pt x="210196" y="144821"/>
                    </a:cubicBezTo>
                    <a:cubicBezTo>
                      <a:pt x="210414" y="144816"/>
                      <a:pt x="210623" y="144802"/>
                      <a:pt x="210836" y="144797"/>
                    </a:cubicBezTo>
                    <a:cubicBezTo>
                      <a:pt x="211050" y="144793"/>
                      <a:pt x="211259" y="144779"/>
                      <a:pt x="211472" y="144774"/>
                    </a:cubicBezTo>
                    <a:cubicBezTo>
                      <a:pt x="211690" y="144770"/>
                      <a:pt x="211899" y="144756"/>
                      <a:pt x="212113" y="144751"/>
                    </a:cubicBezTo>
                    <a:cubicBezTo>
                      <a:pt x="212326" y="144746"/>
                      <a:pt x="212535" y="144737"/>
                      <a:pt x="212749" y="144728"/>
                    </a:cubicBezTo>
                    <a:cubicBezTo>
                      <a:pt x="212967" y="144723"/>
                      <a:pt x="213176" y="144709"/>
                      <a:pt x="213389" y="144705"/>
                    </a:cubicBezTo>
                    <a:cubicBezTo>
                      <a:pt x="213603" y="144700"/>
                      <a:pt x="213812" y="144686"/>
                      <a:pt x="214025" y="144681"/>
                    </a:cubicBezTo>
                    <a:cubicBezTo>
                      <a:pt x="214243" y="144677"/>
                      <a:pt x="214452" y="144663"/>
                      <a:pt x="214666" y="144658"/>
                    </a:cubicBezTo>
                    <a:cubicBezTo>
                      <a:pt x="214879" y="144654"/>
                      <a:pt x="215088" y="144640"/>
                      <a:pt x="215302" y="144635"/>
                    </a:cubicBezTo>
                    <a:cubicBezTo>
                      <a:pt x="215520" y="144630"/>
                      <a:pt x="215729" y="144616"/>
                      <a:pt x="215942" y="144612"/>
                    </a:cubicBezTo>
                    <a:cubicBezTo>
                      <a:pt x="216156" y="144607"/>
                      <a:pt x="216365" y="144593"/>
                      <a:pt x="216578" y="144589"/>
                    </a:cubicBezTo>
                    <a:cubicBezTo>
                      <a:pt x="216796" y="144584"/>
                      <a:pt x="217005" y="144570"/>
                      <a:pt x="217219" y="144565"/>
                    </a:cubicBezTo>
                    <a:cubicBezTo>
                      <a:pt x="217432" y="144561"/>
                      <a:pt x="217641" y="144547"/>
                      <a:pt x="217855" y="144542"/>
                    </a:cubicBezTo>
                    <a:cubicBezTo>
                      <a:pt x="218073" y="144537"/>
                      <a:pt x="218282" y="144524"/>
                      <a:pt x="218495" y="144519"/>
                    </a:cubicBezTo>
                    <a:cubicBezTo>
                      <a:pt x="218709" y="144514"/>
                      <a:pt x="218918" y="144500"/>
                      <a:pt x="219131" y="144496"/>
                    </a:cubicBezTo>
                    <a:cubicBezTo>
                      <a:pt x="219261" y="144491"/>
                      <a:pt x="219386" y="144482"/>
                      <a:pt x="219516" y="144482"/>
                    </a:cubicBezTo>
                    <a:cubicBezTo>
                      <a:pt x="219595" y="144482"/>
                      <a:pt x="219684" y="144477"/>
                      <a:pt x="219772" y="144473"/>
                    </a:cubicBezTo>
                    <a:cubicBezTo>
                      <a:pt x="219981" y="144459"/>
                      <a:pt x="220194" y="144449"/>
                      <a:pt x="220408" y="144431"/>
                    </a:cubicBezTo>
                    <a:cubicBezTo>
                      <a:pt x="220626" y="144412"/>
                      <a:pt x="220835" y="144389"/>
                      <a:pt x="221048" y="144356"/>
                    </a:cubicBezTo>
                    <a:cubicBezTo>
                      <a:pt x="221262" y="144329"/>
                      <a:pt x="221475" y="144287"/>
                      <a:pt x="221684" y="144240"/>
                    </a:cubicBezTo>
                    <a:cubicBezTo>
                      <a:pt x="221902" y="144194"/>
                      <a:pt x="222116" y="144134"/>
                      <a:pt x="222325" y="144064"/>
                    </a:cubicBezTo>
                    <a:cubicBezTo>
                      <a:pt x="222543" y="143990"/>
                      <a:pt x="222761" y="143902"/>
                      <a:pt x="222961" y="143799"/>
                    </a:cubicBezTo>
                    <a:cubicBezTo>
                      <a:pt x="223193" y="143679"/>
                      <a:pt x="223402" y="143539"/>
                      <a:pt x="223601" y="143368"/>
                    </a:cubicBezTo>
                    <a:lnTo>
                      <a:pt x="223606" y="143368"/>
                    </a:lnTo>
                    <a:cubicBezTo>
                      <a:pt x="223861" y="143150"/>
                      <a:pt x="224075" y="142890"/>
                      <a:pt x="224237" y="142569"/>
                    </a:cubicBezTo>
                    <a:cubicBezTo>
                      <a:pt x="224237" y="142565"/>
                      <a:pt x="224246" y="142565"/>
                      <a:pt x="224246" y="142555"/>
                    </a:cubicBezTo>
                    <a:cubicBezTo>
                      <a:pt x="224270" y="142518"/>
                      <a:pt x="224293" y="142481"/>
                      <a:pt x="224307" y="142435"/>
                    </a:cubicBezTo>
                    <a:cubicBezTo>
                      <a:pt x="224307" y="142435"/>
                      <a:pt x="224562" y="142551"/>
                      <a:pt x="224878" y="142658"/>
                    </a:cubicBezTo>
                    <a:lnTo>
                      <a:pt x="224882" y="142658"/>
                    </a:lnTo>
                    <a:cubicBezTo>
                      <a:pt x="225087" y="142727"/>
                      <a:pt x="225314" y="142788"/>
                      <a:pt x="225514" y="142811"/>
                    </a:cubicBezTo>
                    <a:lnTo>
                      <a:pt x="225523" y="142811"/>
                    </a:lnTo>
                    <a:cubicBezTo>
                      <a:pt x="225579" y="142818"/>
                      <a:pt x="225633" y="142822"/>
                      <a:pt x="225684" y="142822"/>
                    </a:cubicBezTo>
                    <a:cubicBezTo>
                      <a:pt x="225888" y="142822"/>
                      <a:pt x="226035" y="142755"/>
                      <a:pt x="226043" y="142569"/>
                    </a:cubicBezTo>
                    <a:cubicBezTo>
                      <a:pt x="226071" y="142017"/>
                      <a:pt x="226112" y="141576"/>
                      <a:pt x="226154" y="141209"/>
                    </a:cubicBezTo>
                    <a:lnTo>
                      <a:pt x="226173" y="141070"/>
                    </a:lnTo>
                    <a:cubicBezTo>
                      <a:pt x="226349" y="139594"/>
                      <a:pt x="226605" y="139469"/>
                      <a:pt x="226790" y="138076"/>
                    </a:cubicBezTo>
                    <a:cubicBezTo>
                      <a:pt x="226809" y="137937"/>
                      <a:pt x="226827" y="137788"/>
                      <a:pt x="226846" y="137621"/>
                    </a:cubicBezTo>
                    <a:cubicBezTo>
                      <a:pt x="226878" y="137287"/>
                      <a:pt x="226906" y="136902"/>
                      <a:pt x="226939" y="136438"/>
                    </a:cubicBezTo>
                    <a:cubicBezTo>
                      <a:pt x="227231" y="140304"/>
                      <a:pt x="227254" y="139464"/>
                      <a:pt x="227431" y="141163"/>
                    </a:cubicBezTo>
                    <a:cubicBezTo>
                      <a:pt x="227435" y="141209"/>
                      <a:pt x="227440" y="141265"/>
                      <a:pt x="227449" y="141311"/>
                    </a:cubicBezTo>
                    <a:cubicBezTo>
                      <a:pt x="227496" y="141808"/>
                      <a:pt x="227556" y="142518"/>
                      <a:pt x="227640" y="143567"/>
                    </a:cubicBezTo>
                    <a:cubicBezTo>
                      <a:pt x="227612" y="143730"/>
                      <a:pt x="227765" y="143864"/>
                      <a:pt x="228067" y="143967"/>
                    </a:cubicBezTo>
                    <a:cubicBezTo>
                      <a:pt x="228234" y="144027"/>
                      <a:pt x="228452" y="144078"/>
                      <a:pt x="228707" y="144120"/>
                    </a:cubicBezTo>
                    <a:cubicBezTo>
                      <a:pt x="228898" y="144152"/>
                      <a:pt x="229111" y="144180"/>
                      <a:pt x="229343" y="144203"/>
                    </a:cubicBezTo>
                    <a:cubicBezTo>
                      <a:pt x="229543" y="144226"/>
                      <a:pt x="229756" y="144245"/>
                      <a:pt x="229984" y="144264"/>
                    </a:cubicBezTo>
                    <a:cubicBezTo>
                      <a:pt x="230188" y="144282"/>
                      <a:pt x="230402" y="144291"/>
                      <a:pt x="230620" y="144305"/>
                    </a:cubicBezTo>
                    <a:cubicBezTo>
                      <a:pt x="230824" y="144315"/>
                      <a:pt x="231037" y="144329"/>
                      <a:pt x="231260" y="144333"/>
                    </a:cubicBezTo>
                    <a:cubicBezTo>
                      <a:pt x="231469" y="144338"/>
                      <a:pt x="231678" y="144352"/>
                      <a:pt x="231896" y="144356"/>
                    </a:cubicBezTo>
                    <a:cubicBezTo>
                      <a:pt x="232105" y="144361"/>
                      <a:pt x="232323" y="144366"/>
                      <a:pt x="232537" y="144375"/>
                    </a:cubicBezTo>
                    <a:cubicBezTo>
                      <a:pt x="232746" y="144380"/>
                      <a:pt x="232959" y="144380"/>
                      <a:pt x="233173" y="144384"/>
                    </a:cubicBezTo>
                    <a:cubicBezTo>
                      <a:pt x="233382" y="144389"/>
                      <a:pt x="233600" y="144389"/>
                      <a:pt x="233813" y="144389"/>
                    </a:cubicBezTo>
                    <a:cubicBezTo>
                      <a:pt x="234022" y="144389"/>
                      <a:pt x="234236" y="144398"/>
                      <a:pt x="234449" y="144398"/>
                    </a:cubicBezTo>
                    <a:cubicBezTo>
                      <a:pt x="234667" y="144398"/>
                      <a:pt x="234876" y="144403"/>
                      <a:pt x="235090" y="144403"/>
                    </a:cubicBezTo>
                    <a:cubicBezTo>
                      <a:pt x="235303" y="144403"/>
                      <a:pt x="235512" y="144403"/>
                      <a:pt x="235726" y="144408"/>
                    </a:cubicBezTo>
                    <a:cubicBezTo>
                      <a:pt x="235944" y="144408"/>
                      <a:pt x="236153" y="144408"/>
                      <a:pt x="236366" y="144412"/>
                    </a:cubicBezTo>
                    <a:cubicBezTo>
                      <a:pt x="236580" y="144412"/>
                      <a:pt x="236793" y="144412"/>
                      <a:pt x="237002" y="144421"/>
                    </a:cubicBezTo>
                    <a:cubicBezTo>
                      <a:pt x="237002" y="143479"/>
                      <a:pt x="237011" y="142231"/>
                      <a:pt x="237025" y="140787"/>
                    </a:cubicBezTo>
                    <a:lnTo>
                      <a:pt x="237025" y="140787"/>
                    </a:lnTo>
                    <a:cubicBezTo>
                      <a:pt x="237016" y="142231"/>
                      <a:pt x="237007" y="143479"/>
                      <a:pt x="237002" y="144421"/>
                    </a:cubicBezTo>
                    <a:cubicBezTo>
                      <a:pt x="237220" y="144421"/>
                      <a:pt x="237434" y="144426"/>
                      <a:pt x="237643" y="144426"/>
                    </a:cubicBezTo>
                    <a:cubicBezTo>
                      <a:pt x="237856" y="144426"/>
                      <a:pt x="238070" y="144431"/>
                      <a:pt x="238279" y="144431"/>
                    </a:cubicBezTo>
                    <a:cubicBezTo>
                      <a:pt x="238501" y="144435"/>
                      <a:pt x="238710" y="144435"/>
                      <a:pt x="238919" y="144445"/>
                    </a:cubicBezTo>
                    <a:cubicBezTo>
                      <a:pt x="239026" y="144445"/>
                      <a:pt x="239133" y="144449"/>
                      <a:pt x="239240" y="144449"/>
                    </a:cubicBezTo>
                    <a:cubicBezTo>
                      <a:pt x="239249" y="144453"/>
                      <a:pt x="239257" y="144455"/>
                      <a:pt x="239266" y="144455"/>
                    </a:cubicBezTo>
                    <a:cubicBezTo>
                      <a:pt x="239411" y="144455"/>
                      <a:pt x="239454" y="143906"/>
                      <a:pt x="239555" y="143656"/>
                    </a:cubicBezTo>
                    <a:lnTo>
                      <a:pt x="239555" y="143646"/>
                    </a:lnTo>
                    <a:cubicBezTo>
                      <a:pt x="239722" y="143224"/>
                      <a:pt x="239894" y="142797"/>
                      <a:pt x="240066" y="142370"/>
                    </a:cubicBezTo>
                    <a:cubicBezTo>
                      <a:pt x="240121" y="142481"/>
                      <a:pt x="240159" y="142597"/>
                      <a:pt x="240196" y="142713"/>
                    </a:cubicBezTo>
                    <a:cubicBezTo>
                      <a:pt x="240196" y="142718"/>
                      <a:pt x="240200" y="142727"/>
                      <a:pt x="240200" y="142732"/>
                    </a:cubicBezTo>
                    <a:cubicBezTo>
                      <a:pt x="240307" y="143103"/>
                      <a:pt x="240321" y="143502"/>
                      <a:pt x="240247" y="143888"/>
                    </a:cubicBezTo>
                    <a:lnTo>
                      <a:pt x="245938" y="143888"/>
                    </a:lnTo>
                    <a:cubicBezTo>
                      <a:pt x="245996" y="143888"/>
                      <a:pt x="246129" y="143928"/>
                      <a:pt x="246212" y="143928"/>
                    </a:cubicBezTo>
                    <a:cubicBezTo>
                      <a:pt x="246249" y="143928"/>
                      <a:pt x="246275" y="143920"/>
                      <a:pt x="246281" y="143897"/>
                    </a:cubicBezTo>
                    <a:cubicBezTo>
                      <a:pt x="246676" y="142347"/>
                      <a:pt x="246007" y="141154"/>
                      <a:pt x="246411" y="139603"/>
                    </a:cubicBezTo>
                    <a:lnTo>
                      <a:pt x="246411" y="139603"/>
                    </a:lnTo>
                    <a:cubicBezTo>
                      <a:pt x="246379" y="140026"/>
                      <a:pt x="246467" y="140411"/>
                      <a:pt x="246583" y="140778"/>
                    </a:cubicBezTo>
                    <a:cubicBezTo>
                      <a:pt x="246588" y="140792"/>
                      <a:pt x="246597" y="140815"/>
                      <a:pt x="246601" y="140833"/>
                    </a:cubicBezTo>
                    <a:cubicBezTo>
                      <a:pt x="246834" y="141534"/>
                      <a:pt x="247177" y="142193"/>
                      <a:pt x="247121" y="142996"/>
                    </a:cubicBezTo>
                    <a:cubicBezTo>
                      <a:pt x="247107" y="143289"/>
                      <a:pt x="247093" y="143595"/>
                      <a:pt x="247214" y="143850"/>
                    </a:cubicBezTo>
                    <a:lnTo>
                      <a:pt x="247214" y="143855"/>
                    </a:lnTo>
                    <a:cubicBezTo>
                      <a:pt x="247233" y="143897"/>
                      <a:pt x="247256" y="143939"/>
                      <a:pt x="247284" y="143971"/>
                    </a:cubicBezTo>
                    <a:cubicBezTo>
                      <a:pt x="247418" y="144157"/>
                      <a:pt x="247627" y="144259"/>
                      <a:pt x="247850" y="144315"/>
                    </a:cubicBezTo>
                    <a:cubicBezTo>
                      <a:pt x="247980" y="144352"/>
                      <a:pt x="248115" y="144375"/>
                      <a:pt x="248249" y="144389"/>
                    </a:cubicBezTo>
                    <a:cubicBezTo>
                      <a:pt x="248324" y="144403"/>
                      <a:pt x="248407" y="144412"/>
                      <a:pt x="248481" y="144421"/>
                    </a:cubicBezTo>
                    <a:cubicBezTo>
                      <a:pt x="248686" y="144445"/>
                      <a:pt x="248899" y="144473"/>
                      <a:pt x="249117" y="144496"/>
                    </a:cubicBezTo>
                    <a:cubicBezTo>
                      <a:pt x="249322" y="144519"/>
                      <a:pt x="249535" y="144542"/>
                      <a:pt x="249758" y="144565"/>
                    </a:cubicBezTo>
                    <a:cubicBezTo>
                      <a:pt x="249967" y="144589"/>
                      <a:pt x="250176" y="144607"/>
                      <a:pt x="250394" y="144621"/>
                    </a:cubicBezTo>
                    <a:cubicBezTo>
                      <a:pt x="250603" y="144640"/>
                      <a:pt x="250821" y="144658"/>
                      <a:pt x="251034" y="144677"/>
                    </a:cubicBezTo>
                    <a:cubicBezTo>
                      <a:pt x="251243" y="144691"/>
                      <a:pt x="251457" y="144709"/>
                      <a:pt x="251670" y="144723"/>
                    </a:cubicBezTo>
                    <a:cubicBezTo>
                      <a:pt x="251879" y="144737"/>
                      <a:pt x="252097" y="144751"/>
                      <a:pt x="252311" y="144760"/>
                    </a:cubicBezTo>
                    <a:cubicBezTo>
                      <a:pt x="252520" y="144774"/>
                      <a:pt x="252733" y="144784"/>
                      <a:pt x="252947" y="144797"/>
                    </a:cubicBezTo>
                    <a:cubicBezTo>
                      <a:pt x="253156" y="144807"/>
                      <a:pt x="253374" y="144821"/>
                      <a:pt x="253587" y="144830"/>
                    </a:cubicBezTo>
                    <a:cubicBezTo>
                      <a:pt x="253796" y="144844"/>
                      <a:pt x="254010" y="144848"/>
                      <a:pt x="254223" y="144862"/>
                    </a:cubicBezTo>
                    <a:cubicBezTo>
                      <a:pt x="254441" y="144867"/>
                      <a:pt x="254650" y="144876"/>
                      <a:pt x="254864" y="144886"/>
                    </a:cubicBezTo>
                    <a:cubicBezTo>
                      <a:pt x="255077" y="144890"/>
                      <a:pt x="255286" y="144895"/>
                      <a:pt x="255500" y="144900"/>
                    </a:cubicBezTo>
                    <a:cubicBezTo>
                      <a:pt x="255718" y="144909"/>
                      <a:pt x="255927" y="144913"/>
                      <a:pt x="256140" y="144913"/>
                    </a:cubicBezTo>
                    <a:cubicBezTo>
                      <a:pt x="256354" y="144918"/>
                      <a:pt x="256563" y="144918"/>
                      <a:pt x="256776" y="144918"/>
                    </a:cubicBezTo>
                    <a:lnTo>
                      <a:pt x="257417" y="144918"/>
                    </a:lnTo>
                    <a:cubicBezTo>
                      <a:pt x="257630" y="144918"/>
                      <a:pt x="257844" y="144918"/>
                      <a:pt x="258053" y="144913"/>
                    </a:cubicBezTo>
                    <a:cubicBezTo>
                      <a:pt x="258271" y="144909"/>
                      <a:pt x="258484" y="144909"/>
                      <a:pt x="258693" y="144900"/>
                    </a:cubicBezTo>
                    <a:cubicBezTo>
                      <a:pt x="258907" y="144895"/>
                      <a:pt x="259120" y="144890"/>
                      <a:pt x="259329" y="144876"/>
                    </a:cubicBezTo>
                    <a:cubicBezTo>
                      <a:pt x="259547" y="144872"/>
                      <a:pt x="259761" y="144862"/>
                      <a:pt x="259970" y="144848"/>
                    </a:cubicBezTo>
                    <a:cubicBezTo>
                      <a:pt x="260188" y="144839"/>
                      <a:pt x="260397" y="144821"/>
                      <a:pt x="260606" y="144807"/>
                    </a:cubicBezTo>
                    <a:cubicBezTo>
                      <a:pt x="260829" y="144793"/>
                      <a:pt x="261037" y="144774"/>
                      <a:pt x="261246" y="144751"/>
                    </a:cubicBezTo>
                    <a:cubicBezTo>
                      <a:pt x="261465" y="144728"/>
                      <a:pt x="261683" y="144705"/>
                      <a:pt x="261882" y="144677"/>
                    </a:cubicBezTo>
                    <a:cubicBezTo>
                      <a:pt x="262110" y="144644"/>
                      <a:pt x="262323" y="144612"/>
                      <a:pt x="262523" y="144570"/>
                    </a:cubicBezTo>
                    <a:cubicBezTo>
                      <a:pt x="262755" y="144524"/>
                      <a:pt x="262968" y="144477"/>
                      <a:pt x="263159" y="144426"/>
                    </a:cubicBezTo>
                    <a:cubicBezTo>
                      <a:pt x="263414" y="144356"/>
                      <a:pt x="263632" y="144273"/>
                      <a:pt x="263799" y="144189"/>
                    </a:cubicBezTo>
                    <a:cubicBezTo>
                      <a:pt x="264180" y="143985"/>
                      <a:pt x="264129" y="143758"/>
                      <a:pt x="264147" y="143428"/>
                    </a:cubicBezTo>
                    <a:cubicBezTo>
                      <a:pt x="264050" y="141358"/>
                      <a:pt x="263957" y="139278"/>
                      <a:pt x="263855" y="137208"/>
                    </a:cubicBezTo>
                    <a:cubicBezTo>
                      <a:pt x="263832" y="136762"/>
                      <a:pt x="263818" y="136321"/>
                      <a:pt x="263795" y="135871"/>
                    </a:cubicBezTo>
                    <a:lnTo>
                      <a:pt x="263581" y="131313"/>
                    </a:lnTo>
                    <a:cubicBezTo>
                      <a:pt x="263456" y="131267"/>
                      <a:pt x="263331" y="131220"/>
                      <a:pt x="263201" y="131178"/>
                    </a:cubicBezTo>
                    <a:cubicBezTo>
                      <a:pt x="263177" y="131174"/>
                      <a:pt x="263154" y="131160"/>
                      <a:pt x="263131" y="131155"/>
                    </a:cubicBezTo>
                    <a:cubicBezTo>
                      <a:pt x="262941" y="131090"/>
                      <a:pt x="262755" y="131021"/>
                      <a:pt x="262560" y="130960"/>
                    </a:cubicBezTo>
                    <a:cubicBezTo>
                      <a:pt x="262537" y="130951"/>
                      <a:pt x="262514" y="130942"/>
                      <a:pt x="262490" y="130937"/>
                    </a:cubicBezTo>
                    <a:cubicBezTo>
                      <a:pt x="262300" y="130872"/>
                      <a:pt x="262114" y="130802"/>
                      <a:pt x="261924" y="130737"/>
                    </a:cubicBezTo>
                    <a:cubicBezTo>
                      <a:pt x="261901" y="130733"/>
                      <a:pt x="261878" y="130719"/>
                      <a:pt x="261854" y="130714"/>
                    </a:cubicBezTo>
                    <a:cubicBezTo>
                      <a:pt x="261836" y="130710"/>
                      <a:pt x="261813" y="130705"/>
                      <a:pt x="261794" y="130696"/>
                    </a:cubicBezTo>
                    <a:lnTo>
                      <a:pt x="261924" y="130696"/>
                    </a:lnTo>
                    <a:cubicBezTo>
                      <a:pt x="262087" y="130682"/>
                      <a:pt x="262281" y="130617"/>
                      <a:pt x="262486" y="130519"/>
                    </a:cubicBezTo>
                    <a:lnTo>
                      <a:pt x="262555" y="130482"/>
                    </a:lnTo>
                    <a:cubicBezTo>
                      <a:pt x="262764" y="130371"/>
                      <a:pt x="262964" y="130222"/>
                      <a:pt x="263112" y="130060"/>
                    </a:cubicBezTo>
                    <a:cubicBezTo>
                      <a:pt x="263136" y="130032"/>
                      <a:pt x="263163" y="129999"/>
                      <a:pt x="263182" y="129971"/>
                    </a:cubicBezTo>
                    <a:cubicBezTo>
                      <a:pt x="263317" y="129800"/>
                      <a:pt x="263386" y="129614"/>
                      <a:pt x="263340" y="129428"/>
                    </a:cubicBezTo>
                    <a:cubicBezTo>
                      <a:pt x="263419" y="126295"/>
                      <a:pt x="263604" y="123770"/>
                      <a:pt x="263785" y="121412"/>
                    </a:cubicBezTo>
                    <a:cubicBezTo>
                      <a:pt x="263799" y="121226"/>
                      <a:pt x="263813" y="121041"/>
                      <a:pt x="263827" y="120864"/>
                    </a:cubicBezTo>
                    <a:cubicBezTo>
                      <a:pt x="264031" y="118218"/>
                      <a:pt x="264217" y="115740"/>
                      <a:pt x="264217" y="112792"/>
                    </a:cubicBezTo>
                    <a:cubicBezTo>
                      <a:pt x="264217" y="112611"/>
                      <a:pt x="264101" y="112546"/>
                      <a:pt x="263939" y="112542"/>
                    </a:cubicBezTo>
                    <a:lnTo>
                      <a:pt x="263869" y="112542"/>
                    </a:lnTo>
                    <a:cubicBezTo>
                      <a:pt x="263707" y="112542"/>
                      <a:pt x="263502" y="112583"/>
                      <a:pt x="263298" y="112607"/>
                    </a:cubicBezTo>
                    <a:cubicBezTo>
                      <a:pt x="263275" y="112607"/>
                      <a:pt x="263252" y="112611"/>
                      <a:pt x="263228" y="112611"/>
                    </a:cubicBezTo>
                    <a:cubicBezTo>
                      <a:pt x="263163" y="112618"/>
                      <a:pt x="263099" y="112623"/>
                      <a:pt x="263037" y="112623"/>
                    </a:cubicBezTo>
                    <a:cubicBezTo>
                      <a:pt x="262892" y="112623"/>
                      <a:pt x="262760" y="112598"/>
                      <a:pt x="262662" y="112523"/>
                    </a:cubicBezTo>
                    <a:cubicBezTo>
                      <a:pt x="262639" y="112509"/>
                      <a:pt x="262616" y="112486"/>
                      <a:pt x="262592" y="112453"/>
                    </a:cubicBezTo>
                    <a:cubicBezTo>
                      <a:pt x="262583" y="112444"/>
                      <a:pt x="262574" y="112439"/>
                      <a:pt x="262569" y="112425"/>
                    </a:cubicBezTo>
                    <a:cubicBezTo>
                      <a:pt x="262421" y="112189"/>
                      <a:pt x="262235" y="112003"/>
                      <a:pt x="262022" y="111845"/>
                    </a:cubicBezTo>
                    <a:cubicBezTo>
                      <a:pt x="261998" y="111827"/>
                      <a:pt x="261980" y="111817"/>
                      <a:pt x="261957" y="111803"/>
                    </a:cubicBezTo>
                    <a:cubicBezTo>
                      <a:pt x="261785" y="111687"/>
                      <a:pt x="261594" y="111595"/>
                      <a:pt x="261386" y="111520"/>
                    </a:cubicBezTo>
                    <a:cubicBezTo>
                      <a:pt x="261362" y="111516"/>
                      <a:pt x="261344" y="111511"/>
                      <a:pt x="261321" y="111497"/>
                    </a:cubicBezTo>
                    <a:cubicBezTo>
                      <a:pt x="261140" y="111441"/>
                      <a:pt x="260949" y="111386"/>
                      <a:pt x="260745" y="111349"/>
                    </a:cubicBezTo>
                    <a:cubicBezTo>
                      <a:pt x="260722" y="111339"/>
                      <a:pt x="260703" y="111339"/>
                      <a:pt x="260680" y="111335"/>
                    </a:cubicBezTo>
                    <a:cubicBezTo>
                      <a:pt x="260494" y="111302"/>
                      <a:pt x="260304" y="111270"/>
                      <a:pt x="260109" y="111256"/>
                    </a:cubicBezTo>
                    <a:cubicBezTo>
                      <a:pt x="260086" y="111256"/>
                      <a:pt x="260063" y="111246"/>
                      <a:pt x="260044" y="111246"/>
                    </a:cubicBezTo>
                    <a:cubicBezTo>
                      <a:pt x="259858" y="111233"/>
                      <a:pt x="259668" y="111214"/>
                      <a:pt x="259469" y="111195"/>
                    </a:cubicBezTo>
                    <a:cubicBezTo>
                      <a:pt x="259445" y="111195"/>
                      <a:pt x="259422" y="111191"/>
                      <a:pt x="259404" y="111191"/>
                    </a:cubicBezTo>
                    <a:cubicBezTo>
                      <a:pt x="259218" y="111177"/>
                      <a:pt x="259028" y="111168"/>
                      <a:pt x="258837" y="111149"/>
                    </a:cubicBezTo>
                    <a:cubicBezTo>
                      <a:pt x="258814" y="111149"/>
                      <a:pt x="258791" y="111149"/>
                      <a:pt x="258772" y="111144"/>
                    </a:cubicBezTo>
                    <a:cubicBezTo>
                      <a:pt x="258587" y="111130"/>
                      <a:pt x="258396" y="111121"/>
                      <a:pt x="258206" y="111103"/>
                    </a:cubicBezTo>
                    <a:cubicBezTo>
                      <a:pt x="258183" y="111103"/>
                      <a:pt x="258160" y="111098"/>
                      <a:pt x="258136" y="111098"/>
                    </a:cubicBezTo>
                    <a:cubicBezTo>
                      <a:pt x="257941" y="111079"/>
                      <a:pt x="257756" y="111061"/>
                      <a:pt x="257565" y="111038"/>
                    </a:cubicBezTo>
                    <a:cubicBezTo>
                      <a:pt x="257542" y="111038"/>
                      <a:pt x="257519" y="111033"/>
                      <a:pt x="257496" y="111033"/>
                    </a:cubicBezTo>
                    <a:cubicBezTo>
                      <a:pt x="257305" y="111010"/>
                      <a:pt x="257115" y="110982"/>
                      <a:pt x="256929" y="110954"/>
                    </a:cubicBezTo>
                    <a:cubicBezTo>
                      <a:pt x="256906" y="110945"/>
                      <a:pt x="256883" y="110945"/>
                      <a:pt x="256860" y="110940"/>
                    </a:cubicBezTo>
                    <a:cubicBezTo>
                      <a:pt x="256665" y="110908"/>
                      <a:pt x="256475" y="110866"/>
                      <a:pt x="256289" y="110819"/>
                    </a:cubicBezTo>
                    <a:lnTo>
                      <a:pt x="256219" y="110801"/>
                    </a:lnTo>
                    <a:cubicBezTo>
                      <a:pt x="256034" y="110750"/>
                      <a:pt x="255843" y="110689"/>
                      <a:pt x="255662" y="110629"/>
                    </a:cubicBezTo>
                    <a:cubicBezTo>
                      <a:pt x="255815" y="110629"/>
                      <a:pt x="256006" y="110634"/>
                      <a:pt x="256219" y="110643"/>
                    </a:cubicBezTo>
                    <a:cubicBezTo>
                      <a:pt x="256242" y="110643"/>
                      <a:pt x="256266" y="110643"/>
                      <a:pt x="256289" y="110652"/>
                    </a:cubicBezTo>
                    <a:cubicBezTo>
                      <a:pt x="256465" y="110657"/>
                      <a:pt x="256656" y="110666"/>
                      <a:pt x="256851" y="110680"/>
                    </a:cubicBezTo>
                    <a:cubicBezTo>
                      <a:pt x="256874" y="110680"/>
                      <a:pt x="256897" y="110680"/>
                      <a:pt x="256920" y="110685"/>
                    </a:cubicBezTo>
                    <a:cubicBezTo>
                      <a:pt x="257101" y="110689"/>
                      <a:pt x="257292" y="110703"/>
                      <a:pt x="257491" y="110708"/>
                    </a:cubicBezTo>
                    <a:lnTo>
                      <a:pt x="257561" y="110708"/>
                    </a:lnTo>
                    <a:cubicBezTo>
                      <a:pt x="257746" y="110713"/>
                      <a:pt x="257932" y="110722"/>
                      <a:pt x="258127" y="110727"/>
                    </a:cubicBezTo>
                    <a:lnTo>
                      <a:pt x="258197" y="110727"/>
                    </a:lnTo>
                    <a:cubicBezTo>
                      <a:pt x="258382" y="110731"/>
                      <a:pt x="258577" y="110731"/>
                      <a:pt x="258763" y="110731"/>
                    </a:cubicBezTo>
                    <a:lnTo>
                      <a:pt x="258833" y="110731"/>
                    </a:lnTo>
                    <a:cubicBezTo>
                      <a:pt x="259018" y="110731"/>
                      <a:pt x="259209" y="110731"/>
                      <a:pt x="259394" y="110727"/>
                    </a:cubicBezTo>
                    <a:lnTo>
                      <a:pt x="259464" y="110727"/>
                    </a:lnTo>
                    <a:cubicBezTo>
                      <a:pt x="259654" y="110722"/>
                      <a:pt x="259840" y="110713"/>
                      <a:pt x="260026" y="110703"/>
                    </a:cubicBezTo>
                    <a:cubicBezTo>
                      <a:pt x="260049" y="110703"/>
                      <a:pt x="260072" y="110699"/>
                      <a:pt x="260095" y="110699"/>
                    </a:cubicBezTo>
                    <a:cubicBezTo>
                      <a:pt x="260286" y="110685"/>
                      <a:pt x="260480" y="110666"/>
                      <a:pt x="260657" y="110643"/>
                    </a:cubicBezTo>
                    <a:cubicBezTo>
                      <a:pt x="260680" y="110643"/>
                      <a:pt x="260703" y="110638"/>
                      <a:pt x="260726" y="110638"/>
                    </a:cubicBezTo>
                    <a:cubicBezTo>
                      <a:pt x="260926" y="110615"/>
                      <a:pt x="261112" y="110583"/>
                      <a:pt x="261293" y="110546"/>
                    </a:cubicBezTo>
                    <a:lnTo>
                      <a:pt x="261362" y="110527"/>
                    </a:lnTo>
                    <a:cubicBezTo>
                      <a:pt x="261562" y="110481"/>
                      <a:pt x="261748" y="110429"/>
                      <a:pt x="261924" y="110365"/>
                    </a:cubicBezTo>
                    <a:cubicBezTo>
                      <a:pt x="261947" y="110355"/>
                      <a:pt x="261970" y="110351"/>
                      <a:pt x="261994" y="110337"/>
                    </a:cubicBezTo>
                    <a:cubicBezTo>
                      <a:pt x="262207" y="110258"/>
                      <a:pt x="262393" y="110151"/>
                      <a:pt x="262551" y="110035"/>
                    </a:cubicBezTo>
                    <a:cubicBezTo>
                      <a:pt x="262574" y="110016"/>
                      <a:pt x="262602" y="109993"/>
                      <a:pt x="262625" y="109979"/>
                    </a:cubicBezTo>
                    <a:cubicBezTo>
                      <a:pt x="262857" y="109775"/>
                      <a:pt x="263001" y="109520"/>
                      <a:pt x="263020" y="109204"/>
                    </a:cubicBezTo>
                    <a:cubicBezTo>
                      <a:pt x="263066" y="108392"/>
                      <a:pt x="263089" y="107528"/>
                      <a:pt x="263094" y="106637"/>
                    </a:cubicBezTo>
                    <a:cubicBezTo>
                      <a:pt x="263103" y="105560"/>
                      <a:pt x="263089" y="104432"/>
                      <a:pt x="263080" y="103276"/>
                    </a:cubicBezTo>
                    <a:cubicBezTo>
                      <a:pt x="263080" y="103179"/>
                      <a:pt x="263080" y="103072"/>
                      <a:pt x="263071" y="102961"/>
                    </a:cubicBezTo>
                    <a:cubicBezTo>
                      <a:pt x="263061" y="100816"/>
                      <a:pt x="263163" y="97632"/>
                      <a:pt x="262945" y="95228"/>
                    </a:cubicBezTo>
                    <a:cubicBezTo>
                      <a:pt x="262922" y="94991"/>
                      <a:pt x="262899" y="94759"/>
                      <a:pt x="262871" y="94531"/>
                    </a:cubicBezTo>
                    <a:cubicBezTo>
                      <a:pt x="262760" y="93677"/>
                      <a:pt x="262592" y="92967"/>
                      <a:pt x="262342" y="92494"/>
                    </a:cubicBezTo>
                    <a:cubicBezTo>
                      <a:pt x="262323" y="92466"/>
                      <a:pt x="262314" y="92438"/>
                      <a:pt x="262295" y="92410"/>
                    </a:cubicBezTo>
                    <a:cubicBezTo>
                      <a:pt x="262138" y="92141"/>
                      <a:pt x="261947" y="91969"/>
                      <a:pt x="261720" y="91913"/>
                    </a:cubicBezTo>
                    <a:cubicBezTo>
                      <a:pt x="261711" y="91909"/>
                      <a:pt x="261692" y="91909"/>
                      <a:pt x="261678" y="91909"/>
                    </a:cubicBezTo>
                    <a:cubicBezTo>
                      <a:pt x="261641" y="91904"/>
                      <a:pt x="261604" y="91902"/>
                      <a:pt x="261567" y="91902"/>
                    </a:cubicBezTo>
                    <a:cubicBezTo>
                      <a:pt x="261530" y="91902"/>
                      <a:pt x="261492" y="91904"/>
                      <a:pt x="261455" y="91909"/>
                    </a:cubicBezTo>
                    <a:cubicBezTo>
                      <a:pt x="261534" y="91853"/>
                      <a:pt x="261608" y="91793"/>
                      <a:pt x="261687" y="91728"/>
                    </a:cubicBezTo>
                    <a:cubicBezTo>
                      <a:pt x="261697" y="91718"/>
                      <a:pt x="261715" y="91704"/>
                      <a:pt x="261724" y="91700"/>
                    </a:cubicBezTo>
                    <a:cubicBezTo>
                      <a:pt x="261952" y="91514"/>
                      <a:pt x="262156" y="91305"/>
                      <a:pt x="262337" y="91087"/>
                    </a:cubicBezTo>
                    <a:cubicBezTo>
                      <a:pt x="262346" y="91069"/>
                      <a:pt x="262365" y="91050"/>
                      <a:pt x="262374" y="91041"/>
                    </a:cubicBezTo>
                    <a:cubicBezTo>
                      <a:pt x="262620" y="90720"/>
                      <a:pt x="262825" y="90368"/>
                      <a:pt x="262992" y="89996"/>
                    </a:cubicBezTo>
                    <a:cubicBezTo>
                      <a:pt x="263010" y="89959"/>
                      <a:pt x="263020" y="89931"/>
                      <a:pt x="263033" y="89894"/>
                    </a:cubicBezTo>
                    <a:cubicBezTo>
                      <a:pt x="263368" y="89105"/>
                      <a:pt x="263567" y="88214"/>
                      <a:pt x="263683" y="87309"/>
                    </a:cubicBezTo>
                    <a:cubicBezTo>
                      <a:pt x="263711" y="87095"/>
                      <a:pt x="263734" y="86877"/>
                      <a:pt x="263758" y="86659"/>
                    </a:cubicBezTo>
                    <a:cubicBezTo>
                      <a:pt x="263790" y="86283"/>
                      <a:pt x="263823" y="85898"/>
                      <a:pt x="263846" y="85531"/>
                    </a:cubicBezTo>
                    <a:cubicBezTo>
                      <a:pt x="263901" y="84579"/>
                      <a:pt x="263962" y="83604"/>
                      <a:pt x="263813" y="82671"/>
                    </a:cubicBezTo>
                    <a:cubicBezTo>
                      <a:pt x="263790" y="82537"/>
                      <a:pt x="263767" y="82412"/>
                      <a:pt x="263739" y="82277"/>
                    </a:cubicBezTo>
                    <a:cubicBezTo>
                      <a:pt x="263707" y="82128"/>
                      <a:pt x="263665" y="81975"/>
                      <a:pt x="263618" y="81831"/>
                    </a:cubicBezTo>
                    <a:cubicBezTo>
                      <a:pt x="263512" y="81492"/>
                      <a:pt x="263363" y="81168"/>
                      <a:pt x="263173" y="80866"/>
                    </a:cubicBezTo>
                    <a:cubicBezTo>
                      <a:pt x="263150" y="80829"/>
                      <a:pt x="263126" y="80792"/>
                      <a:pt x="263094" y="80750"/>
                    </a:cubicBezTo>
                    <a:cubicBezTo>
                      <a:pt x="262931" y="80508"/>
                      <a:pt x="262741" y="80281"/>
                      <a:pt x="262532" y="80091"/>
                    </a:cubicBezTo>
                    <a:cubicBezTo>
                      <a:pt x="262509" y="80067"/>
                      <a:pt x="262486" y="80049"/>
                      <a:pt x="262458" y="80026"/>
                    </a:cubicBezTo>
                    <a:cubicBezTo>
                      <a:pt x="262281" y="79877"/>
                      <a:pt x="262091" y="79747"/>
                      <a:pt x="261896" y="79645"/>
                    </a:cubicBezTo>
                    <a:lnTo>
                      <a:pt x="261827" y="79608"/>
                    </a:lnTo>
                    <a:cubicBezTo>
                      <a:pt x="261646" y="79520"/>
                      <a:pt x="261460" y="79459"/>
                      <a:pt x="261260" y="79418"/>
                    </a:cubicBezTo>
                    <a:lnTo>
                      <a:pt x="261260" y="79380"/>
                    </a:lnTo>
                    <a:cubicBezTo>
                      <a:pt x="261460" y="79357"/>
                      <a:pt x="261650" y="79283"/>
                      <a:pt x="261827" y="79167"/>
                    </a:cubicBezTo>
                    <a:cubicBezTo>
                      <a:pt x="261850" y="79148"/>
                      <a:pt x="261873" y="79139"/>
                      <a:pt x="261896" y="79121"/>
                    </a:cubicBezTo>
                    <a:cubicBezTo>
                      <a:pt x="262096" y="78977"/>
                      <a:pt x="262281" y="78772"/>
                      <a:pt x="262458" y="78522"/>
                    </a:cubicBezTo>
                    <a:lnTo>
                      <a:pt x="262528" y="78420"/>
                    </a:lnTo>
                    <a:cubicBezTo>
                      <a:pt x="262741" y="78090"/>
                      <a:pt x="262931" y="77682"/>
                      <a:pt x="263103" y="77236"/>
                    </a:cubicBezTo>
                    <a:cubicBezTo>
                      <a:pt x="263112" y="77194"/>
                      <a:pt x="263131" y="77162"/>
                      <a:pt x="263140" y="77120"/>
                    </a:cubicBezTo>
                    <a:cubicBezTo>
                      <a:pt x="263396" y="76419"/>
                      <a:pt x="263595" y="75607"/>
                      <a:pt x="263739" y="74780"/>
                    </a:cubicBezTo>
                    <a:cubicBezTo>
                      <a:pt x="263744" y="74757"/>
                      <a:pt x="263744" y="74739"/>
                      <a:pt x="263753" y="74715"/>
                    </a:cubicBezTo>
                    <a:cubicBezTo>
                      <a:pt x="264059" y="72928"/>
                      <a:pt x="264115" y="71081"/>
                      <a:pt x="263953" y="70036"/>
                    </a:cubicBezTo>
                    <a:cubicBezTo>
                      <a:pt x="263953" y="67400"/>
                      <a:pt x="263804" y="64002"/>
                      <a:pt x="263618" y="61579"/>
                    </a:cubicBezTo>
                    <a:cubicBezTo>
                      <a:pt x="263600" y="61574"/>
                      <a:pt x="263577" y="61570"/>
                      <a:pt x="263558" y="61565"/>
                    </a:cubicBezTo>
                    <a:cubicBezTo>
                      <a:pt x="263535" y="61556"/>
                      <a:pt x="263512" y="61551"/>
                      <a:pt x="263484" y="61542"/>
                    </a:cubicBezTo>
                    <a:cubicBezTo>
                      <a:pt x="263321" y="61496"/>
                      <a:pt x="263131" y="61431"/>
                      <a:pt x="262922" y="61361"/>
                    </a:cubicBezTo>
                    <a:cubicBezTo>
                      <a:pt x="262899" y="61356"/>
                      <a:pt x="262876" y="61342"/>
                      <a:pt x="262848" y="61338"/>
                    </a:cubicBezTo>
                    <a:cubicBezTo>
                      <a:pt x="262667" y="61277"/>
                      <a:pt x="262476" y="61208"/>
                      <a:pt x="262281" y="61147"/>
                    </a:cubicBezTo>
                    <a:cubicBezTo>
                      <a:pt x="262258" y="61138"/>
                      <a:pt x="262235" y="61129"/>
                      <a:pt x="262207" y="61124"/>
                    </a:cubicBezTo>
                    <a:cubicBezTo>
                      <a:pt x="262022" y="61059"/>
                      <a:pt x="261831" y="60990"/>
                      <a:pt x="261646" y="60925"/>
                    </a:cubicBezTo>
                    <a:cubicBezTo>
                      <a:pt x="261622" y="60920"/>
                      <a:pt x="261599" y="60906"/>
                      <a:pt x="261571" y="60901"/>
                    </a:cubicBezTo>
                    <a:cubicBezTo>
                      <a:pt x="261372" y="60832"/>
                      <a:pt x="261181" y="60767"/>
                      <a:pt x="261005" y="60711"/>
                    </a:cubicBezTo>
                    <a:cubicBezTo>
                      <a:pt x="260982" y="60706"/>
                      <a:pt x="260959" y="60693"/>
                      <a:pt x="260935" y="60688"/>
                    </a:cubicBezTo>
                    <a:cubicBezTo>
                      <a:pt x="260722" y="60618"/>
                      <a:pt x="260532" y="60553"/>
                      <a:pt x="260374" y="60507"/>
                    </a:cubicBezTo>
                    <a:lnTo>
                      <a:pt x="260374" y="60479"/>
                    </a:lnTo>
                    <a:lnTo>
                      <a:pt x="260374" y="60456"/>
                    </a:lnTo>
                    <a:cubicBezTo>
                      <a:pt x="260527" y="60433"/>
                      <a:pt x="260717" y="60409"/>
                      <a:pt x="260935" y="60382"/>
                    </a:cubicBezTo>
                    <a:cubicBezTo>
                      <a:pt x="260959" y="60372"/>
                      <a:pt x="260982" y="60372"/>
                      <a:pt x="261005" y="60368"/>
                    </a:cubicBezTo>
                    <a:cubicBezTo>
                      <a:pt x="261181" y="60344"/>
                      <a:pt x="261372" y="60321"/>
                      <a:pt x="261571" y="60293"/>
                    </a:cubicBezTo>
                    <a:cubicBezTo>
                      <a:pt x="261594" y="60289"/>
                      <a:pt x="261618" y="60289"/>
                      <a:pt x="261641" y="60279"/>
                    </a:cubicBezTo>
                    <a:cubicBezTo>
                      <a:pt x="261827" y="60256"/>
                      <a:pt x="262017" y="60233"/>
                      <a:pt x="262203" y="60205"/>
                    </a:cubicBezTo>
                    <a:cubicBezTo>
                      <a:pt x="262226" y="60201"/>
                      <a:pt x="262249" y="60201"/>
                      <a:pt x="262272" y="60196"/>
                    </a:cubicBezTo>
                    <a:cubicBezTo>
                      <a:pt x="262463" y="60173"/>
                      <a:pt x="262653" y="60140"/>
                      <a:pt x="262834" y="60117"/>
                    </a:cubicBezTo>
                    <a:cubicBezTo>
                      <a:pt x="262857" y="60112"/>
                      <a:pt x="262880" y="60112"/>
                      <a:pt x="262903" y="60108"/>
                    </a:cubicBezTo>
                    <a:cubicBezTo>
                      <a:pt x="263108" y="60080"/>
                      <a:pt x="263293" y="60057"/>
                      <a:pt x="263465" y="60033"/>
                    </a:cubicBezTo>
                    <a:cubicBezTo>
                      <a:pt x="263488" y="60024"/>
                      <a:pt x="263512" y="60024"/>
                      <a:pt x="263535" y="60019"/>
                    </a:cubicBezTo>
                    <a:cubicBezTo>
                      <a:pt x="263762" y="59992"/>
                      <a:pt x="263962" y="59964"/>
                      <a:pt x="264101" y="59945"/>
                    </a:cubicBezTo>
                    <a:cubicBezTo>
                      <a:pt x="264110" y="59945"/>
                      <a:pt x="264129" y="59941"/>
                      <a:pt x="264138" y="59941"/>
                    </a:cubicBezTo>
                    <a:cubicBezTo>
                      <a:pt x="264152" y="59708"/>
                      <a:pt x="264157" y="59476"/>
                      <a:pt x="264171" y="59249"/>
                    </a:cubicBezTo>
                    <a:cubicBezTo>
                      <a:pt x="264217" y="58191"/>
                      <a:pt x="264231" y="57142"/>
                      <a:pt x="264240" y="56097"/>
                    </a:cubicBezTo>
                    <a:cubicBezTo>
                      <a:pt x="264240" y="55522"/>
                      <a:pt x="264240" y="54951"/>
                      <a:pt x="264231" y="54375"/>
                    </a:cubicBezTo>
                    <a:cubicBezTo>
                      <a:pt x="264194" y="49998"/>
                      <a:pt x="263962" y="45672"/>
                      <a:pt x="264194" y="41234"/>
                    </a:cubicBezTo>
                    <a:cubicBezTo>
                      <a:pt x="264208" y="40932"/>
                      <a:pt x="263920" y="40589"/>
                      <a:pt x="263618" y="40296"/>
                    </a:cubicBezTo>
                    <a:cubicBezTo>
                      <a:pt x="263581" y="40264"/>
                      <a:pt x="263549" y="40227"/>
                      <a:pt x="263507" y="40194"/>
                    </a:cubicBezTo>
                    <a:cubicBezTo>
                      <a:pt x="263363" y="40060"/>
                      <a:pt x="263219" y="39939"/>
                      <a:pt x="263112" y="39842"/>
                    </a:cubicBezTo>
                    <a:cubicBezTo>
                      <a:pt x="263066" y="39800"/>
                      <a:pt x="263020" y="39763"/>
                      <a:pt x="262968" y="39730"/>
                    </a:cubicBezTo>
                    <a:cubicBezTo>
                      <a:pt x="262931" y="39707"/>
                      <a:pt x="262899" y="39688"/>
                      <a:pt x="262857" y="39670"/>
                    </a:cubicBezTo>
                    <a:cubicBezTo>
                      <a:pt x="262695" y="39596"/>
                      <a:pt x="262509" y="39563"/>
                      <a:pt x="262323" y="39540"/>
                    </a:cubicBezTo>
                    <a:cubicBezTo>
                      <a:pt x="262291" y="39531"/>
                      <a:pt x="262254" y="39531"/>
                      <a:pt x="262212" y="39526"/>
                    </a:cubicBezTo>
                    <a:cubicBezTo>
                      <a:pt x="262152" y="39521"/>
                      <a:pt x="262087" y="39517"/>
                      <a:pt x="262022" y="39517"/>
                    </a:cubicBezTo>
                    <a:cubicBezTo>
                      <a:pt x="261910" y="39507"/>
                      <a:pt x="261794" y="39503"/>
                      <a:pt x="261687" y="39498"/>
                    </a:cubicBezTo>
                    <a:cubicBezTo>
                      <a:pt x="261650" y="39498"/>
                      <a:pt x="261618" y="39493"/>
                      <a:pt x="261576" y="39493"/>
                    </a:cubicBezTo>
                    <a:cubicBezTo>
                      <a:pt x="261400" y="39479"/>
                      <a:pt x="261223" y="39475"/>
                      <a:pt x="261047" y="39461"/>
                    </a:cubicBezTo>
                    <a:cubicBezTo>
                      <a:pt x="261014" y="39461"/>
                      <a:pt x="260977" y="39456"/>
                      <a:pt x="260935" y="39456"/>
                    </a:cubicBezTo>
                    <a:cubicBezTo>
                      <a:pt x="260764" y="39447"/>
                      <a:pt x="260583" y="39438"/>
                      <a:pt x="260411" y="39428"/>
                    </a:cubicBezTo>
                    <a:cubicBezTo>
                      <a:pt x="260374" y="39428"/>
                      <a:pt x="260341" y="39424"/>
                      <a:pt x="260299" y="39424"/>
                    </a:cubicBezTo>
                    <a:cubicBezTo>
                      <a:pt x="260123" y="39410"/>
                      <a:pt x="259947" y="39405"/>
                      <a:pt x="259770" y="39391"/>
                    </a:cubicBezTo>
                    <a:cubicBezTo>
                      <a:pt x="259738" y="39391"/>
                      <a:pt x="259701" y="39387"/>
                      <a:pt x="259659" y="39387"/>
                    </a:cubicBezTo>
                    <a:cubicBezTo>
                      <a:pt x="259487" y="39377"/>
                      <a:pt x="259306" y="39368"/>
                      <a:pt x="259134" y="39359"/>
                    </a:cubicBezTo>
                    <a:cubicBezTo>
                      <a:pt x="259097" y="39359"/>
                      <a:pt x="259065" y="39354"/>
                      <a:pt x="259023" y="39354"/>
                    </a:cubicBezTo>
                    <a:cubicBezTo>
                      <a:pt x="258847" y="39340"/>
                      <a:pt x="258670" y="39336"/>
                      <a:pt x="258494" y="39322"/>
                    </a:cubicBezTo>
                    <a:cubicBezTo>
                      <a:pt x="258461" y="39322"/>
                      <a:pt x="258424" y="39317"/>
                      <a:pt x="258382" y="39317"/>
                    </a:cubicBezTo>
                    <a:cubicBezTo>
                      <a:pt x="258211" y="39308"/>
                      <a:pt x="258030" y="39298"/>
                      <a:pt x="257858" y="39289"/>
                    </a:cubicBezTo>
                    <a:cubicBezTo>
                      <a:pt x="257821" y="39289"/>
                      <a:pt x="257788" y="39285"/>
                      <a:pt x="257746" y="39285"/>
                    </a:cubicBezTo>
                    <a:cubicBezTo>
                      <a:pt x="257570" y="39271"/>
                      <a:pt x="257394" y="39266"/>
                      <a:pt x="257217" y="39252"/>
                    </a:cubicBezTo>
                    <a:cubicBezTo>
                      <a:pt x="257185" y="39252"/>
                      <a:pt x="257148" y="39247"/>
                      <a:pt x="257106" y="39247"/>
                    </a:cubicBezTo>
                    <a:cubicBezTo>
                      <a:pt x="256934" y="39238"/>
                      <a:pt x="256753" y="39229"/>
                      <a:pt x="256581" y="39220"/>
                    </a:cubicBezTo>
                    <a:cubicBezTo>
                      <a:pt x="256544" y="39220"/>
                      <a:pt x="256512" y="39215"/>
                      <a:pt x="256470" y="39215"/>
                    </a:cubicBezTo>
                    <a:cubicBezTo>
                      <a:pt x="256294" y="39201"/>
                      <a:pt x="256117" y="39196"/>
                      <a:pt x="255941" y="39182"/>
                    </a:cubicBezTo>
                    <a:cubicBezTo>
                      <a:pt x="255908" y="39182"/>
                      <a:pt x="255871" y="39178"/>
                      <a:pt x="255829" y="39178"/>
                    </a:cubicBezTo>
                    <a:cubicBezTo>
                      <a:pt x="255658" y="39168"/>
                      <a:pt x="255477" y="39159"/>
                      <a:pt x="255305" y="39150"/>
                    </a:cubicBezTo>
                    <a:cubicBezTo>
                      <a:pt x="255268" y="39150"/>
                      <a:pt x="255235" y="39145"/>
                      <a:pt x="255193" y="39145"/>
                    </a:cubicBezTo>
                    <a:cubicBezTo>
                      <a:pt x="255017" y="39131"/>
                      <a:pt x="254841" y="39127"/>
                      <a:pt x="254664" y="39113"/>
                    </a:cubicBezTo>
                    <a:cubicBezTo>
                      <a:pt x="254632" y="39113"/>
                      <a:pt x="254595" y="39108"/>
                      <a:pt x="254553" y="39108"/>
                    </a:cubicBezTo>
                    <a:cubicBezTo>
                      <a:pt x="254381" y="39099"/>
                      <a:pt x="254200" y="39090"/>
                      <a:pt x="254028" y="39080"/>
                    </a:cubicBezTo>
                    <a:cubicBezTo>
                      <a:pt x="253991" y="39080"/>
                      <a:pt x="253959" y="39076"/>
                      <a:pt x="253917" y="39076"/>
                    </a:cubicBezTo>
                    <a:cubicBezTo>
                      <a:pt x="253741" y="39062"/>
                      <a:pt x="253564" y="39057"/>
                      <a:pt x="253388" y="39043"/>
                    </a:cubicBezTo>
                    <a:cubicBezTo>
                      <a:pt x="253355" y="39043"/>
                      <a:pt x="253318" y="39039"/>
                      <a:pt x="253276" y="39039"/>
                    </a:cubicBezTo>
                    <a:cubicBezTo>
                      <a:pt x="253105" y="39029"/>
                      <a:pt x="252924" y="39020"/>
                      <a:pt x="252752" y="39011"/>
                    </a:cubicBezTo>
                    <a:cubicBezTo>
                      <a:pt x="252715" y="39011"/>
                      <a:pt x="252682" y="39006"/>
                      <a:pt x="252640" y="39006"/>
                    </a:cubicBezTo>
                    <a:cubicBezTo>
                      <a:pt x="252464" y="38992"/>
                      <a:pt x="252288" y="38987"/>
                      <a:pt x="252111" y="38974"/>
                    </a:cubicBezTo>
                    <a:lnTo>
                      <a:pt x="252111" y="38946"/>
                    </a:lnTo>
                    <a:lnTo>
                      <a:pt x="252111" y="38876"/>
                    </a:lnTo>
                    <a:cubicBezTo>
                      <a:pt x="252288" y="38806"/>
                      <a:pt x="252459" y="38741"/>
                      <a:pt x="252640" y="38681"/>
                    </a:cubicBezTo>
                    <a:cubicBezTo>
                      <a:pt x="252673" y="38667"/>
                      <a:pt x="252705" y="38658"/>
                      <a:pt x="252738" y="38649"/>
                    </a:cubicBezTo>
                    <a:cubicBezTo>
                      <a:pt x="252914" y="38593"/>
                      <a:pt x="253091" y="38542"/>
                      <a:pt x="253272" y="38495"/>
                    </a:cubicBezTo>
                    <a:cubicBezTo>
                      <a:pt x="253300" y="38486"/>
                      <a:pt x="253337" y="38477"/>
                      <a:pt x="253365" y="38463"/>
                    </a:cubicBezTo>
                    <a:cubicBezTo>
                      <a:pt x="253546" y="38417"/>
                      <a:pt x="253727" y="38379"/>
                      <a:pt x="253903" y="38338"/>
                    </a:cubicBezTo>
                    <a:cubicBezTo>
                      <a:pt x="253936" y="38333"/>
                      <a:pt x="253963" y="38324"/>
                      <a:pt x="253996" y="38319"/>
                    </a:cubicBezTo>
                    <a:cubicBezTo>
                      <a:pt x="254177" y="38287"/>
                      <a:pt x="254358" y="38249"/>
                      <a:pt x="254544" y="38222"/>
                    </a:cubicBezTo>
                    <a:cubicBezTo>
                      <a:pt x="254571" y="38217"/>
                      <a:pt x="254599" y="38217"/>
                      <a:pt x="254632" y="38208"/>
                    </a:cubicBezTo>
                    <a:cubicBezTo>
                      <a:pt x="254808" y="38184"/>
                      <a:pt x="254994" y="38161"/>
                      <a:pt x="255175" y="38147"/>
                    </a:cubicBezTo>
                    <a:cubicBezTo>
                      <a:pt x="255203" y="38147"/>
                      <a:pt x="255235" y="38138"/>
                      <a:pt x="255263" y="38138"/>
                    </a:cubicBezTo>
                    <a:cubicBezTo>
                      <a:pt x="255444" y="38124"/>
                      <a:pt x="255630" y="38115"/>
                      <a:pt x="255806" y="38110"/>
                    </a:cubicBezTo>
                    <a:lnTo>
                      <a:pt x="255894" y="38110"/>
                    </a:lnTo>
                    <a:cubicBezTo>
                      <a:pt x="255985" y="38108"/>
                      <a:pt x="256077" y="38107"/>
                      <a:pt x="256168" y="38107"/>
                    </a:cubicBezTo>
                    <a:cubicBezTo>
                      <a:pt x="256260" y="38107"/>
                      <a:pt x="256352" y="38108"/>
                      <a:pt x="256442" y="38110"/>
                    </a:cubicBezTo>
                    <a:lnTo>
                      <a:pt x="256526" y="38110"/>
                    </a:lnTo>
                    <a:cubicBezTo>
                      <a:pt x="256711" y="38115"/>
                      <a:pt x="256892" y="38129"/>
                      <a:pt x="257078" y="38147"/>
                    </a:cubicBezTo>
                    <a:cubicBezTo>
                      <a:pt x="257106" y="38147"/>
                      <a:pt x="257138" y="38152"/>
                      <a:pt x="257166" y="38152"/>
                    </a:cubicBezTo>
                    <a:cubicBezTo>
                      <a:pt x="257352" y="38170"/>
                      <a:pt x="257533" y="38184"/>
                      <a:pt x="257719" y="38217"/>
                    </a:cubicBezTo>
                    <a:cubicBezTo>
                      <a:pt x="257746" y="38222"/>
                      <a:pt x="257774" y="38226"/>
                      <a:pt x="257802" y="38226"/>
                    </a:cubicBezTo>
                    <a:cubicBezTo>
                      <a:pt x="257909" y="38245"/>
                      <a:pt x="258011" y="38254"/>
                      <a:pt x="258118" y="38277"/>
                    </a:cubicBezTo>
                    <a:lnTo>
                      <a:pt x="258327" y="37600"/>
                    </a:lnTo>
                    <a:cubicBezTo>
                      <a:pt x="258355" y="37511"/>
                      <a:pt x="258378" y="37432"/>
                      <a:pt x="258406" y="37344"/>
                    </a:cubicBezTo>
                    <a:cubicBezTo>
                      <a:pt x="258489" y="37089"/>
                      <a:pt x="258563" y="36829"/>
                      <a:pt x="258647" y="36574"/>
                    </a:cubicBezTo>
                    <a:lnTo>
                      <a:pt x="258647" y="36574"/>
                    </a:lnTo>
                    <a:cubicBezTo>
                      <a:pt x="258540" y="36987"/>
                      <a:pt x="258693" y="37409"/>
                      <a:pt x="258972" y="37743"/>
                    </a:cubicBezTo>
                    <a:cubicBezTo>
                      <a:pt x="259000" y="37781"/>
                      <a:pt x="259032" y="37813"/>
                      <a:pt x="259065" y="37850"/>
                    </a:cubicBezTo>
                    <a:cubicBezTo>
                      <a:pt x="259227" y="38017"/>
                      <a:pt x="259417" y="38157"/>
                      <a:pt x="259626" y="38263"/>
                    </a:cubicBezTo>
                    <a:cubicBezTo>
                      <a:pt x="259654" y="38277"/>
                      <a:pt x="259682" y="38291"/>
                      <a:pt x="259719" y="38300"/>
                    </a:cubicBezTo>
                    <a:cubicBezTo>
                      <a:pt x="259845" y="38356"/>
                      <a:pt x="259975" y="38393"/>
                      <a:pt x="260109" y="38417"/>
                    </a:cubicBezTo>
                    <a:lnTo>
                      <a:pt x="260262" y="38435"/>
                    </a:lnTo>
                    <a:lnTo>
                      <a:pt x="260355" y="38435"/>
                    </a:lnTo>
                    <a:cubicBezTo>
                      <a:pt x="260518" y="38435"/>
                      <a:pt x="260703" y="38417"/>
                      <a:pt x="260898" y="38384"/>
                    </a:cubicBezTo>
                    <a:cubicBezTo>
                      <a:pt x="260926" y="38379"/>
                      <a:pt x="260959" y="38370"/>
                      <a:pt x="260991" y="38365"/>
                    </a:cubicBezTo>
                    <a:cubicBezTo>
                      <a:pt x="261163" y="38333"/>
                      <a:pt x="261348" y="38287"/>
                      <a:pt x="261530" y="38231"/>
                    </a:cubicBezTo>
                    <a:cubicBezTo>
                      <a:pt x="261557" y="38226"/>
                      <a:pt x="261585" y="38217"/>
                      <a:pt x="261618" y="38208"/>
                    </a:cubicBezTo>
                    <a:cubicBezTo>
                      <a:pt x="261794" y="38157"/>
                      <a:pt x="261975" y="38092"/>
                      <a:pt x="262156" y="38031"/>
                    </a:cubicBezTo>
                    <a:lnTo>
                      <a:pt x="262244" y="37994"/>
                    </a:lnTo>
                    <a:cubicBezTo>
                      <a:pt x="262430" y="37924"/>
                      <a:pt x="262606" y="37855"/>
                      <a:pt x="262783" y="37785"/>
                    </a:cubicBezTo>
                    <a:lnTo>
                      <a:pt x="262871" y="37753"/>
                    </a:lnTo>
                    <a:cubicBezTo>
                      <a:pt x="263066" y="37669"/>
                      <a:pt x="263247" y="37595"/>
                      <a:pt x="263409" y="37521"/>
                    </a:cubicBezTo>
                    <a:cubicBezTo>
                      <a:pt x="263437" y="37507"/>
                      <a:pt x="263465" y="37488"/>
                      <a:pt x="263498" y="37479"/>
                    </a:cubicBezTo>
                    <a:cubicBezTo>
                      <a:pt x="263558" y="37451"/>
                      <a:pt x="263618" y="37419"/>
                      <a:pt x="263674" y="37395"/>
                    </a:cubicBezTo>
                    <a:cubicBezTo>
                      <a:pt x="263813" y="35975"/>
                      <a:pt x="263901" y="34582"/>
                      <a:pt x="263966" y="33194"/>
                    </a:cubicBezTo>
                    <a:cubicBezTo>
                      <a:pt x="263990" y="32651"/>
                      <a:pt x="264013" y="32099"/>
                      <a:pt x="264036" y="31556"/>
                    </a:cubicBezTo>
                    <a:cubicBezTo>
                      <a:pt x="264092" y="30052"/>
                      <a:pt x="264134" y="28543"/>
                      <a:pt x="264208" y="26988"/>
                    </a:cubicBezTo>
                    <a:cubicBezTo>
                      <a:pt x="264254" y="26065"/>
                      <a:pt x="264264" y="25628"/>
                      <a:pt x="264301" y="24700"/>
                    </a:cubicBezTo>
                    <a:cubicBezTo>
                      <a:pt x="264361" y="23512"/>
                      <a:pt x="264593" y="21794"/>
                      <a:pt x="264208" y="20662"/>
                    </a:cubicBezTo>
                    <a:cubicBezTo>
                      <a:pt x="264199" y="20629"/>
                      <a:pt x="264180" y="20587"/>
                      <a:pt x="264171" y="20555"/>
                    </a:cubicBezTo>
                    <a:cubicBezTo>
                      <a:pt x="264152" y="20513"/>
                      <a:pt x="264134" y="20467"/>
                      <a:pt x="264115" y="20425"/>
                    </a:cubicBezTo>
                    <a:cubicBezTo>
                      <a:pt x="263976" y="20119"/>
                      <a:pt x="263785" y="19835"/>
                      <a:pt x="263549" y="19571"/>
                    </a:cubicBezTo>
                    <a:cubicBezTo>
                      <a:pt x="263530" y="19548"/>
                      <a:pt x="263507" y="19524"/>
                      <a:pt x="263484" y="19510"/>
                    </a:cubicBezTo>
                    <a:cubicBezTo>
                      <a:pt x="263312" y="19329"/>
                      <a:pt x="263117" y="19162"/>
                      <a:pt x="262917" y="19000"/>
                    </a:cubicBezTo>
                    <a:cubicBezTo>
                      <a:pt x="262894" y="18981"/>
                      <a:pt x="262876" y="18967"/>
                      <a:pt x="262852" y="18953"/>
                    </a:cubicBezTo>
                    <a:cubicBezTo>
                      <a:pt x="262671" y="18819"/>
                      <a:pt x="262481" y="18698"/>
                      <a:pt x="262277" y="18582"/>
                    </a:cubicBezTo>
                    <a:cubicBezTo>
                      <a:pt x="262254" y="18568"/>
                      <a:pt x="262235" y="18559"/>
                      <a:pt x="262212" y="18545"/>
                    </a:cubicBezTo>
                    <a:cubicBezTo>
                      <a:pt x="262026" y="18443"/>
                      <a:pt x="261836" y="18350"/>
                      <a:pt x="261641" y="18262"/>
                    </a:cubicBezTo>
                    <a:cubicBezTo>
                      <a:pt x="261618" y="18248"/>
                      <a:pt x="261599" y="18243"/>
                      <a:pt x="261576" y="18234"/>
                    </a:cubicBezTo>
                    <a:cubicBezTo>
                      <a:pt x="261390" y="18150"/>
                      <a:pt x="261200" y="18076"/>
                      <a:pt x="261000" y="18011"/>
                    </a:cubicBezTo>
                    <a:cubicBezTo>
                      <a:pt x="260977" y="18006"/>
                      <a:pt x="260959" y="18002"/>
                      <a:pt x="260935" y="17988"/>
                    </a:cubicBezTo>
                    <a:cubicBezTo>
                      <a:pt x="260745" y="17923"/>
                      <a:pt x="260555" y="17872"/>
                      <a:pt x="260369" y="17825"/>
                    </a:cubicBezTo>
                    <a:lnTo>
                      <a:pt x="260299" y="17807"/>
                    </a:lnTo>
                    <a:cubicBezTo>
                      <a:pt x="260109" y="17760"/>
                      <a:pt x="259914" y="17728"/>
                      <a:pt x="259728" y="17700"/>
                    </a:cubicBezTo>
                    <a:cubicBezTo>
                      <a:pt x="259705" y="17691"/>
                      <a:pt x="259682" y="17691"/>
                      <a:pt x="259659" y="17686"/>
                    </a:cubicBezTo>
                    <a:cubicBezTo>
                      <a:pt x="259469" y="17658"/>
                      <a:pt x="259278" y="17640"/>
                      <a:pt x="259093" y="17635"/>
                    </a:cubicBezTo>
                    <a:lnTo>
                      <a:pt x="259023" y="17635"/>
                    </a:lnTo>
                    <a:cubicBezTo>
                      <a:pt x="258935" y="17631"/>
                      <a:pt x="258847" y="17631"/>
                      <a:pt x="258763" y="17631"/>
                    </a:cubicBezTo>
                    <a:cubicBezTo>
                      <a:pt x="258847" y="17612"/>
                      <a:pt x="258935" y="17598"/>
                      <a:pt x="259023" y="17589"/>
                    </a:cubicBezTo>
                    <a:cubicBezTo>
                      <a:pt x="259046" y="17584"/>
                      <a:pt x="259069" y="17584"/>
                      <a:pt x="259093" y="17575"/>
                    </a:cubicBezTo>
                    <a:cubicBezTo>
                      <a:pt x="259283" y="17552"/>
                      <a:pt x="259469" y="17542"/>
                      <a:pt x="259654" y="17538"/>
                    </a:cubicBezTo>
                    <a:cubicBezTo>
                      <a:pt x="259677" y="17538"/>
                      <a:pt x="259701" y="17538"/>
                      <a:pt x="259728" y="17528"/>
                    </a:cubicBezTo>
                    <a:cubicBezTo>
                      <a:pt x="259777" y="17527"/>
                      <a:pt x="259825" y="17527"/>
                      <a:pt x="259873" y="17527"/>
                    </a:cubicBezTo>
                    <a:cubicBezTo>
                      <a:pt x="260016" y="17527"/>
                      <a:pt x="260156" y="17532"/>
                      <a:pt x="260295" y="17542"/>
                    </a:cubicBezTo>
                    <a:lnTo>
                      <a:pt x="260369" y="17542"/>
                    </a:lnTo>
                    <a:cubicBezTo>
                      <a:pt x="260559" y="17552"/>
                      <a:pt x="260745" y="17566"/>
                      <a:pt x="260931" y="17584"/>
                    </a:cubicBezTo>
                    <a:cubicBezTo>
                      <a:pt x="260954" y="17584"/>
                      <a:pt x="260977" y="17589"/>
                      <a:pt x="261000" y="17589"/>
                    </a:cubicBezTo>
                    <a:cubicBezTo>
                      <a:pt x="261191" y="17607"/>
                      <a:pt x="261376" y="17621"/>
                      <a:pt x="261562" y="17640"/>
                    </a:cubicBezTo>
                    <a:cubicBezTo>
                      <a:pt x="261585" y="17640"/>
                      <a:pt x="261608" y="17644"/>
                      <a:pt x="261632" y="17644"/>
                    </a:cubicBezTo>
                    <a:cubicBezTo>
                      <a:pt x="261817" y="17663"/>
                      <a:pt x="262012" y="17677"/>
                      <a:pt x="262203" y="17686"/>
                    </a:cubicBezTo>
                    <a:cubicBezTo>
                      <a:pt x="262226" y="17686"/>
                      <a:pt x="262249" y="17691"/>
                      <a:pt x="262272" y="17691"/>
                    </a:cubicBezTo>
                    <a:cubicBezTo>
                      <a:pt x="262411" y="17701"/>
                      <a:pt x="262553" y="17707"/>
                      <a:pt x="262696" y="17707"/>
                    </a:cubicBezTo>
                    <a:cubicBezTo>
                      <a:pt x="262743" y="17707"/>
                      <a:pt x="262791" y="17706"/>
                      <a:pt x="262839" y="17705"/>
                    </a:cubicBezTo>
                    <a:lnTo>
                      <a:pt x="262908" y="17705"/>
                    </a:lnTo>
                    <a:cubicBezTo>
                      <a:pt x="263094" y="17700"/>
                      <a:pt x="263289" y="17686"/>
                      <a:pt x="263479" y="17668"/>
                    </a:cubicBezTo>
                    <a:cubicBezTo>
                      <a:pt x="263502" y="17668"/>
                      <a:pt x="263525" y="17663"/>
                      <a:pt x="263549" y="17663"/>
                    </a:cubicBezTo>
                    <a:cubicBezTo>
                      <a:pt x="263559" y="17662"/>
                      <a:pt x="263571" y="17662"/>
                      <a:pt x="263585" y="17662"/>
                    </a:cubicBezTo>
                    <a:cubicBezTo>
                      <a:pt x="263644" y="17662"/>
                      <a:pt x="263727" y="17669"/>
                      <a:pt x="263795" y="17669"/>
                    </a:cubicBezTo>
                    <a:cubicBezTo>
                      <a:pt x="263877" y="17669"/>
                      <a:pt x="263936" y="17658"/>
                      <a:pt x="263901" y="17612"/>
                    </a:cubicBezTo>
                    <a:cubicBezTo>
                      <a:pt x="263809" y="17055"/>
                      <a:pt x="263943" y="16275"/>
                      <a:pt x="264083" y="15551"/>
                    </a:cubicBezTo>
                    <a:cubicBezTo>
                      <a:pt x="264120" y="15518"/>
                      <a:pt x="264143" y="15398"/>
                      <a:pt x="264166" y="15272"/>
                    </a:cubicBezTo>
                    <a:cubicBezTo>
                      <a:pt x="264338" y="14386"/>
                      <a:pt x="264519" y="13499"/>
                      <a:pt x="264435" y="12733"/>
                    </a:cubicBezTo>
                    <a:cubicBezTo>
                      <a:pt x="264450" y="12693"/>
                      <a:pt x="264431" y="12680"/>
                      <a:pt x="264395" y="12680"/>
                    </a:cubicBezTo>
                    <a:cubicBezTo>
                      <a:pt x="264335" y="12680"/>
                      <a:pt x="264229" y="12716"/>
                      <a:pt x="264155" y="12716"/>
                    </a:cubicBezTo>
                    <a:cubicBezTo>
                      <a:pt x="264148" y="12716"/>
                      <a:pt x="264140" y="12716"/>
                      <a:pt x="264134" y="12715"/>
                    </a:cubicBezTo>
                    <a:cubicBezTo>
                      <a:pt x="264110" y="12715"/>
                      <a:pt x="264087" y="12710"/>
                      <a:pt x="264059" y="12706"/>
                    </a:cubicBezTo>
                    <a:cubicBezTo>
                      <a:pt x="263888" y="12682"/>
                      <a:pt x="263693" y="12650"/>
                      <a:pt x="263498" y="12617"/>
                    </a:cubicBezTo>
                    <a:cubicBezTo>
                      <a:pt x="263474" y="12613"/>
                      <a:pt x="263451" y="12603"/>
                      <a:pt x="263423" y="12603"/>
                    </a:cubicBezTo>
                    <a:cubicBezTo>
                      <a:pt x="263238" y="12571"/>
                      <a:pt x="263043" y="12529"/>
                      <a:pt x="262857" y="12497"/>
                    </a:cubicBezTo>
                    <a:cubicBezTo>
                      <a:pt x="262834" y="12487"/>
                      <a:pt x="262811" y="12483"/>
                      <a:pt x="262783" y="12478"/>
                    </a:cubicBezTo>
                    <a:cubicBezTo>
                      <a:pt x="262592" y="12436"/>
                      <a:pt x="262402" y="12404"/>
                      <a:pt x="262221" y="12371"/>
                    </a:cubicBezTo>
                    <a:cubicBezTo>
                      <a:pt x="262198" y="12367"/>
                      <a:pt x="262175" y="12367"/>
                      <a:pt x="262147" y="12362"/>
                    </a:cubicBezTo>
                    <a:cubicBezTo>
                      <a:pt x="261938" y="12325"/>
                      <a:pt x="261743" y="12297"/>
                      <a:pt x="261581" y="12292"/>
                    </a:cubicBezTo>
                    <a:lnTo>
                      <a:pt x="261432" y="12292"/>
                    </a:lnTo>
                    <a:cubicBezTo>
                      <a:pt x="261455" y="12288"/>
                      <a:pt x="261478" y="12279"/>
                      <a:pt x="261506" y="12279"/>
                    </a:cubicBezTo>
                    <a:cubicBezTo>
                      <a:pt x="261530" y="12274"/>
                      <a:pt x="261553" y="12269"/>
                      <a:pt x="261581" y="12269"/>
                    </a:cubicBezTo>
                    <a:cubicBezTo>
                      <a:pt x="261766" y="12232"/>
                      <a:pt x="261961" y="12200"/>
                      <a:pt x="262147" y="12162"/>
                    </a:cubicBezTo>
                    <a:cubicBezTo>
                      <a:pt x="262170" y="12158"/>
                      <a:pt x="262193" y="12153"/>
                      <a:pt x="262221" y="12153"/>
                    </a:cubicBezTo>
                    <a:cubicBezTo>
                      <a:pt x="262407" y="12116"/>
                      <a:pt x="262597" y="12084"/>
                      <a:pt x="262783" y="12046"/>
                    </a:cubicBezTo>
                    <a:cubicBezTo>
                      <a:pt x="262806" y="12042"/>
                      <a:pt x="262829" y="12037"/>
                      <a:pt x="262857" y="12037"/>
                    </a:cubicBezTo>
                    <a:cubicBezTo>
                      <a:pt x="263043" y="12000"/>
                      <a:pt x="263238" y="11968"/>
                      <a:pt x="263423" y="11930"/>
                    </a:cubicBezTo>
                    <a:cubicBezTo>
                      <a:pt x="263447" y="11926"/>
                      <a:pt x="263470" y="11921"/>
                      <a:pt x="263498" y="11921"/>
                    </a:cubicBezTo>
                    <a:cubicBezTo>
                      <a:pt x="263683" y="11884"/>
                      <a:pt x="263874" y="11851"/>
                      <a:pt x="264059" y="11814"/>
                    </a:cubicBezTo>
                    <a:cubicBezTo>
                      <a:pt x="264083" y="11810"/>
                      <a:pt x="264106" y="11810"/>
                      <a:pt x="264124" y="11805"/>
                    </a:cubicBezTo>
                    <a:lnTo>
                      <a:pt x="264055" y="8166"/>
                    </a:lnTo>
                    <a:cubicBezTo>
                      <a:pt x="264013" y="6058"/>
                      <a:pt x="263980" y="3946"/>
                      <a:pt x="263939" y="1844"/>
                    </a:cubicBezTo>
                    <a:cubicBezTo>
                      <a:pt x="263966" y="1454"/>
                      <a:pt x="263841" y="1570"/>
                      <a:pt x="263479" y="1454"/>
                    </a:cubicBezTo>
                    <a:cubicBezTo>
                      <a:pt x="263307" y="1403"/>
                      <a:pt x="263089" y="1347"/>
                      <a:pt x="262848" y="1310"/>
                    </a:cubicBezTo>
                    <a:cubicBezTo>
                      <a:pt x="262657" y="1273"/>
                      <a:pt x="262439" y="1245"/>
                      <a:pt x="262207" y="1217"/>
                    </a:cubicBezTo>
                    <a:cubicBezTo>
                      <a:pt x="262008" y="1194"/>
                      <a:pt x="261789" y="1171"/>
                      <a:pt x="261571" y="1152"/>
                    </a:cubicBezTo>
                    <a:cubicBezTo>
                      <a:pt x="261362" y="1134"/>
                      <a:pt x="261154" y="1115"/>
                      <a:pt x="260931" y="1106"/>
                    </a:cubicBezTo>
                    <a:cubicBezTo>
                      <a:pt x="260722" y="1092"/>
                      <a:pt x="260508" y="1082"/>
                      <a:pt x="260295" y="1078"/>
                    </a:cubicBezTo>
                    <a:cubicBezTo>
                      <a:pt x="260086" y="1069"/>
                      <a:pt x="259872" y="1064"/>
                      <a:pt x="259654" y="1064"/>
                    </a:cubicBezTo>
                    <a:lnTo>
                      <a:pt x="259018" y="1064"/>
                    </a:lnTo>
                    <a:cubicBezTo>
                      <a:pt x="259018" y="1064"/>
                      <a:pt x="259018" y="1064"/>
                      <a:pt x="259018" y="1064"/>
                    </a:cubicBezTo>
                    <a:lnTo>
                      <a:pt x="259018" y="1064"/>
                    </a:lnTo>
                    <a:cubicBezTo>
                      <a:pt x="258805" y="1069"/>
                      <a:pt x="258587" y="1078"/>
                      <a:pt x="258378" y="1082"/>
                    </a:cubicBezTo>
                    <a:cubicBezTo>
                      <a:pt x="258160" y="1092"/>
                      <a:pt x="257946" y="1106"/>
                      <a:pt x="257742" y="1124"/>
                    </a:cubicBezTo>
                    <a:cubicBezTo>
                      <a:pt x="257514" y="1138"/>
                      <a:pt x="257301" y="1161"/>
                      <a:pt x="257101" y="1194"/>
                    </a:cubicBezTo>
                    <a:cubicBezTo>
                      <a:pt x="256864" y="1226"/>
                      <a:pt x="256651" y="1268"/>
                      <a:pt x="256465" y="1315"/>
                    </a:cubicBezTo>
                    <a:cubicBezTo>
                      <a:pt x="256126" y="1403"/>
                      <a:pt x="255904" y="1519"/>
                      <a:pt x="255825" y="1663"/>
                    </a:cubicBezTo>
                    <a:lnTo>
                      <a:pt x="255825" y="1913"/>
                    </a:lnTo>
                    <a:cubicBezTo>
                      <a:pt x="255885" y="2229"/>
                      <a:pt x="255880" y="2554"/>
                      <a:pt x="255825" y="2870"/>
                    </a:cubicBezTo>
                    <a:cubicBezTo>
                      <a:pt x="255825" y="2879"/>
                      <a:pt x="255820" y="2893"/>
                      <a:pt x="255820" y="2902"/>
                    </a:cubicBezTo>
                    <a:cubicBezTo>
                      <a:pt x="255732" y="3376"/>
                      <a:pt x="255532" y="3821"/>
                      <a:pt x="255221" y="4188"/>
                    </a:cubicBezTo>
                    <a:cubicBezTo>
                      <a:pt x="255231" y="4007"/>
                      <a:pt x="255217" y="3830"/>
                      <a:pt x="255193" y="3663"/>
                    </a:cubicBezTo>
                    <a:cubicBezTo>
                      <a:pt x="255189" y="3640"/>
                      <a:pt x="255189" y="3612"/>
                      <a:pt x="255184" y="3589"/>
                    </a:cubicBezTo>
                    <a:cubicBezTo>
                      <a:pt x="255096" y="3097"/>
                      <a:pt x="254869" y="2633"/>
                      <a:pt x="254558" y="2224"/>
                    </a:cubicBezTo>
                    <a:cubicBezTo>
                      <a:pt x="254558" y="2224"/>
                      <a:pt x="254558" y="2220"/>
                      <a:pt x="254548" y="2220"/>
                    </a:cubicBezTo>
                    <a:cubicBezTo>
                      <a:pt x="254363" y="1983"/>
                      <a:pt x="254154" y="1760"/>
                      <a:pt x="253917" y="1556"/>
                    </a:cubicBezTo>
                    <a:cubicBezTo>
                      <a:pt x="253722" y="1389"/>
                      <a:pt x="253504" y="1245"/>
                      <a:pt x="253286" y="1110"/>
                    </a:cubicBezTo>
                    <a:cubicBezTo>
                      <a:pt x="253081" y="990"/>
                      <a:pt x="252868" y="892"/>
                      <a:pt x="252645" y="804"/>
                    </a:cubicBezTo>
                    <a:cubicBezTo>
                      <a:pt x="252613" y="790"/>
                      <a:pt x="252571" y="776"/>
                      <a:pt x="252538" y="758"/>
                    </a:cubicBezTo>
                    <a:cubicBezTo>
                      <a:pt x="252362" y="693"/>
                      <a:pt x="252190" y="641"/>
                      <a:pt x="252009" y="595"/>
                    </a:cubicBezTo>
                    <a:cubicBezTo>
                      <a:pt x="251800" y="544"/>
                      <a:pt x="251587" y="498"/>
                      <a:pt x="251369" y="465"/>
                    </a:cubicBezTo>
                    <a:cubicBezTo>
                      <a:pt x="251160" y="433"/>
                      <a:pt x="250946" y="409"/>
                      <a:pt x="250733" y="395"/>
                    </a:cubicBezTo>
                    <a:cubicBezTo>
                      <a:pt x="250524" y="382"/>
                      <a:pt x="250310" y="372"/>
                      <a:pt x="250092" y="368"/>
                    </a:cubicBezTo>
                    <a:cubicBezTo>
                      <a:pt x="250031" y="366"/>
                      <a:pt x="249969" y="366"/>
                      <a:pt x="249907" y="366"/>
                    </a:cubicBezTo>
                    <a:cubicBezTo>
                      <a:pt x="249758" y="366"/>
                      <a:pt x="249607" y="369"/>
                      <a:pt x="249456" y="372"/>
                    </a:cubicBezTo>
                    <a:cubicBezTo>
                      <a:pt x="249243" y="382"/>
                      <a:pt x="249034" y="391"/>
                      <a:pt x="248816" y="405"/>
                    </a:cubicBezTo>
                    <a:cubicBezTo>
                      <a:pt x="248602" y="414"/>
                      <a:pt x="248393" y="433"/>
                      <a:pt x="248180" y="451"/>
                    </a:cubicBezTo>
                    <a:cubicBezTo>
                      <a:pt x="248091" y="456"/>
                      <a:pt x="247999" y="460"/>
                      <a:pt x="247910" y="474"/>
                    </a:cubicBezTo>
                    <a:cubicBezTo>
                      <a:pt x="247790" y="484"/>
                      <a:pt x="247664" y="498"/>
                      <a:pt x="247548" y="512"/>
                    </a:cubicBezTo>
                    <a:cubicBezTo>
                      <a:pt x="247363" y="549"/>
                      <a:pt x="247186" y="604"/>
                      <a:pt x="247042" y="720"/>
                    </a:cubicBezTo>
                    <a:cubicBezTo>
                      <a:pt x="246991" y="767"/>
                      <a:pt x="246950" y="813"/>
                      <a:pt x="246908" y="869"/>
                    </a:cubicBezTo>
                    <a:cubicBezTo>
                      <a:pt x="246694" y="1161"/>
                      <a:pt x="246680" y="1588"/>
                      <a:pt x="246690" y="1969"/>
                    </a:cubicBezTo>
                    <a:cubicBezTo>
                      <a:pt x="246792" y="7140"/>
                      <a:pt x="246351" y="3454"/>
                      <a:pt x="246448" y="8625"/>
                    </a:cubicBezTo>
                    <a:cubicBezTo>
                      <a:pt x="246374" y="7836"/>
                      <a:pt x="246318" y="7275"/>
                      <a:pt x="246272" y="6857"/>
                    </a:cubicBezTo>
                    <a:cubicBezTo>
                      <a:pt x="246253" y="6732"/>
                      <a:pt x="246239" y="6616"/>
                      <a:pt x="246230" y="6518"/>
                    </a:cubicBezTo>
                    <a:cubicBezTo>
                      <a:pt x="246007" y="4898"/>
                      <a:pt x="245979" y="6421"/>
                      <a:pt x="245636" y="2781"/>
                    </a:cubicBezTo>
                    <a:cubicBezTo>
                      <a:pt x="245636" y="2758"/>
                      <a:pt x="245631" y="2735"/>
                      <a:pt x="245631" y="2712"/>
                    </a:cubicBezTo>
                    <a:cubicBezTo>
                      <a:pt x="245627" y="2656"/>
                      <a:pt x="245622" y="2596"/>
                      <a:pt x="245613" y="2531"/>
                    </a:cubicBezTo>
                    <a:cubicBezTo>
                      <a:pt x="245576" y="2062"/>
                      <a:pt x="245520" y="1579"/>
                      <a:pt x="245292" y="1171"/>
                    </a:cubicBezTo>
                    <a:cubicBezTo>
                      <a:pt x="245214" y="1017"/>
                      <a:pt x="245116" y="892"/>
                      <a:pt x="245000" y="776"/>
                    </a:cubicBezTo>
                    <a:cubicBezTo>
                      <a:pt x="244819" y="590"/>
                      <a:pt x="244605" y="451"/>
                      <a:pt x="244359" y="340"/>
                    </a:cubicBezTo>
                    <a:cubicBezTo>
                      <a:pt x="244164" y="247"/>
                      <a:pt x="243946" y="182"/>
                      <a:pt x="243724" y="131"/>
                    </a:cubicBezTo>
                    <a:cubicBezTo>
                      <a:pt x="243515" y="84"/>
                      <a:pt x="243306" y="47"/>
                      <a:pt x="243083" y="33"/>
                    </a:cubicBezTo>
                    <a:cubicBezTo>
                      <a:pt x="242874" y="15"/>
                      <a:pt x="242661" y="1"/>
                      <a:pt x="24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4" name="Google Shape;84;p13"/>
              <p:cNvPicPr preferRelativeResize="0"/>
              <p:nvPr/>
            </p:nvPicPr>
            <p:blipFill rotWithShape="1">
              <a:blip r:embed="rId2">
                <a:alphaModFix/>
              </a:blip>
              <a:srcRect l="818" t="1544" r="571" b="1292"/>
              <a:stretch/>
            </p:blipFill>
            <p:spPr>
              <a:xfrm flipH="1">
                <a:off x="165475" y="178800"/>
                <a:ext cx="8818125" cy="48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46513" y="212550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"/>
          </p:nvPr>
        </p:nvSpPr>
        <p:spPr>
          <a:xfrm>
            <a:off x="4704191" y="212550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3"/>
          </p:nvPr>
        </p:nvSpPr>
        <p:spPr>
          <a:xfrm>
            <a:off x="746513" y="3832175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>
            <a:off x="4704191" y="3832175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1949721" y="1211150"/>
            <a:ext cx="1286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2179063" y="2917850"/>
            <a:ext cx="1109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5907402" y="1211150"/>
            <a:ext cx="1286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8" hasCustomPrompt="1"/>
          </p:nvPr>
        </p:nvSpPr>
        <p:spPr>
          <a:xfrm>
            <a:off x="5907402" y="2917851"/>
            <a:ext cx="1286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746512" y="189565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4704193" y="189565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746512" y="360240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5"/>
          </p:nvPr>
        </p:nvSpPr>
        <p:spPr>
          <a:xfrm>
            <a:off x="4704193" y="360240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greya"/>
              <a:buNone/>
              <a:defRPr sz="2400"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6063" y="0"/>
            <a:ext cx="9144000" cy="5143500"/>
            <a:chOff x="6063" y="0"/>
            <a:chExt cx="9144000" cy="5143500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14"/>
            <p:cNvPicPr preferRelativeResize="0"/>
            <p:nvPr/>
          </p:nvPicPr>
          <p:blipFill rotWithShape="1">
            <a:blip r:embed="rId2">
              <a:alphaModFix/>
            </a:blip>
            <a:srcRect l="847" t="1639" r="630" b="1348"/>
            <a:stretch/>
          </p:blipFill>
          <p:spPr>
            <a:xfrm flipH="1">
              <a:off x="170173" y="185425"/>
              <a:ext cx="8811577" cy="47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6063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620200" y="3100300"/>
            <a:ext cx="4810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3620287" y="1511325"/>
            <a:ext cx="48105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6063" y="0"/>
            <a:ext cx="9144000" cy="5143500"/>
            <a:chOff x="6063" y="0"/>
            <a:chExt cx="9144000" cy="5143500"/>
          </a:xfrm>
        </p:grpSpPr>
        <p:sp>
          <p:nvSpPr>
            <p:cNvPr id="108" name="Google Shape;108;p15"/>
            <p:cNvSpPr/>
            <p:nvPr/>
          </p:nvSpPr>
          <p:spPr>
            <a:xfrm flipH="1">
              <a:off x="84925" y="99501"/>
              <a:ext cx="8986274" cy="4944498"/>
            </a:xfrm>
            <a:custGeom>
              <a:avLst/>
              <a:gdLst/>
              <a:ahLst/>
              <a:cxnLst/>
              <a:rect l="l" t="t" r="r" b="b"/>
              <a:pathLst>
                <a:path w="264594" h="145587" extrusionOk="0">
                  <a:moveTo>
                    <a:pt x="245000" y="1715"/>
                  </a:moveTo>
                  <a:cubicBezTo>
                    <a:pt x="245000" y="2068"/>
                    <a:pt x="245000" y="2452"/>
                    <a:pt x="244995" y="2870"/>
                  </a:cubicBezTo>
                  <a:cubicBezTo>
                    <a:pt x="244995" y="2457"/>
                    <a:pt x="245000" y="2068"/>
                    <a:pt x="245000" y="1715"/>
                  </a:cubicBezTo>
                  <a:close/>
                  <a:moveTo>
                    <a:pt x="216281" y="943"/>
                  </a:moveTo>
                  <a:cubicBezTo>
                    <a:pt x="216281" y="1497"/>
                    <a:pt x="216277" y="2161"/>
                    <a:pt x="216272" y="2921"/>
                  </a:cubicBezTo>
                  <a:lnTo>
                    <a:pt x="216272" y="2921"/>
                  </a:lnTo>
                  <a:cubicBezTo>
                    <a:pt x="216276" y="2165"/>
                    <a:pt x="216277" y="1497"/>
                    <a:pt x="216281" y="943"/>
                  </a:cubicBezTo>
                  <a:close/>
                  <a:moveTo>
                    <a:pt x="95896" y="1064"/>
                  </a:moveTo>
                  <a:lnTo>
                    <a:pt x="95896" y="1064"/>
                  </a:lnTo>
                  <a:cubicBezTo>
                    <a:pt x="95896" y="1632"/>
                    <a:pt x="95891" y="2309"/>
                    <a:pt x="95886" y="3088"/>
                  </a:cubicBezTo>
                  <a:lnTo>
                    <a:pt x="95886" y="3088"/>
                  </a:lnTo>
                  <a:cubicBezTo>
                    <a:pt x="95891" y="2314"/>
                    <a:pt x="95891" y="1631"/>
                    <a:pt x="95896" y="1064"/>
                  </a:cubicBezTo>
                  <a:close/>
                  <a:moveTo>
                    <a:pt x="94619" y="1180"/>
                  </a:moveTo>
                  <a:lnTo>
                    <a:pt x="94619" y="1180"/>
                  </a:lnTo>
                  <a:cubicBezTo>
                    <a:pt x="94619" y="1783"/>
                    <a:pt x="94615" y="2508"/>
                    <a:pt x="94610" y="3334"/>
                  </a:cubicBezTo>
                  <a:cubicBezTo>
                    <a:pt x="94615" y="2508"/>
                    <a:pt x="94615" y="1783"/>
                    <a:pt x="94619" y="1180"/>
                  </a:cubicBezTo>
                  <a:close/>
                  <a:moveTo>
                    <a:pt x="43536" y="1222"/>
                  </a:moveTo>
                  <a:cubicBezTo>
                    <a:pt x="43536" y="1825"/>
                    <a:pt x="43531" y="2549"/>
                    <a:pt x="43527" y="3376"/>
                  </a:cubicBezTo>
                  <a:cubicBezTo>
                    <a:pt x="43531" y="2549"/>
                    <a:pt x="43531" y="1825"/>
                    <a:pt x="43536" y="1222"/>
                  </a:cubicBezTo>
                  <a:close/>
                  <a:moveTo>
                    <a:pt x="165198" y="1013"/>
                  </a:moveTo>
                  <a:cubicBezTo>
                    <a:pt x="165198" y="1751"/>
                    <a:pt x="165193" y="2693"/>
                    <a:pt x="165184" y="3784"/>
                  </a:cubicBezTo>
                  <a:cubicBezTo>
                    <a:pt x="165189" y="2693"/>
                    <a:pt x="165193" y="1756"/>
                    <a:pt x="165198" y="1013"/>
                  </a:cubicBezTo>
                  <a:close/>
                  <a:moveTo>
                    <a:pt x="215005" y="1055"/>
                  </a:moveTo>
                  <a:cubicBezTo>
                    <a:pt x="215005" y="1821"/>
                    <a:pt x="215000" y="2786"/>
                    <a:pt x="214991" y="3900"/>
                  </a:cubicBezTo>
                  <a:cubicBezTo>
                    <a:pt x="215000" y="2786"/>
                    <a:pt x="215000" y="1821"/>
                    <a:pt x="215005" y="1055"/>
                  </a:cubicBezTo>
                  <a:close/>
                  <a:moveTo>
                    <a:pt x="163921" y="1124"/>
                  </a:moveTo>
                  <a:cubicBezTo>
                    <a:pt x="163921" y="1890"/>
                    <a:pt x="163917" y="2856"/>
                    <a:pt x="163908" y="3970"/>
                  </a:cubicBezTo>
                  <a:cubicBezTo>
                    <a:pt x="163917" y="2856"/>
                    <a:pt x="163917" y="1890"/>
                    <a:pt x="163921" y="1124"/>
                  </a:cubicBezTo>
                  <a:close/>
                  <a:moveTo>
                    <a:pt x="147968" y="1045"/>
                  </a:moveTo>
                  <a:lnTo>
                    <a:pt x="147968" y="1045"/>
                  </a:lnTo>
                  <a:cubicBezTo>
                    <a:pt x="147968" y="1964"/>
                    <a:pt x="147963" y="3181"/>
                    <a:pt x="147944" y="4592"/>
                  </a:cubicBezTo>
                  <a:cubicBezTo>
                    <a:pt x="147954" y="3181"/>
                    <a:pt x="147963" y="1964"/>
                    <a:pt x="147968" y="1045"/>
                  </a:cubicBezTo>
                  <a:close/>
                  <a:moveTo>
                    <a:pt x="27582" y="1152"/>
                  </a:moveTo>
                  <a:cubicBezTo>
                    <a:pt x="27582" y="2090"/>
                    <a:pt x="27577" y="3338"/>
                    <a:pt x="27559" y="4782"/>
                  </a:cubicBezTo>
                  <a:cubicBezTo>
                    <a:pt x="27568" y="3338"/>
                    <a:pt x="27577" y="2090"/>
                    <a:pt x="27582" y="1152"/>
                  </a:cubicBezTo>
                  <a:close/>
                  <a:moveTo>
                    <a:pt x="251995" y="38983"/>
                  </a:moveTo>
                  <a:lnTo>
                    <a:pt x="251995" y="39034"/>
                  </a:lnTo>
                  <a:cubicBezTo>
                    <a:pt x="251963" y="39029"/>
                    <a:pt x="251921" y="39025"/>
                    <a:pt x="251888" y="39025"/>
                  </a:cubicBezTo>
                  <a:cubicBezTo>
                    <a:pt x="251921" y="39006"/>
                    <a:pt x="251958" y="38992"/>
                    <a:pt x="251995" y="38983"/>
                  </a:cubicBezTo>
                  <a:close/>
                  <a:moveTo>
                    <a:pt x="260253" y="60544"/>
                  </a:moveTo>
                  <a:lnTo>
                    <a:pt x="260253" y="60553"/>
                  </a:lnTo>
                  <a:lnTo>
                    <a:pt x="260253" y="60563"/>
                  </a:lnTo>
                  <a:cubicBezTo>
                    <a:pt x="260234" y="60553"/>
                    <a:pt x="260216" y="60549"/>
                    <a:pt x="260207" y="60549"/>
                  </a:cubicBezTo>
                  <a:cubicBezTo>
                    <a:pt x="260221" y="60544"/>
                    <a:pt x="260234" y="60544"/>
                    <a:pt x="260253" y="60544"/>
                  </a:cubicBezTo>
                  <a:close/>
                  <a:moveTo>
                    <a:pt x="3830" y="66003"/>
                  </a:moveTo>
                  <a:cubicBezTo>
                    <a:pt x="3853" y="66007"/>
                    <a:pt x="3876" y="66017"/>
                    <a:pt x="3900" y="66017"/>
                  </a:cubicBezTo>
                  <a:cubicBezTo>
                    <a:pt x="3876" y="66017"/>
                    <a:pt x="3853" y="66017"/>
                    <a:pt x="3830" y="66021"/>
                  </a:cubicBezTo>
                  <a:lnTo>
                    <a:pt x="3830" y="66003"/>
                  </a:lnTo>
                  <a:close/>
                  <a:moveTo>
                    <a:pt x="31268" y="67976"/>
                  </a:moveTo>
                  <a:cubicBezTo>
                    <a:pt x="31319" y="68481"/>
                    <a:pt x="31365" y="68992"/>
                    <a:pt x="31407" y="69498"/>
                  </a:cubicBezTo>
                  <a:lnTo>
                    <a:pt x="31314" y="69498"/>
                  </a:lnTo>
                  <a:cubicBezTo>
                    <a:pt x="31272" y="69498"/>
                    <a:pt x="31231" y="69489"/>
                    <a:pt x="31193" y="69489"/>
                  </a:cubicBezTo>
                  <a:lnTo>
                    <a:pt x="31193" y="69382"/>
                  </a:lnTo>
                  <a:cubicBezTo>
                    <a:pt x="31217" y="68909"/>
                    <a:pt x="31240" y="68444"/>
                    <a:pt x="31268" y="67976"/>
                  </a:cubicBezTo>
                  <a:close/>
                  <a:moveTo>
                    <a:pt x="261126" y="79469"/>
                  </a:moveTo>
                  <a:lnTo>
                    <a:pt x="261126" y="79487"/>
                  </a:lnTo>
                  <a:cubicBezTo>
                    <a:pt x="261102" y="79483"/>
                    <a:pt x="261075" y="79478"/>
                    <a:pt x="261056" y="79478"/>
                  </a:cubicBezTo>
                  <a:cubicBezTo>
                    <a:pt x="261075" y="79478"/>
                    <a:pt x="261102" y="79469"/>
                    <a:pt x="261126" y="79469"/>
                  </a:cubicBezTo>
                  <a:close/>
                  <a:moveTo>
                    <a:pt x="4698" y="83479"/>
                  </a:moveTo>
                  <a:cubicBezTo>
                    <a:pt x="4717" y="83484"/>
                    <a:pt x="4735" y="83493"/>
                    <a:pt x="4744" y="83493"/>
                  </a:cubicBezTo>
                  <a:cubicBezTo>
                    <a:pt x="4735" y="83493"/>
                    <a:pt x="4717" y="83493"/>
                    <a:pt x="4698" y="83498"/>
                  </a:cubicBezTo>
                  <a:lnTo>
                    <a:pt x="4698" y="83484"/>
                  </a:lnTo>
                  <a:lnTo>
                    <a:pt x="4698" y="83479"/>
                  </a:lnTo>
                  <a:close/>
                  <a:moveTo>
                    <a:pt x="12956" y="105523"/>
                  </a:moveTo>
                  <a:cubicBezTo>
                    <a:pt x="12988" y="105523"/>
                    <a:pt x="13030" y="105528"/>
                    <a:pt x="13067" y="105528"/>
                  </a:cubicBezTo>
                  <a:cubicBezTo>
                    <a:pt x="13030" y="105546"/>
                    <a:pt x="12988" y="105556"/>
                    <a:pt x="12956" y="105574"/>
                  </a:cubicBezTo>
                  <a:lnTo>
                    <a:pt x="12956" y="105523"/>
                  </a:lnTo>
                  <a:close/>
                  <a:moveTo>
                    <a:pt x="242447" y="1"/>
                  </a:moveTo>
                  <a:cubicBezTo>
                    <a:pt x="242261" y="1"/>
                    <a:pt x="242076" y="1"/>
                    <a:pt x="241899" y="10"/>
                  </a:cubicBezTo>
                  <a:cubicBezTo>
                    <a:pt x="241871" y="10"/>
                    <a:pt x="241844" y="10"/>
                    <a:pt x="241811" y="15"/>
                  </a:cubicBezTo>
                  <a:cubicBezTo>
                    <a:pt x="241598" y="19"/>
                    <a:pt x="241389" y="24"/>
                    <a:pt x="241175" y="38"/>
                  </a:cubicBezTo>
                  <a:cubicBezTo>
                    <a:pt x="240962" y="43"/>
                    <a:pt x="240753" y="47"/>
                    <a:pt x="240535" y="61"/>
                  </a:cubicBezTo>
                  <a:cubicBezTo>
                    <a:pt x="240321" y="66"/>
                    <a:pt x="240112" y="71"/>
                    <a:pt x="239899" y="84"/>
                  </a:cubicBezTo>
                  <a:cubicBezTo>
                    <a:pt x="239685" y="89"/>
                    <a:pt x="239476" y="94"/>
                    <a:pt x="239258" y="108"/>
                  </a:cubicBezTo>
                  <a:cubicBezTo>
                    <a:pt x="239045" y="112"/>
                    <a:pt x="238836" y="117"/>
                    <a:pt x="238622" y="131"/>
                  </a:cubicBezTo>
                  <a:cubicBezTo>
                    <a:pt x="238409" y="136"/>
                    <a:pt x="238200" y="140"/>
                    <a:pt x="237982" y="154"/>
                  </a:cubicBezTo>
                  <a:cubicBezTo>
                    <a:pt x="237768" y="159"/>
                    <a:pt x="237559" y="163"/>
                    <a:pt x="237346" y="177"/>
                  </a:cubicBezTo>
                  <a:cubicBezTo>
                    <a:pt x="237132" y="182"/>
                    <a:pt x="236923" y="187"/>
                    <a:pt x="236705" y="201"/>
                  </a:cubicBezTo>
                  <a:cubicBezTo>
                    <a:pt x="236492" y="205"/>
                    <a:pt x="236283" y="210"/>
                    <a:pt x="236069" y="224"/>
                  </a:cubicBezTo>
                  <a:cubicBezTo>
                    <a:pt x="235856" y="228"/>
                    <a:pt x="235647" y="233"/>
                    <a:pt x="235429" y="247"/>
                  </a:cubicBezTo>
                  <a:cubicBezTo>
                    <a:pt x="235215" y="252"/>
                    <a:pt x="235006" y="256"/>
                    <a:pt x="234793" y="270"/>
                  </a:cubicBezTo>
                  <a:cubicBezTo>
                    <a:pt x="234579" y="275"/>
                    <a:pt x="234370" y="279"/>
                    <a:pt x="234152" y="293"/>
                  </a:cubicBezTo>
                  <a:cubicBezTo>
                    <a:pt x="233939" y="298"/>
                    <a:pt x="233730" y="303"/>
                    <a:pt x="233516" y="317"/>
                  </a:cubicBezTo>
                  <a:cubicBezTo>
                    <a:pt x="233303" y="321"/>
                    <a:pt x="233094" y="326"/>
                    <a:pt x="232876" y="340"/>
                  </a:cubicBezTo>
                  <a:cubicBezTo>
                    <a:pt x="232662" y="344"/>
                    <a:pt x="232453" y="349"/>
                    <a:pt x="232240" y="363"/>
                  </a:cubicBezTo>
                  <a:cubicBezTo>
                    <a:pt x="232026" y="368"/>
                    <a:pt x="231817" y="372"/>
                    <a:pt x="231599" y="386"/>
                  </a:cubicBezTo>
                  <a:cubicBezTo>
                    <a:pt x="231386" y="391"/>
                    <a:pt x="231177" y="395"/>
                    <a:pt x="230963" y="409"/>
                  </a:cubicBezTo>
                  <a:cubicBezTo>
                    <a:pt x="230750" y="414"/>
                    <a:pt x="230541" y="419"/>
                    <a:pt x="230323" y="433"/>
                  </a:cubicBezTo>
                  <a:cubicBezTo>
                    <a:pt x="230109" y="437"/>
                    <a:pt x="229900" y="442"/>
                    <a:pt x="229687" y="456"/>
                  </a:cubicBezTo>
                  <a:cubicBezTo>
                    <a:pt x="229473" y="460"/>
                    <a:pt x="229264" y="465"/>
                    <a:pt x="229046" y="479"/>
                  </a:cubicBezTo>
                  <a:cubicBezTo>
                    <a:pt x="228833" y="484"/>
                    <a:pt x="228624" y="488"/>
                    <a:pt x="228410" y="502"/>
                  </a:cubicBezTo>
                  <a:cubicBezTo>
                    <a:pt x="228197" y="507"/>
                    <a:pt x="227988" y="512"/>
                    <a:pt x="227770" y="525"/>
                  </a:cubicBezTo>
                  <a:cubicBezTo>
                    <a:pt x="227556" y="530"/>
                    <a:pt x="227347" y="535"/>
                    <a:pt x="227134" y="549"/>
                  </a:cubicBezTo>
                  <a:cubicBezTo>
                    <a:pt x="226920" y="553"/>
                    <a:pt x="226711" y="558"/>
                    <a:pt x="226493" y="572"/>
                  </a:cubicBezTo>
                  <a:cubicBezTo>
                    <a:pt x="226280" y="577"/>
                    <a:pt x="226071" y="581"/>
                    <a:pt x="225857" y="595"/>
                  </a:cubicBezTo>
                  <a:cubicBezTo>
                    <a:pt x="225644" y="600"/>
                    <a:pt x="225435" y="604"/>
                    <a:pt x="225217" y="618"/>
                  </a:cubicBezTo>
                  <a:cubicBezTo>
                    <a:pt x="225003" y="623"/>
                    <a:pt x="224794" y="628"/>
                    <a:pt x="224581" y="641"/>
                  </a:cubicBezTo>
                  <a:cubicBezTo>
                    <a:pt x="224367" y="646"/>
                    <a:pt x="224158" y="651"/>
                    <a:pt x="223940" y="665"/>
                  </a:cubicBezTo>
                  <a:cubicBezTo>
                    <a:pt x="223727" y="669"/>
                    <a:pt x="223518" y="674"/>
                    <a:pt x="223304" y="688"/>
                  </a:cubicBezTo>
                  <a:cubicBezTo>
                    <a:pt x="223091" y="693"/>
                    <a:pt x="222882" y="697"/>
                    <a:pt x="222664" y="711"/>
                  </a:cubicBezTo>
                  <a:cubicBezTo>
                    <a:pt x="222450" y="716"/>
                    <a:pt x="222241" y="720"/>
                    <a:pt x="222028" y="734"/>
                  </a:cubicBezTo>
                  <a:cubicBezTo>
                    <a:pt x="221814" y="739"/>
                    <a:pt x="221605" y="744"/>
                    <a:pt x="221387" y="758"/>
                  </a:cubicBezTo>
                  <a:cubicBezTo>
                    <a:pt x="221174" y="762"/>
                    <a:pt x="220965" y="767"/>
                    <a:pt x="220751" y="781"/>
                  </a:cubicBezTo>
                  <a:cubicBezTo>
                    <a:pt x="220538" y="785"/>
                    <a:pt x="220329" y="790"/>
                    <a:pt x="220111" y="804"/>
                  </a:cubicBezTo>
                  <a:cubicBezTo>
                    <a:pt x="219897" y="809"/>
                    <a:pt x="219688" y="813"/>
                    <a:pt x="219475" y="827"/>
                  </a:cubicBezTo>
                  <a:cubicBezTo>
                    <a:pt x="219261" y="832"/>
                    <a:pt x="219052" y="836"/>
                    <a:pt x="218834" y="850"/>
                  </a:cubicBezTo>
                  <a:cubicBezTo>
                    <a:pt x="218621" y="855"/>
                    <a:pt x="218412" y="860"/>
                    <a:pt x="218198" y="874"/>
                  </a:cubicBezTo>
                  <a:cubicBezTo>
                    <a:pt x="217985" y="878"/>
                    <a:pt x="217776" y="883"/>
                    <a:pt x="217558" y="897"/>
                  </a:cubicBezTo>
                  <a:cubicBezTo>
                    <a:pt x="217344" y="901"/>
                    <a:pt x="217135" y="906"/>
                    <a:pt x="216922" y="920"/>
                  </a:cubicBezTo>
                  <a:cubicBezTo>
                    <a:pt x="216796" y="925"/>
                    <a:pt x="216666" y="925"/>
                    <a:pt x="216541" y="929"/>
                  </a:cubicBezTo>
                  <a:cubicBezTo>
                    <a:pt x="216458" y="929"/>
                    <a:pt x="216369" y="939"/>
                    <a:pt x="216281" y="943"/>
                  </a:cubicBezTo>
                  <a:cubicBezTo>
                    <a:pt x="216281" y="943"/>
                    <a:pt x="216281" y="943"/>
                    <a:pt x="216281" y="943"/>
                  </a:cubicBezTo>
                  <a:lnTo>
                    <a:pt x="216281" y="943"/>
                  </a:lnTo>
                  <a:cubicBezTo>
                    <a:pt x="216077" y="952"/>
                    <a:pt x="215859" y="966"/>
                    <a:pt x="215645" y="985"/>
                  </a:cubicBezTo>
                  <a:cubicBezTo>
                    <a:pt x="215432" y="999"/>
                    <a:pt x="215223" y="1022"/>
                    <a:pt x="215005" y="1055"/>
                  </a:cubicBezTo>
                  <a:cubicBezTo>
                    <a:pt x="215005" y="1055"/>
                    <a:pt x="215005" y="1055"/>
                    <a:pt x="215005" y="1055"/>
                  </a:cubicBezTo>
                  <a:lnTo>
                    <a:pt x="215005" y="1055"/>
                  </a:lnTo>
                  <a:cubicBezTo>
                    <a:pt x="214791" y="1082"/>
                    <a:pt x="214578" y="1124"/>
                    <a:pt x="214369" y="1171"/>
                  </a:cubicBezTo>
                  <a:cubicBezTo>
                    <a:pt x="214155" y="1217"/>
                    <a:pt x="213937" y="1273"/>
                    <a:pt x="213728" y="1342"/>
                  </a:cubicBezTo>
                  <a:cubicBezTo>
                    <a:pt x="213510" y="1417"/>
                    <a:pt x="213296" y="1505"/>
                    <a:pt x="213092" y="1602"/>
                  </a:cubicBezTo>
                  <a:cubicBezTo>
                    <a:pt x="213009" y="1644"/>
                    <a:pt x="212934" y="1691"/>
                    <a:pt x="212860" y="1737"/>
                  </a:cubicBezTo>
                  <a:cubicBezTo>
                    <a:pt x="212837" y="1551"/>
                    <a:pt x="212698" y="1612"/>
                    <a:pt x="212401" y="1519"/>
                  </a:cubicBezTo>
                  <a:cubicBezTo>
                    <a:pt x="212229" y="1463"/>
                    <a:pt x="212015" y="1412"/>
                    <a:pt x="211769" y="1370"/>
                  </a:cubicBezTo>
                  <a:cubicBezTo>
                    <a:pt x="211579" y="1338"/>
                    <a:pt x="211361" y="1310"/>
                    <a:pt x="211129" y="1277"/>
                  </a:cubicBezTo>
                  <a:cubicBezTo>
                    <a:pt x="210929" y="1254"/>
                    <a:pt x="210711" y="1231"/>
                    <a:pt x="210493" y="1217"/>
                  </a:cubicBezTo>
                  <a:cubicBezTo>
                    <a:pt x="210284" y="1199"/>
                    <a:pt x="210075" y="1180"/>
                    <a:pt x="209852" y="1171"/>
                  </a:cubicBezTo>
                  <a:cubicBezTo>
                    <a:pt x="209643" y="1157"/>
                    <a:pt x="209430" y="1147"/>
                    <a:pt x="209216" y="1138"/>
                  </a:cubicBezTo>
                  <a:cubicBezTo>
                    <a:pt x="209007" y="1134"/>
                    <a:pt x="208794" y="1129"/>
                    <a:pt x="208576" y="1129"/>
                  </a:cubicBezTo>
                  <a:lnTo>
                    <a:pt x="207940" y="1129"/>
                  </a:lnTo>
                  <a:cubicBezTo>
                    <a:pt x="207726" y="1134"/>
                    <a:pt x="207508" y="1138"/>
                    <a:pt x="207299" y="1147"/>
                  </a:cubicBezTo>
                  <a:cubicBezTo>
                    <a:pt x="207081" y="1157"/>
                    <a:pt x="206868" y="1171"/>
                    <a:pt x="206663" y="1185"/>
                  </a:cubicBezTo>
                  <a:cubicBezTo>
                    <a:pt x="206635" y="1185"/>
                    <a:pt x="206598" y="1194"/>
                    <a:pt x="206570" y="1194"/>
                  </a:cubicBezTo>
                  <a:cubicBezTo>
                    <a:pt x="206413" y="1175"/>
                    <a:pt x="206250" y="1161"/>
                    <a:pt x="206083" y="1152"/>
                  </a:cubicBezTo>
                  <a:cubicBezTo>
                    <a:pt x="205879" y="1134"/>
                    <a:pt x="205665" y="1124"/>
                    <a:pt x="205442" y="1110"/>
                  </a:cubicBezTo>
                  <a:cubicBezTo>
                    <a:pt x="205243" y="1101"/>
                    <a:pt x="205025" y="1087"/>
                    <a:pt x="204807" y="1082"/>
                  </a:cubicBezTo>
                  <a:cubicBezTo>
                    <a:pt x="204598" y="1078"/>
                    <a:pt x="204389" y="1064"/>
                    <a:pt x="204166" y="1059"/>
                  </a:cubicBezTo>
                  <a:cubicBezTo>
                    <a:pt x="203957" y="1055"/>
                    <a:pt x="203744" y="1045"/>
                    <a:pt x="203530" y="1041"/>
                  </a:cubicBezTo>
                  <a:cubicBezTo>
                    <a:pt x="203321" y="1036"/>
                    <a:pt x="203108" y="1036"/>
                    <a:pt x="202889" y="1031"/>
                  </a:cubicBezTo>
                  <a:cubicBezTo>
                    <a:pt x="202681" y="1022"/>
                    <a:pt x="202467" y="1022"/>
                    <a:pt x="202254" y="1022"/>
                  </a:cubicBezTo>
                  <a:lnTo>
                    <a:pt x="201905" y="1022"/>
                  </a:lnTo>
                  <a:cubicBezTo>
                    <a:pt x="201794" y="971"/>
                    <a:pt x="201678" y="920"/>
                    <a:pt x="201562" y="874"/>
                  </a:cubicBezTo>
                  <a:cubicBezTo>
                    <a:pt x="201529" y="860"/>
                    <a:pt x="201488" y="846"/>
                    <a:pt x="201451" y="827"/>
                  </a:cubicBezTo>
                  <a:cubicBezTo>
                    <a:pt x="201279" y="762"/>
                    <a:pt x="201102" y="711"/>
                    <a:pt x="200926" y="665"/>
                  </a:cubicBezTo>
                  <a:cubicBezTo>
                    <a:pt x="200717" y="614"/>
                    <a:pt x="200499" y="567"/>
                    <a:pt x="200285" y="535"/>
                  </a:cubicBezTo>
                  <a:cubicBezTo>
                    <a:pt x="200077" y="502"/>
                    <a:pt x="199863" y="479"/>
                    <a:pt x="199649" y="465"/>
                  </a:cubicBezTo>
                  <a:cubicBezTo>
                    <a:pt x="199441" y="451"/>
                    <a:pt x="199222" y="442"/>
                    <a:pt x="199009" y="437"/>
                  </a:cubicBezTo>
                  <a:cubicBezTo>
                    <a:pt x="198948" y="436"/>
                    <a:pt x="198886" y="435"/>
                    <a:pt x="198824" y="435"/>
                  </a:cubicBezTo>
                  <a:cubicBezTo>
                    <a:pt x="198675" y="435"/>
                    <a:pt x="198524" y="439"/>
                    <a:pt x="198373" y="442"/>
                  </a:cubicBezTo>
                  <a:cubicBezTo>
                    <a:pt x="198155" y="451"/>
                    <a:pt x="197946" y="460"/>
                    <a:pt x="197732" y="474"/>
                  </a:cubicBezTo>
                  <a:cubicBezTo>
                    <a:pt x="197519" y="484"/>
                    <a:pt x="197310" y="502"/>
                    <a:pt x="197097" y="521"/>
                  </a:cubicBezTo>
                  <a:cubicBezTo>
                    <a:pt x="197008" y="525"/>
                    <a:pt x="196915" y="530"/>
                    <a:pt x="196827" y="544"/>
                  </a:cubicBezTo>
                  <a:cubicBezTo>
                    <a:pt x="196707" y="553"/>
                    <a:pt x="196577" y="567"/>
                    <a:pt x="196461" y="581"/>
                  </a:cubicBezTo>
                  <a:cubicBezTo>
                    <a:pt x="196275" y="618"/>
                    <a:pt x="196103" y="674"/>
                    <a:pt x="195959" y="790"/>
                  </a:cubicBezTo>
                  <a:cubicBezTo>
                    <a:pt x="195904" y="836"/>
                    <a:pt x="195866" y="883"/>
                    <a:pt x="195825" y="939"/>
                  </a:cubicBezTo>
                  <a:cubicBezTo>
                    <a:pt x="195709" y="1101"/>
                    <a:pt x="195648" y="1301"/>
                    <a:pt x="195620" y="1519"/>
                  </a:cubicBezTo>
                  <a:lnTo>
                    <a:pt x="194335" y="1519"/>
                  </a:lnTo>
                  <a:cubicBezTo>
                    <a:pt x="194297" y="1426"/>
                    <a:pt x="194256" y="1333"/>
                    <a:pt x="194209" y="1240"/>
                  </a:cubicBezTo>
                  <a:cubicBezTo>
                    <a:pt x="194130" y="1087"/>
                    <a:pt x="194033" y="962"/>
                    <a:pt x="193917" y="846"/>
                  </a:cubicBezTo>
                  <a:cubicBezTo>
                    <a:pt x="193736" y="660"/>
                    <a:pt x="193522" y="521"/>
                    <a:pt x="193276" y="409"/>
                  </a:cubicBezTo>
                  <a:cubicBezTo>
                    <a:pt x="193081" y="317"/>
                    <a:pt x="192868" y="252"/>
                    <a:pt x="192640" y="201"/>
                  </a:cubicBezTo>
                  <a:cubicBezTo>
                    <a:pt x="192431" y="154"/>
                    <a:pt x="192223" y="117"/>
                    <a:pt x="192000" y="103"/>
                  </a:cubicBezTo>
                  <a:cubicBezTo>
                    <a:pt x="191791" y="84"/>
                    <a:pt x="191577" y="71"/>
                    <a:pt x="191364" y="71"/>
                  </a:cubicBezTo>
                  <a:cubicBezTo>
                    <a:pt x="191178" y="71"/>
                    <a:pt x="190993" y="71"/>
                    <a:pt x="190816" y="80"/>
                  </a:cubicBezTo>
                  <a:cubicBezTo>
                    <a:pt x="190788" y="80"/>
                    <a:pt x="190760" y="80"/>
                    <a:pt x="190728" y="84"/>
                  </a:cubicBezTo>
                  <a:cubicBezTo>
                    <a:pt x="190514" y="89"/>
                    <a:pt x="190306" y="94"/>
                    <a:pt x="190092" y="108"/>
                  </a:cubicBezTo>
                  <a:cubicBezTo>
                    <a:pt x="189878" y="112"/>
                    <a:pt x="189670" y="117"/>
                    <a:pt x="189451" y="131"/>
                  </a:cubicBezTo>
                  <a:cubicBezTo>
                    <a:pt x="189238" y="136"/>
                    <a:pt x="189029" y="140"/>
                    <a:pt x="188816" y="154"/>
                  </a:cubicBezTo>
                  <a:cubicBezTo>
                    <a:pt x="188602" y="159"/>
                    <a:pt x="188393" y="163"/>
                    <a:pt x="188175" y="177"/>
                  </a:cubicBezTo>
                  <a:cubicBezTo>
                    <a:pt x="187961" y="182"/>
                    <a:pt x="187753" y="187"/>
                    <a:pt x="187539" y="201"/>
                  </a:cubicBezTo>
                  <a:cubicBezTo>
                    <a:pt x="187325" y="205"/>
                    <a:pt x="187117" y="210"/>
                    <a:pt x="186898" y="224"/>
                  </a:cubicBezTo>
                  <a:cubicBezTo>
                    <a:pt x="186685" y="228"/>
                    <a:pt x="186476" y="233"/>
                    <a:pt x="186263" y="247"/>
                  </a:cubicBezTo>
                  <a:cubicBezTo>
                    <a:pt x="186049" y="252"/>
                    <a:pt x="185840" y="256"/>
                    <a:pt x="185622" y="270"/>
                  </a:cubicBezTo>
                  <a:cubicBezTo>
                    <a:pt x="185408" y="275"/>
                    <a:pt x="185200" y="279"/>
                    <a:pt x="184986" y="293"/>
                  </a:cubicBezTo>
                  <a:cubicBezTo>
                    <a:pt x="184772" y="298"/>
                    <a:pt x="184564" y="303"/>
                    <a:pt x="184345" y="317"/>
                  </a:cubicBezTo>
                  <a:cubicBezTo>
                    <a:pt x="184132" y="321"/>
                    <a:pt x="183923" y="326"/>
                    <a:pt x="183710" y="340"/>
                  </a:cubicBezTo>
                  <a:cubicBezTo>
                    <a:pt x="183496" y="344"/>
                    <a:pt x="183287" y="349"/>
                    <a:pt x="183069" y="363"/>
                  </a:cubicBezTo>
                  <a:cubicBezTo>
                    <a:pt x="182855" y="368"/>
                    <a:pt x="182647" y="372"/>
                    <a:pt x="182433" y="386"/>
                  </a:cubicBezTo>
                  <a:cubicBezTo>
                    <a:pt x="182219" y="391"/>
                    <a:pt x="182011" y="395"/>
                    <a:pt x="181792" y="409"/>
                  </a:cubicBezTo>
                  <a:cubicBezTo>
                    <a:pt x="181579" y="414"/>
                    <a:pt x="181370" y="419"/>
                    <a:pt x="181157" y="433"/>
                  </a:cubicBezTo>
                  <a:cubicBezTo>
                    <a:pt x="180943" y="437"/>
                    <a:pt x="180734" y="442"/>
                    <a:pt x="180516" y="456"/>
                  </a:cubicBezTo>
                  <a:cubicBezTo>
                    <a:pt x="180302" y="460"/>
                    <a:pt x="180094" y="465"/>
                    <a:pt x="179880" y="479"/>
                  </a:cubicBezTo>
                  <a:cubicBezTo>
                    <a:pt x="179666" y="484"/>
                    <a:pt x="179458" y="488"/>
                    <a:pt x="179239" y="502"/>
                  </a:cubicBezTo>
                  <a:cubicBezTo>
                    <a:pt x="179026" y="507"/>
                    <a:pt x="178817" y="512"/>
                    <a:pt x="178604" y="525"/>
                  </a:cubicBezTo>
                  <a:cubicBezTo>
                    <a:pt x="178390" y="530"/>
                    <a:pt x="178181" y="535"/>
                    <a:pt x="177963" y="549"/>
                  </a:cubicBezTo>
                  <a:cubicBezTo>
                    <a:pt x="177749" y="553"/>
                    <a:pt x="177541" y="558"/>
                    <a:pt x="177327" y="572"/>
                  </a:cubicBezTo>
                  <a:cubicBezTo>
                    <a:pt x="177113" y="577"/>
                    <a:pt x="176905" y="581"/>
                    <a:pt x="176686" y="595"/>
                  </a:cubicBezTo>
                  <a:cubicBezTo>
                    <a:pt x="176473" y="600"/>
                    <a:pt x="176264" y="604"/>
                    <a:pt x="176051" y="618"/>
                  </a:cubicBezTo>
                  <a:cubicBezTo>
                    <a:pt x="175837" y="623"/>
                    <a:pt x="175628" y="628"/>
                    <a:pt x="175410" y="641"/>
                  </a:cubicBezTo>
                  <a:cubicBezTo>
                    <a:pt x="175196" y="646"/>
                    <a:pt x="174988" y="651"/>
                    <a:pt x="174774" y="665"/>
                  </a:cubicBezTo>
                  <a:cubicBezTo>
                    <a:pt x="174561" y="669"/>
                    <a:pt x="174352" y="674"/>
                    <a:pt x="174133" y="688"/>
                  </a:cubicBezTo>
                  <a:cubicBezTo>
                    <a:pt x="173920" y="693"/>
                    <a:pt x="173711" y="697"/>
                    <a:pt x="173498" y="711"/>
                  </a:cubicBezTo>
                  <a:cubicBezTo>
                    <a:pt x="173284" y="716"/>
                    <a:pt x="173075" y="720"/>
                    <a:pt x="172857" y="734"/>
                  </a:cubicBezTo>
                  <a:cubicBezTo>
                    <a:pt x="172643" y="739"/>
                    <a:pt x="172435" y="744"/>
                    <a:pt x="172221" y="758"/>
                  </a:cubicBezTo>
                  <a:cubicBezTo>
                    <a:pt x="172008" y="762"/>
                    <a:pt x="171799" y="767"/>
                    <a:pt x="171580" y="781"/>
                  </a:cubicBezTo>
                  <a:cubicBezTo>
                    <a:pt x="171367" y="785"/>
                    <a:pt x="171158" y="790"/>
                    <a:pt x="170945" y="804"/>
                  </a:cubicBezTo>
                  <a:cubicBezTo>
                    <a:pt x="170731" y="809"/>
                    <a:pt x="170522" y="813"/>
                    <a:pt x="170304" y="827"/>
                  </a:cubicBezTo>
                  <a:cubicBezTo>
                    <a:pt x="170090" y="832"/>
                    <a:pt x="169882" y="836"/>
                    <a:pt x="169668" y="850"/>
                  </a:cubicBezTo>
                  <a:cubicBezTo>
                    <a:pt x="169455" y="855"/>
                    <a:pt x="169246" y="860"/>
                    <a:pt x="169027" y="874"/>
                  </a:cubicBezTo>
                  <a:cubicBezTo>
                    <a:pt x="168814" y="878"/>
                    <a:pt x="168605" y="883"/>
                    <a:pt x="168392" y="897"/>
                  </a:cubicBezTo>
                  <a:cubicBezTo>
                    <a:pt x="168178" y="901"/>
                    <a:pt x="167969" y="906"/>
                    <a:pt x="167751" y="920"/>
                  </a:cubicBezTo>
                  <a:cubicBezTo>
                    <a:pt x="167537" y="925"/>
                    <a:pt x="167329" y="929"/>
                    <a:pt x="167115" y="943"/>
                  </a:cubicBezTo>
                  <a:cubicBezTo>
                    <a:pt x="166902" y="948"/>
                    <a:pt x="166693" y="952"/>
                    <a:pt x="166474" y="966"/>
                  </a:cubicBezTo>
                  <a:cubicBezTo>
                    <a:pt x="166261" y="971"/>
                    <a:pt x="166052" y="976"/>
                    <a:pt x="165839" y="990"/>
                  </a:cubicBezTo>
                  <a:cubicBezTo>
                    <a:pt x="165713" y="994"/>
                    <a:pt x="165583" y="994"/>
                    <a:pt x="165453" y="999"/>
                  </a:cubicBezTo>
                  <a:cubicBezTo>
                    <a:pt x="165374" y="999"/>
                    <a:pt x="165286" y="1008"/>
                    <a:pt x="165198" y="1013"/>
                  </a:cubicBezTo>
                  <a:cubicBezTo>
                    <a:pt x="165198" y="1013"/>
                    <a:pt x="165198" y="1013"/>
                    <a:pt x="165198" y="1013"/>
                  </a:cubicBezTo>
                  <a:lnTo>
                    <a:pt x="165198" y="1013"/>
                  </a:lnTo>
                  <a:cubicBezTo>
                    <a:pt x="164989" y="1022"/>
                    <a:pt x="164776" y="1036"/>
                    <a:pt x="164562" y="1055"/>
                  </a:cubicBezTo>
                  <a:cubicBezTo>
                    <a:pt x="164349" y="1069"/>
                    <a:pt x="164140" y="1092"/>
                    <a:pt x="163921" y="1124"/>
                  </a:cubicBezTo>
                  <a:cubicBezTo>
                    <a:pt x="163921" y="1124"/>
                    <a:pt x="163921" y="1124"/>
                    <a:pt x="163921" y="1124"/>
                  </a:cubicBezTo>
                  <a:lnTo>
                    <a:pt x="163921" y="1124"/>
                  </a:lnTo>
                  <a:cubicBezTo>
                    <a:pt x="163708" y="1152"/>
                    <a:pt x="163494" y="1194"/>
                    <a:pt x="163286" y="1240"/>
                  </a:cubicBezTo>
                  <a:cubicBezTo>
                    <a:pt x="163072" y="1287"/>
                    <a:pt x="162854" y="1342"/>
                    <a:pt x="162645" y="1412"/>
                  </a:cubicBezTo>
                  <a:cubicBezTo>
                    <a:pt x="162427" y="1486"/>
                    <a:pt x="162213" y="1574"/>
                    <a:pt x="162009" y="1672"/>
                  </a:cubicBezTo>
                  <a:cubicBezTo>
                    <a:pt x="161777" y="1788"/>
                    <a:pt x="161568" y="1927"/>
                    <a:pt x="161368" y="2090"/>
                  </a:cubicBezTo>
                  <a:lnTo>
                    <a:pt x="161364" y="2090"/>
                  </a:lnTo>
                  <a:cubicBezTo>
                    <a:pt x="161109" y="2308"/>
                    <a:pt x="160895" y="2563"/>
                    <a:pt x="160733" y="2870"/>
                  </a:cubicBezTo>
                  <a:cubicBezTo>
                    <a:pt x="160733" y="2874"/>
                    <a:pt x="160728" y="2874"/>
                    <a:pt x="160728" y="2879"/>
                  </a:cubicBezTo>
                  <a:cubicBezTo>
                    <a:pt x="160705" y="2921"/>
                    <a:pt x="160681" y="2958"/>
                    <a:pt x="160663" y="2995"/>
                  </a:cubicBezTo>
                  <a:cubicBezTo>
                    <a:pt x="160663" y="2995"/>
                    <a:pt x="160408" y="2888"/>
                    <a:pt x="160092" y="2781"/>
                  </a:cubicBezTo>
                  <a:lnTo>
                    <a:pt x="160087" y="2781"/>
                  </a:lnTo>
                  <a:cubicBezTo>
                    <a:pt x="159883" y="2716"/>
                    <a:pt x="159660" y="2656"/>
                    <a:pt x="159456" y="2633"/>
                  </a:cubicBezTo>
                  <a:lnTo>
                    <a:pt x="159451" y="2633"/>
                  </a:lnTo>
                  <a:cubicBezTo>
                    <a:pt x="159394" y="2625"/>
                    <a:pt x="159339" y="2621"/>
                    <a:pt x="159288" y="2621"/>
                  </a:cubicBezTo>
                  <a:cubicBezTo>
                    <a:pt x="159083" y="2621"/>
                    <a:pt x="158938" y="2687"/>
                    <a:pt x="158927" y="2870"/>
                  </a:cubicBezTo>
                  <a:cubicBezTo>
                    <a:pt x="158899" y="3408"/>
                    <a:pt x="158857" y="3840"/>
                    <a:pt x="158815" y="4192"/>
                  </a:cubicBezTo>
                  <a:lnTo>
                    <a:pt x="158802" y="4332"/>
                  </a:lnTo>
                  <a:cubicBezTo>
                    <a:pt x="158621" y="5775"/>
                    <a:pt x="158365" y="5896"/>
                    <a:pt x="158180" y="7256"/>
                  </a:cubicBezTo>
                  <a:cubicBezTo>
                    <a:pt x="158161" y="7391"/>
                    <a:pt x="158142" y="7539"/>
                    <a:pt x="158128" y="7702"/>
                  </a:cubicBezTo>
                  <a:cubicBezTo>
                    <a:pt x="158091" y="8022"/>
                    <a:pt x="158063" y="8403"/>
                    <a:pt x="158036" y="8857"/>
                  </a:cubicBezTo>
                  <a:cubicBezTo>
                    <a:pt x="157739" y="5079"/>
                    <a:pt x="157715" y="5896"/>
                    <a:pt x="157539" y="4239"/>
                  </a:cubicBezTo>
                  <a:cubicBezTo>
                    <a:pt x="157534" y="4192"/>
                    <a:pt x="157530" y="4146"/>
                    <a:pt x="157525" y="4095"/>
                  </a:cubicBezTo>
                  <a:cubicBezTo>
                    <a:pt x="157479" y="3608"/>
                    <a:pt x="157414" y="2916"/>
                    <a:pt x="157330" y="1890"/>
                  </a:cubicBezTo>
                  <a:cubicBezTo>
                    <a:pt x="157363" y="1732"/>
                    <a:pt x="157205" y="1602"/>
                    <a:pt x="156903" y="1500"/>
                  </a:cubicBezTo>
                  <a:cubicBezTo>
                    <a:pt x="156736" y="1440"/>
                    <a:pt x="156518" y="1393"/>
                    <a:pt x="156262" y="1347"/>
                  </a:cubicBezTo>
                  <a:cubicBezTo>
                    <a:pt x="156072" y="1315"/>
                    <a:pt x="155859" y="1291"/>
                    <a:pt x="155627" y="1263"/>
                  </a:cubicBezTo>
                  <a:cubicBezTo>
                    <a:pt x="155427" y="1240"/>
                    <a:pt x="155213" y="1222"/>
                    <a:pt x="154986" y="1203"/>
                  </a:cubicBezTo>
                  <a:cubicBezTo>
                    <a:pt x="154786" y="1185"/>
                    <a:pt x="154568" y="1175"/>
                    <a:pt x="154350" y="1161"/>
                  </a:cubicBezTo>
                  <a:cubicBezTo>
                    <a:pt x="154146" y="1152"/>
                    <a:pt x="153932" y="1138"/>
                    <a:pt x="153709" y="1134"/>
                  </a:cubicBezTo>
                  <a:cubicBezTo>
                    <a:pt x="153501" y="1129"/>
                    <a:pt x="153292" y="1115"/>
                    <a:pt x="153074" y="1110"/>
                  </a:cubicBezTo>
                  <a:cubicBezTo>
                    <a:pt x="152865" y="1106"/>
                    <a:pt x="152651" y="1101"/>
                    <a:pt x="152433" y="1092"/>
                  </a:cubicBezTo>
                  <a:cubicBezTo>
                    <a:pt x="152224" y="1087"/>
                    <a:pt x="152011" y="1087"/>
                    <a:pt x="151797" y="1082"/>
                  </a:cubicBezTo>
                  <a:cubicBezTo>
                    <a:pt x="151588" y="1078"/>
                    <a:pt x="151375" y="1078"/>
                    <a:pt x="151156" y="1078"/>
                  </a:cubicBezTo>
                  <a:cubicBezTo>
                    <a:pt x="150948" y="1078"/>
                    <a:pt x="150734" y="1069"/>
                    <a:pt x="150521" y="1069"/>
                  </a:cubicBezTo>
                  <a:cubicBezTo>
                    <a:pt x="150307" y="1069"/>
                    <a:pt x="150098" y="1064"/>
                    <a:pt x="149880" y="1064"/>
                  </a:cubicBezTo>
                  <a:cubicBezTo>
                    <a:pt x="149666" y="1064"/>
                    <a:pt x="149458" y="1064"/>
                    <a:pt x="149244" y="1059"/>
                  </a:cubicBezTo>
                  <a:cubicBezTo>
                    <a:pt x="149031" y="1059"/>
                    <a:pt x="148822" y="1059"/>
                    <a:pt x="148603" y="1055"/>
                  </a:cubicBezTo>
                  <a:cubicBezTo>
                    <a:pt x="148390" y="1055"/>
                    <a:pt x="148176" y="1055"/>
                    <a:pt x="147968" y="1045"/>
                  </a:cubicBezTo>
                  <a:cubicBezTo>
                    <a:pt x="147754" y="1045"/>
                    <a:pt x="147536" y="1041"/>
                    <a:pt x="147327" y="1041"/>
                  </a:cubicBezTo>
                  <a:cubicBezTo>
                    <a:pt x="147113" y="1041"/>
                    <a:pt x="146900" y="1036"/>
                    <a:pt x="146691" y="1036"/>
                  </a:cubicBezTo>
                  <a:cubicBezTo>
                    <a:pt x="146468" y="1031"/>
                    <a:pt x="146259" y="1031"/>
                    <a:pt x="146050" y="1022"/>
                  </a:cubicBezTo>
                  <a:cubicBezTo>
                    <a:pt x="145944" y="1022"/>
                    <a:pt x="145837" y="1017"/>
                    <a:pt x="145735" y="1017"/>
                  </a:cubicBezTo>
                  <a:cubicBezTo>
                    <a:pt x="145726" y="1014"/>
                    <a:pt x="145717" y="1012"/>
                    <a:pt x="145709" y="1012"/>
                  </a:cubicBezTo>
                  <a:cubicBezTo>
                    <a:pt x="145559" y="1012"/>
                    <a:pt x="145520" y="1547"/>
                    <a:pt x="145415" y="1797"/>
                  </a:cubicBezTo>
                  <a:lnTo>
                    <a:pt x="145415" y="1802"/>
                  </a:lnTo>
                  <a:cubicBezTo>
                    <a:pt x="145247" y="2220"/>
                    <a:pt x="145076" y="2633"/>
                    <a:pt x="144904" y="3051"/>
                  </a:cubicBezTo>
                  <a:cubicBezTo>
                    <a:pt x="144853" y="2944"/>
                    <a:pt x="144811" y="2828"/>
                    <a:pt x="144774" y="2716"/>
                  </a:cubicBezTo>
                  <a:cubicBezTo>
                    <a:pt x="144774" y="2712"/>
                    <a:pt x="144769" y="2707"/>
                    <a:pt x="144769" y="2702"/>
                  </a:cubicBezTo>
                  <a:cubicBezTo>
                    <a:pt x="144667" y="2336"/>
                    <a:pt x="144649" y="1946"/>
                    <a:pt x="144723" y="1570"/>
                  </a:cubicBezTo>
                  <a:lnTo>
                    <a:pt x="143005" y="1570"/>
                  </a:lnTo>
                  <a:cubicBezTo>
                    <a:pt x="142857" y="1528"/>
                    <a:pt x="142676" y="1486"/>
                    <a:pt x="142472" y="1454"/>
                  </a:cubicBezTo>
                  <a:cubicBezTo>
                    <a:pt x="142281" y="1417"/>
                    <a:pt x="142068" y="1384"/>
                    <a:pt x="141836" y="1361"/>
                  </a:cubicBezTo>
                  <a:cubicBezTo>
                    <a:pt x="141631" y="1338"/>
                    <a:pt x="141418" y="1315"/>
                    <a:pt x="141195" y="1291"/>
                  </a:cubicBezTo>
                  <a:cubicBezTo>
                    <a:pt x="140986" y="1273"/>
                    <a:pt x="140777" y="1254"/>
                    <a:pt x="140559" y="1245"/>
                  </a:cubicBezTo>
                  <a:cubicBezTo>
                    <a:pt x="140350" y="1231"/>
                    <a:pt x="140132" y="1222"/>
                    <a:pt x="139919" y="1217"/>
                  </a:cubicBezTo>
                  <a:cubicBezTo>
                    <a:pt x="139710" y="1208"/>
                    <a:pt x="139496" y="1203"/>
                    <a:pt x="139283" y="1199"/>
                  </a:cubicBezTo>
                  <a:lnTo>
                    <a:pt x="138642" y="1199"/>
                  </a:lnTo>
                  <a:cubicBezTo>
                    <a:pt x="138429" y="1203"/>
                    <a:pt x="138215" y="1208"/>
                    <a:pt x="138006" y="1217"/>
                  </a:cubicBezTo>
                  <a:cubicBezTo>
                    <a:pt x="137783" y="1226"/>
                    <a:pt x="137575" y="1240"/>
                    <a:pt x="137370" y="1254"/>
                  </a:cubicBezTo>
                  <a:cubicBezTo>
                    <a:pt x="137291" y="1217"/>
                    <a:pt x="137203" y="1185"/>
                    <a:pt x="137115" y="1161"/>
                  </a:cubicBezTo>
                  <a:cubicBezTo>
                    <a:pt x="136985" y="1129"/>
                    <a:pt x="136850" y="1106"/>
                    <a:pt x="136716" y="1087"/>
                  </a:cubicBezTo>
                  <a:cubicBezTo>
                    <a:pt x="136642" y="1078"/>
                    <a:pt x="136558" y="1069"/>
                    <a:pt x="136484" y="1059"/>
                  </a:cubicBezTo>
                  <a:cubicBezTo>
                    <a:pt x="136279" y="1036"/>
                    <a:pt x="136066" y="1008"/>
                    <a:pt x="135848" y="985"/>
                  </a:cubicBezTo>
                  <a:cubicBezTo>
                    <a:pt x="135644" y="962"/>
                    <a:pt x="135430" y="939"/>
                    <a:pt x="135207" y="920"/>
                  </a:cubicBezTo>
                  <a:cubicBezTo>
                    <a:pt x="134998" y="901"/>
                    <a:pt x="134789" y="878"/>
                    <a:pt x="134571" y="860"/>
                  </a:cubicBezTo>
                  <a:cubicBezTo>
                    <a:pt x="134362" y="846"/>
                    <a:pt x="134144" y="827"/>
                    <a:pt x="133931" y="809"/>
                  </a:cubicBezTo>
                  <a:cubicBezTo>
                    <a:pt x="133722" y="790"/>
                    <a:pt x="133508" y="781"/>
                    <a:pt x="133295" y="762"/>
                  </a:cubicBezTo>
                  <a:cubicBezTo>
                    <a:pt x="133086" y="753"/>
                    <a:pt x="132868" y="734"/>
                    <a:pt x="132654" y="720"/>
                  </a:cubicBezTo>
                  <a:cubicBezTo>
                    <a:pt x="132445" y="711"/>
                    <a:pt x="132232" y="697"/>
                    <a:pt x="132018" y="688"/>
                  </a:cubicBezTo>
                  <a:cubicBezTo>
                    <a:pt x="131809" y="674"/>
                    <a:pt x="131591" y="665"/>
                    <a:pt x="131378" y="660"/>
                  </a:cubicBezTo>
                  <a:lnTo>
                    <a:pt x="131313" y="660"/>
                  </a:lnTo>
                  <a:cubicBezTo>
                    <a:pt x="131206" y="637"/>
                    <a:pt x="131099" y="618"/>
                    <a:pt x="130988" y="600"/>
                  </a:cubicBezTo>
                  <a:cubicBezTo>
                    <a:pt x="130779" y="567"/>
                    <a:pt x="130565" y="544"/>
                    <a:pt x="130352" y="525"/>
                  </a:cubicBezTo>
                  <a:cubicBezTo>
                    <a:pt x="130143" y="507"/>
                    <a:pt x="129929" y="502"/>
                    <a:pt x="129711" y="498"/>
                  </a:cubicBezTo>
                  <a:cubicBezTo>
                    <a:pt x="129647" y="495"/>
                    <a:pt x="129581" y="494"/>
                    <a:pt x="129516" y="494"/>
                  </a:cubicBezTo>
                  <a:cubicBezTo>
                    <a:pt x="129370" y="494"/>
                    <a:pt x="129223" y="499"/>
                    <a:pt x="129075" y="502"/>
                  </a:cubicBezTo>
                  <a:cubicBezTo>
                    <a:pt x="128862" y="507"/>
                    <a:pt x="128653" y="521"/>
                    <a:pt x="128435" y="530"/>
                  </a:cubicBezTo>
                  <a:cubicBezTo>
                    <a:pt x="128240" y="544"/>
                    <a:pt x="128050" y="558"/>
                    <a:pt x="127850" y="572"/>
                  </a:cubicBezTo>
                  <a:lnTo>
                    <a:pt x="127548" y="572"/>
                  </a:lnTo>
                  <a:cubicBezTo>
                    <a:pt x="127335" y="572"/>
                    <a:pt x="127121" y="572"/>
                    <a:pt x="126912" y="577"/>
                  </a:cubicBezTo>
                  <a:cubicBezTo>
                    <a:pt x="126694" y="581"/>
                    <a:pt x="126481" y="581"/>
                    <a:pt x="126272" y="590"/>
                  </a:cubicBezTo>
                  <a:cubicBezTo>
                    <a:pt x="126058" y="595"/>
                    <a:pt x="125845" y="600"/>
                    <a:pt x="125636" y="614"/>
                  </a:cubicBezTo>
                  <a:cubicBezTo>
                    <a:pt x="125418" y="618"/>
                    <a:pt x="125204" y="628"/>
                    <a:pt x="124995" y="641"/>
                  </a:cubicBezTo>
                  <a:cubicBezTo>
                    <a:pt x="124777" y="651"/>
                    <a:pt x="124568" y="665"/>
                    <a:pt x="124359" y="683"/>
                  </a:cubicBezTo>
                  <a:lnTo>
                    <a:pt x="124336" y="683"/>
                  </a:lnTo>
                  <a:cubicBezTo>
                    <a:pt x="124225" y="600"/>
                    <a:pt x="124104" y="530"/>
                    <a:pt x="123974" y="474"/>
                  </a:cubicBezTo>
                  <a:cubicBezTo>
                    <a:pt x="123779" y="382"/>
                    <a:pt x="123561" y="312"/>
                    <a:pt x="123338" y="256"/>
                  </a:cubicBezTo>
                  <a:cubicBezTo>
                    <a:pt x="123129" y="210"/>
                    <a:pt x="122920" y="177"/>
                    <a:pt x="122698" y="159"/>
                  </a:cubicBezTo>
                  <a:cubicBezTo>
                    <a:pt x="122489" y="140"/>
                    <a:pt x="122275" y="131"/>
                    <a:pt x="122062" y="126"/>
                  </a:cubicBezTo>
                  <a:cubicBezTo>
                    <a:pt x="121876" y="126"/>
                    <a:pt x="121690" y="126"/>
                    <a:pt x="121514" y="131"/>
                  </a:cubicBezTo>
                  <a:cubicBezTo>
                    <a:pt x="121486" y="131"/>
                    <a:pt x="121458" y="131"/>
                    <a:pt x="121426" y="136"/>
                  </a:cubicBezTo>
                  <a:cubicBezTo>
                    <a:pt x="121212" y="140"/>
                    <a:pt x="121003" y="154"/>
                    <a:pt x="120790" y="159"/>
                  </a:cubicBezTo>
                  <a:cubicBezTo>
                    <a:pt x="120576" y="163"/>
                    <a:pt x="120367" y="177"/>
                    <a:pt x="120149" y="182"/>
                  </a:cubicBezTo>
                  <a:cubicBezTo>
                    <a:pt x="119936" y="187"/>
                    <a:pt x="119727" y="201"/>
                    <a:pt x="119513" y="205"/>
                  </a:cubicBezTo>
                  <a:cubicBezTo>
                    <a:pt x="119300" y="210"/>
                    <a:pt x="119091" y="224"/>
                    <a:pt x="118873" y="228"/>
                  </a:cubicBezTo>
                  <a:cubicBezTo>
                    <a:pt x="118659" y="233"/>
                    <a:pt x="118450" y="247"/>
                    <a:pt x="118237" y="252"/>
                  </a:cubicBezTo>
                  <a:cubicBezTo>
                    <a:pt x="118023" y="256"/>
                    <a:pt x="117814" y="270"/>
                    <a:pt x="117596" y="275"/>
                  </a:cubicBezTo>
                  <a:cubicBezTo>
                    <a:pt x="117383" y="279"/>
                    <a:pt x="117174" y="293"/>
                    <a:pt x="116960" y="298"/>
                  </a:cubicBezTo>
                  <a:cubicBezTo>
                    <a:pt x="116747" y="303"/>
                    <a:pt x="116538" y="317"/>
                    <a:pt x="116320" y="321"/>
                  </a:cubicBezTo>
                  <a:cubicBezTo>
                    <a:pt x="116106" y="326"/>
                    <a:pt x="115897" y="340"/>
                    <a:pt x="115684" y="344"/>
                  </a:cubicBezTo>
                  <a:cubicBezTo>
                    <a:pt x="115470" y="349"/>
                    <a:pt x="115261" y="363"/>
                    <a:pt x="115043" y="368"/>
                  </a:cubicBezTo>
                  <a:cubicBezTo>
                    <a:pt x="114830" y="372"/>
                    <a:pt x="114621" y="386"/>
                    <a:pt x="114407" y="391"/>
                  </a:cubicBezTo>
                  <a:cubicBezTo>
                    <a:pt x="114194" y="395"/>
                    <a:pt x="113985" y="409"/>
                    <a:pt x="113767" y="414"/>
                  </a:cubicBezTo>
                  <a:cubicBezTo>
                    <a:pt x="113553" y="419"/>
                    <a:pt x="113344" y="428"/>
                    <a:pt x="113131" y="437"/>
                  </a:cubicBezTo>
                  <a:cubicBezTo>
                    <a:pt x="112917" y="442"/>
                    <a:pt x="112708" y="451"/>
                    <a:pt x="112490" y="460"/>
                  </a:cubicBezTo>
                  <a:cubicBezTo>
                    <a:pt x="112277" y="465"/>
                    <a:pt x="112068" y="474"/>
                    <a:pt x="111854" y="484"/>
                  </a:cubicBezTo>
                  <a:cubicBezTo>
                    <a:pt x="111641" y="488"/>
                    <a:pt x="111432" y="502"/>
                    <a:pt x="111214" y="507"/>
                  </a:cubicBezTo>
                  <a:cubicBezTo>
                    <a:pt x="111000" y="512"/>
                    <a:pt x="110791" y="521"/>
                    <a:pt x="110578" y="530"/>
                  </a:cubicBezTo>
                  <a:cubicBezTo>
                    <a:pt x="110364" y="535"/>
                    <a:pt x="110155" y="544"/>
                    <a:pt x="109937" y="553"/>
                  </a:cubicBezTo>
                  <a:cubicBezTo>
                    <a:pt x="109724" y="558"/>
                    <a:pt x="109515" y="572"/>
                    <a:pt x="109301" y="577"/>
                  </a:cubicBezTo>
                  <a:cubicBezTo>
                    <a:pt x="109088" y="581"/>
                    <a:pt x="108879" y="595"/>
                    <a:pt x="108661" y="600"/>
                  </a:cubicBezTo>
                  <a:cubicBezTo>
                    <a:pt x="108447" y="604"/>
                    <a:pt x="108238" y="618"/>
                    <a:pt x="108025" y="623"/>
                  </a:cubicBezTo>
                  <a:cubicBezTo>
                    <a:pt x="107811" y="628"/>
                    <a:pt x="107602" y="641"/>
                    <a:pt x="107384" y="646"/>
                  </a:cubicBezTo>
                  <a:cubicBezTo>
                    <a:pt x="107171" y="651"/>
                    <a:pt x="106962" y="665"/>
                    <a:pt x="106748" y="669"/>
                  </a:cubicBezTo>
                  <a:cubicBezTo>
                    <a:pt x="106535" y="674"/>
                    <a:pt x="106326" y="688"/>
                    <a:pt x="106108" y="693"/>
                  </a:cubicBezTo>
                  <a:cubicBezTo>
                    <a:pt x="105894" y="697"/>
                    <a:pt x="105685" y="711"/>
                    <a:pt x="105472" y="716"/>
                  </a:cubicBezTo>
                  <a:cubicBezTo>
                    <a:pt x="105258" y="720"/>
                    <a:pt x="105049" y="734"/>
                    <a:pt x="104831" y="739"/>
                  </a:cubicBezTo>
                  <a:cubicBezTo>
                    <a:pt x="104618" y="744"/>
                    <a:pt x="104409" y="758"/>
                    <a:pt x="104195" y="762"/>
                  </a:cubicBezTo>
                  <a:cubicBezTo>
                    <a:pt x="103982" y="767"/>
                    <a:pt x="103773" y="781"/>
                    <a:pt x="103555" y="785"/>
                  </a:cubicBezTo>
                  <a:cubicBezTo>
                    <a:pt x="103341" y="790"/>
                    <a:pt x="103132" y="799"/>
                    <a:pt x="102919" y="809"/>
                  </a:cubicBezTo>
                  <a:cubicBezTo>
                    <a:pt x="102705" y="813"/>
                    <a:pt x="102496" y="827"/>
                    <a:pt x="102278" y="832"/>
                  </a:cubicBezTo>
                  <a:cubicBezTo>
                    <a:pt x="102065" y="836"/>
                    <a:pt x="101856" y="850"/>
                    <a:pt x="101642" y="855"/>
                  </a:cubicBezTo>
                  <a:cubicBezTo>
                    <a:pt x="101429" y="860"/>
                    <a:pt x="101220" y="874"/>
                    <a:pt x="101002" y="878"/>
                  </a:cubicBezTo>
                  <a:cubicBezTo>
                    <a:pt x="100788" y="883"/>
                    <a:pt x="100579" y="897"/>
                    <a:pt x="100366" y="901"/>
                  </a:cubicBezTo>
                  <a:cubicBezTo>
                    <a:pt x="100152" y="906"/>
                    <a:pt x="99943" y="920"/>
                    <a:pt x="99725" y="925"/>
                  </a:cubicBezTo>
                  <a:cubicBezTo>
                    <a:pt x="99512" y="929"/>
                    <a:pt x="99303" y="943"/>
                    <a:pt x="99089" y="948"/>
                  </a:cubicBezTo>
                  <a:cubicBezTo>
                    <a:pt x="98876" y="952"/>
                    <a:pt x="98667" y="966"/>
                    <a:pt x="98449" y="971"/>
                  </a:cubicBezTo>
                  <a:cubicBezTo>
                    <a:pt x="98235" y="976"/>
                    <a:pt x="98026" y="990"/>
                    <a:pt x="97813" y="994"/>
                  </a:cubicBezTo>
                  <a:cubicBezTo>
                    <a:pt x="97599" y="999"/>
                    <a:pt x="97390" y="1013"/>
                    <a:pt x="97172" y="1017"/>
                  </a:cubicBezTo>
                  <a:cubicBezTo>
                    <a:pt x="96959" y="1022"/>
                    <a:pt x="96750" y="1031"/>
                    <a:pt x="96536" y="1041"/>
                  </a:cubicBezTo>
                  <a:cubicBezTo>
                    <a:pt x="96406" y="1045"/>
                    <a:pt x="96281" y="1055"/>
                    <a:pt x="96151" y="1055"/>
                  </a:cubicBezTo>
                  <a:cubicBezTo>
                    <a:pt x="96072" y="1055"/>
                    <a:pt x="95984" y="1059"/>
                    <a:pt x="95896" y="1064"/>
                  </a:cubicBezTo>
                  <a:cubicBezTo>
                    <a:pt x="95896" y="1064"/>
                    <a:pt x="95896" y="1064"/>
                    <a:pt x="95896" y="1064"/>
                  </a:cubicBezTo>
                  <a:lnTo>
                    <a:pt x="95896" y="1064"/>
                  </a:lnTo>
                  <a:cubicBezTo>
                    <a:pt x="95687" y="1078"/>
                    <a:pt x="95473" y="1087"/>
                    <a:pt x="95260" y="1106"/>
                  </a:cubicBezTo>
                  <a:cubicBezTo>
                    <a:pt x="95046" y="1124"/>
                    <a:pt x="94837" y="1147"/>
                    <a:pt x="94619" y="1180"/>
                  </a:cubicBezTo>
                  <a:cubicBezTo>
                    <a:pt x="94619" y="1180"/>
                    <a:pt x="94619" y="1180"/>
                    <a:pt x="94619" y="1180"/>
                  </a:cubicBezTo>
                  <a:lnTo>
                    <a:pt x="94619" y="1180"/>
                  </a:lnTo>
                  <a:cubicBezTo>
                    <a:pt x="94406" y="1208"/>
                    <a:pt x="94192" y="1250"/>
                    <a:pt x="93983" y="1296"/>
                  </a:cubicBezTo>
                  <a:cubicBezTo>
                    <a:pt x="93770" y="1342"/>
                    <a:pt x="93552" y="1403"/>
                    <a:pt x="93343" y="1472"/>
                  </a:cubicBezTo>
                  <a:cubicBezTo>
                    <a:pt x="93125" y="1547"/>
                    <a:pt x="92911" y="1635"/>
                    <a:pt x="92707" y="1737"/>
                  </a:cubicBezTo>
                  <a:cubicBezTo>
                    <a:pt x="92623" y="1779"/>
                    <a:pt x="92549" y="1825"/>
                    <a:pt x="92475" y="1872"/>
                  </a:cubicBezTo>
                  <a:cubicBezTo>
                    <a:pt x="92451" y="1681"/>
                    <a:pt x="92312" y="1737"/>
                    <a:pt x="92015" y="1644"/>
                  </a:cubicBezTo>
                  <a:cubicBezTo>
                    <a:pt x="91843" y="1593"/>
                    <a:pt x="91625" y="1542"/>
                    <a:pt x="91384" y="1496"/>
                  </a:cubicBezTo>
                  <a:cubicBezTo>
                    <a:pt x="91194" y="1458"/>
                    <a:pt x="90975" y="1426"/>
                    <a:pt x="90743" y="1403"/>
                  </a:cubicBezTo>
                  <a:cubicBezTo>
                    <a:pt x="90544" y="1380"/>
                    <a:pt x="90326" y="1356"/>
                    <a:pt x="90107" y="1333"/>
                  </a:cubicBezTo>
                  <a:cubicBezTo>
                    <a:pt x="89898" y="1315"/>
                    <a:pt x="89690" y="1296"/>
                    <a:pt x="89467" y="1287"/>
                  </a:cubicBezTo>
                  <a:cubicBezTo>
                    <a:pt x="89258" y="1273"/>
                    <a:pt x="89044" y="1263"/>
                    <a:pt x="88831" y="1254"/>
                  </a:cubicBezTo>
                  <a:cubicBezTo>
                    <a:pt x="88622" y="1250"/>
                    <a:pt x="88408" y="1245"/>
                    <a:pt x="88190" y="1240"/>
                  </a:cubicBezTo>
                  <a:lnTo>
                    <a:pt x="87554" y="1240"/>
                  </a:lnTo>
                  <a:cubicBezTo>
                    <a:pt x="87341" y="1245"/>
                    <a:pt x="87123" y="1250"/>
                    <a:pt x="86914" y="1254"/>
                  </a:cubicBezTo>
                  <a:cubicBezTo>
                    <a:pt x="86696" y="1268"/>
                    <a:pt x="86482" y="1277"/>
                    <a:pt x="86278" y="1296"/>
                  </a:cubicBezTo>
                  <a:cubicBezTo>
                    <a:pt x="86250" y="1296"/>
                    <a:pt x="86213" y="1301"/>
                    <a:pt x="86185" y="1301"/>
                  </a:cubicBezTo>
                  <a:cubicBezTo>
                    <a:pt x="86027" y="1287"/>
                    <a:pt x="85865" y="1273"/>
                    <a:pt x="85698" y="1263"/>
                  </a:cubicBezTo>
                  <a:cubicBezTo>
                    <a:pt x="85493" y="1245"/>
                    <a:pt x="85280" y="1231"/>
                    <a:pt x="85057" y="1222"/>
                  </a:cubicBezTo>
                  <a:cubicBezTo>
                    <a:pt x="84857" y="1208"/>
                    <a:pt x="84639" y="1199"/>
                    <a:pt x="84421" y="1194"/>
                  </a:cubicBezTo>
                  <a:cubicBezTo>
                    <a:pt x="84212" y="1185"/>
                    <a:pt x="84003" y="1175"/>
                    <a:pt x="83781" y="1171"/>
                  </a:cubicBezTo>
                  <a:cubicBezTo>
                    <a:pt x="83572" y="1161"/>
                    <a:pt x="83358" y="1157"/>
                    <a:pt x="83145" y="1152"/>
                  </a:cubicBezTo>
                  <a:cubicBezTo>
                    <a:pt x="82936" y="1147"/>
                    <a:pt x="82722" y="1147"/>
                    <a:pt x="82504" y="1138"/>
                  </a:cubicBezTo>
                  <a:cubicBezTo>
                    <a:pt x="82295" y="1134"/>
                    <a:pt x="82082" y="1134"/>
                    <a:pt x="81868" y="1134"/>
                  </a:cubicBezTo>
                  <a:lnTo>
                    <a:pt x="81520" y="1134"/>
                  </a:lnTo>
                  <a:cubicBezTo>
                    <a:pt x="81409" y="1078"/>
                    <a:pt x="81293" y="1022"/>
                    <a:pt x="81177" y="976"/>
                  </a:cubicBezTo>
                  <a:cubicBezTo>
                    <a:pt x="81144" y="962"/>
                    <a:pt x="81102" y="948"/>
                    <a:pt x="81065" y="929"/>
                  </a:cubicBezTo>
                  <a:cubicBezTo>
                    <a:pt x="80893" y="869"/>
                    <a:pt x="80717" y="813"/>
                    <a:pt x="80541" y="767"/>
                  </a:cubicBezTo>
                  <a:cubicBezTo>
                    <a:pt x="80332" y="716"/>
                    <a:pt x="80114" y="669"/>
                    <a:pt x="79900" y="637"/>
                  </a:cubicBezTo>
                  <a:cubicBezTo>
                    <a:pt x="79691" y="600"/>
                    <a:pt x="79478" y="577"/>
                    <a:pt x="79264" y="558"/>
                  </a:cubicBezTo>
                  <a:cubicBezTo>
                    <a:pt x="79055" y="544"/>
                    <a:pt x="78837" y="535"/>
                    <a:pt x="78624" y="530"/>
                  </a:cubicBezTo>
                  <a:cubicBezTo>
                    <a:pt x="78562" y="529"/>
                    <a:pt x="78501" y="528"/>
                    <a:pt x="78439" y="528"/>
                  </a:cubicBezTo>
                  <a:cubicBezTo>
                    <a:pt x="78290" y="528"/>
                    <a:pt x="78139" y="531"/>
                    <a:pt x="77988" y="535"/>
                  </a:cubicBezTo>
                  <a:cubicBezTo>
                    <a:pt x="77769" y="544"/>
                    <a:pt x="77561" y="553"/>
                    <a:pt x="77347" y="567"/>
                  </a:cubicBezTo>
                  <a:cubicBezTo>
                    <a:pt x="77133" y="577"/>
                    <a:pt x="76925" y="595"/>
                    <a:pt x="76711" y="614"/>
                  </a:cubicBezTo>
                  <a:cubicBezTo>
                    <a:pt x="76623" y="618"/>
                    <a:pt x="76530" y="623"/>
                    <a:pt x="76442" y="637"/>
                  </a:cubicBezTo>
                  <a:cubicBezTo>
                    <a:pt x="76321" y="646"/>
                    <a:pt x="76191" y="660"/>
                    <a:pt x="76075" y="683"/>
                  </a:cubicBezTo>
                  <a:cubicBezTo>
                    <a:pt x="75889" y="716"/>
                    <a:pt x="75718" y="776"/>
                    <a:pt x="75574" y="897"/>
                  </a:cubicBezTo>
                  <a:cubicBezTo>
                    <a:pt x="75518" y="943"/>
                    <a:pt x="75481" y="994"/>
                    <a:pt x="75439" y="1045"/>
                  </a:cubicBezTo>
                  <a:lnTo>
                    <a:pt x="75439" y="1055"/>
                  </a:lnTo>
                  <a:cubicBezTo>
                    <a:pt x="75323" y="1222"/>
                    <a:pt x="75263" y="1431"/>
                    <a:pt x="75235" y="1644"/>
                  </a:cubicBezTo>
                  <a:lnTo>
                    <a:pt x="73949" y="1644"/>
                  </a:lnTo>
                  <a:cubicBezTo>
                    <a:pt x="73912" y="1547"/>
                    <a:pt x="73870" y="1454"/>
                    <a:pt x="73824" y="1361"/>
                  </a:cubicBezTo>
                  <a:cubicBezTo>
                    <a:pt x="73745" y="1208"/>
                    <a:pt x="73647" y="1078"/>
                    <a:pt x="73531" y="962"/>
                  </a:cubicBezTo>
                  <a:cubicBezTo>
                    <a:pt x="73350" y="776"/>
                    <a:pt x="73137" y="628"/>
                    <a:pt x="72891" y="512"/>
                  </a:cubicBezTo>
                  <a:cubicBezTo>
                    <a:pt x="72696" y="419"/>
                    <a:pt x="72478" y="349"/>
                    <a:pt x="72255" y="298"/>
                  </a:cubicBezTo>
                  <a:cubicBezTo>
                    <a:pt x="72046" y="252"/>
                    <a:pt x="71837" y="219"/>
                    <a:pt x="71614" y="201"/>
                  </a:cubicBezTo>
                  <a:cubicBezTo>
                    <a:pt x="71405" y="182"/>
                    <a:pt x="71192" y="173"/>
                    <a:pt x="70978" y="163"/>
                  </a:cubicBezTo>
                  <a:cubicBezTo>
                    <a:pt x="70793" y="163"/>
                    <a:pt x="70607" y="163"/>
                    <a:pt x="70431" y="173"/>
                  </a:cubicBezTo>
                  <a:cubicBezTo>
                    <a:pt x="70403" y="173"/>
                    <a:pt x="70375" y="173"/>
                    <a:pt x="70343" y="177"/>
                  </a:cubicBezTo>
                  <a:cubicBezTo>
                    <a:pt x="70129" y="182"/>
                    <a:pt x="69920" y="196"/>
                    <a:pt x="69707" y="201"/>
                  </a:cubicBezTo>
                  <a:cubicBezTo>
                    <a:pt x="69493" y="205"/>
                    <a:pt x="69284" y="219"/>
                    <a:pt x="69066" y="224"/>
                  </a:cubicBezTo>
                  <a:cubicBezTo>
                    <a:pt x="68852" y="228"/>
                    <a:pt x="68644" y="242"/>
                    <a:pt x="68430" y="247"/>
                  </a:cubicBezTo>
                  <a:cubicBezTo>
                    <a:pt x="68217" y="252"/>
                    <a:pt x="68008" y="266"/>
                    <a:pt x="67790" y="270"/>
                  </a:cubicBezTo>
                  <a:cubicBezTo>
                    <a:pt x="67576" y="275"/>
                    <a:pt x="67367" y="289"/>
                    <a:pt x="67154" y="293"/>
                  </a:cubicBezTo>
                  <a:cubicBezTo>
                    <a:pt x="66940" y="298"/>
                    <a:pt x="66731" y="312"/>
                    <a:pt x="66513" y="317"/>
                  </a:cubicBezTo>
                  <a:cubicBezTo>
                    <a:pt x="66299" y="321"/>
                    <a:pt x="66091" y="335"/>
                    <a:pt x="65877" y="340"/>
                  </a:cubicBezTo>
                  <a:cubicBezTo>
                    <a:pt x="65664" y="344"/>
                    <a:pt x="65455" y="358"/>
                    <a:pt x="65237" y="363"/>
                  </a:cubicBezTo>
                  <a:cubicBezTo>
                    <a:pt x="65023" y="368"/>
                    <a:pt x="64814" y="382"/>
                    <a:pt x="64601" y="386"/>
                  </a:cubicBezTo>
                  <a:cubicBezTo>
                    <a:pt x="64387" y="391"/>
                    <a:pt x="64178" y="405"/>
                    <a:pt x="63960" y="409"/>
                  </a:cubicBezTo>
                  <a:cubicBezTo>
                    <a:pt x="63746" y="414"/>
                    <a:pt x="63538" y="428"/>
                    <a:pt x="63324" y="433"/>
                  </a:cubicBezTo>
                  <a:cubicBezTo>
                    <a:pt x="63111" y="437"/>
                    <a:pt x="62902" y="451"/>
                    <a:pt x="62684" y="456"/>
                  </a:cubicBezTo>
                  <a:cubicBezTo>
                    <a:pt x="62470" y="460"/>
                    <a:pt x="62261" y="465"/>
                    <a:pt x="62048" y="479"/>
                  </a:cubicBezTo>
                  <a:cubicBezTo>
                    <a:pt x="61834" y="484"/>
                    <a:pt x="61625" y="488"/>
                    <a:pt x="61407" y="502"/>
                  </a:cubicBezTo>
                  <a:cubicBezTo>
                    <a:pt x="61194" y="507"/>
                    <a:pt x="60985" y="512"/>
                    <a:pt x="60771" y="525"/>
                  </a:cubicBezTo>
                  <a:cubicBezTo>
                    <a:pt x="60558" y="530"/>
                    <a:pt x="60349" y="544"/>
                    <a:pt x="60131" y="549"/>
                  </a:cubicBezTo>
                  <a:cubicBezTo>
                    <a:pt x="59917" y="553"/>
                    <a:pt x="59708" y="558"/>
                    <a:pt x="59495" y="572"/>
                  </a:cubicBezTo>
                  <a:cubicBezTo>
                    <a:pt x="59281" y="577"/>
                    <a:pt x="59072" y="581"/>
                    <a:pt x="58854" y="595"/>
                  </a:cubicBezTo>
                  <a:cubicBezTo>
                    <a:pt x="58641" y="600"/>
                    <a:pt x="58432" y="614"/>
                    <a:pt x="58218" y="618"/>
                  </a:cubicBezTo>
                  <a:cubicBezTo>
                    <a:pt x="58005" y="623"/>
                    <a:pt x="57796" y="637"/>
                    <a:pt x="57578" y="641"/>
                  </a:cubicBezTo>
                  <a:cubicBezTo>
                    <a:pt x="57364" y="646"/>
                    <a:pt x="57155" y="660"/>
                    <a:pt x="56942" y="665"/>
                  </a:cubicBezTo>
                  <a:cubicBezTo>
                    <a:pt x="56728" y="669"/>
                    <a:pt x="56519" y="683"/>
                    <a:pt x="56301" y="688"/>
                  </a:cubicBezTo>
                  <a:cubicBezTo>
                    <a:pt x="56088" y="693"/>
                    <a:pt x="55879" y="706"/>
                    <a:pt x="55665" y="711"/>
                  </a:cubicBezTo>
                  <a:cubicBezTo>
                    <a:pt x="55452" y="716"/>
                    <a:pt x="55243" y="730"/>
                    <a:pt x="55025" y="734"/>
                  </a:cubicBezTo>
                  <a:cubicBezTo>
                    <a:pt x="54811" y="739"/>
                    <a:pt x="54602" y="753"/>
                    <a:pt x="54389" y="758"/>
                  </a:cubicBezTo>
                  <a:cubicBezTo>
                    <a:pt x="54175" y="762"/>
                    <a:pt x="53966" y="776"/>
                    <a:pt x="53748" y="781"/>
                  </a:cubicBezTo>
                  <a:cubicBezTo>
                    <a:pt x="53535" y="785"/>
                    <a:pt x="53326" y="799"/>
                    <a:pt x="53112" y="804"/>
                  </a:cubicBezTo>
                  <a:cubicBezTo>
                    <a:pt x="52899" y="809"/>
                    <a:pt x="52690" y="823"/>
                    <a:pt x="52472" y="827"/>
                  </a:cubicBezTo>
                  <a:cubicBezTo>
                    <a:pt x="52258" y="832"/>
                    <a:pt x="52049" y="836"/>
                    <a:pt x="51836" y="850"/>
                  </a:cubicBezTo>
                  <a:cubicBezTo>
                    <a:pt x="51622" y="855"/>
                    <a:pt x="51413" y="869"/>
                    <a:pt x="51195" y="874"/>
                  </a:cubicBezTo>
                  <a:cubicBezTo>
                    <a:pt x="50982" y="878"/>
                    <a:pt x="50773" y="892"/>
                    <a:pt x="50559" y="897"/>
                  </a:cubicBezTo>
                  <a:cubicBezTo>
                    <a:pt x="50346" y="901"/>
                    <a:pt x="50137" y="915"/>
                    <a:pt x="49919" y="920"/>
                  </a:cubicBezTo>
                  <a:cubicBezTo>
                    <a:pt x="49705" y="925"/>
                    <a:pt x="49496" y="939"/>
                    <a:pt x="49283" y="943"/>
                  </a:cubicBezTo>
                  <a:cubicBezTo>
                    <a:pt x="49069" y="948"/>
                    <a:pt x="48860" y="962"/>
                    <a:pt x="48642" y="966"/>
                  </a:cubicBezTo>
                  <a:cubicBezTo>
                    <a:pt x="48429" y="971"/>
                    <a:pt x="48220" y="985"/>
                    <a:pt x="48006" y="990"/>
                  </a:cubicBezTo>
                  <a:cubicBezTo>
                    <a:pt x="47793" y="994"/>
                    <a:pt x="47584" y="1008"/>
                    <a:pt x="47366" y="1013"/>
                  </a:cubicBezTo>
                  <a:cubicBezTo>
                    <a:pt x="47152" y="1017"/>
                    <a:pt x="46943" y="1031"/>
                    <a:pt x="46730" y="1036"/>
                  </a:cubicBezTo>
                  <a:cubicBezTo>
                    <a:pt x="46516" y="1041"/>
                    <a:pt x="46307" y="1055"/>
                    <a:pt x="46089" y="1059"/>
                  </a:cubicBezTo>
                  <a:cubicBezTo>
                    <a:pt x="45876" y="1064"/>
                    <a:pt x="45667" y="1069"/>
                    <a:pt x="45453" y="1082"/>
                  </a:cubicBezTo>
                  <a:cubicBezTo>
                    <a:pt x="45323" y="1087"/>
                    <a:pt x="45198" y="1092"/>
                    <a:pt x="45068" y="1092"/>
                  </a:cubicBezTo>
                  <a:cubicBezTo>
                    <a:pt x="44989" y="1092"/>
                    <a:pt x="44901" y="1101"/>
                    <a:pt x="44813" y="1106"/>
                  </a:cubicBezTo>
                  <a:cubicBezTo>
                    <a:pt x="44813" y="1106"/>
                    <a:pt x="44813" y="1106"/>
                    <a:pt x="44813" y="1106"/>
                  </a:cubicBezTo>
                  <a:lnTo>
                    <a:pt x="44813" y="1106"/>
                  </a:lnTo>
                  <a:cubicBezTo>
                    <a:pt x="44604" y="1115"/>
                    <a:pt x="44390" y="1129"/>
                    <a:pt x="44177" y="1147"/>
                  </a:cubicBezTo>
                  <a:cubicBezTo>
                    <a:pt x="43963" y="1161"/>
                    <a:pt x="43754" y="1185"/>
                    <a:pt x="43536" y="1222"/>
                  </a:cubicBezTo>
                  <a:cubicBezTo>
                    <a:pt x="43536" y="1222"/>
                    <a:pt x="43536" y="1222"/>
                    <a:pt x="43536" y="1222"/>
                  </a:cubicBezTo>
                  <a:lnTo>
                    <a:pt x="43536" y="1222"/>
                  </a:lnTo>
                  <a:cubicBezTo>
                    <a:pt x="43323" y="1250"/>
                    <a:pt x="43109" y="1291"/>
                    <a:pt x="42900" y="1338"/>
                  </a:cubicBezTo>
                  <a:cubicBezTo>
                    <a:pt x="42687" y="1384"/>
                    <a:pt x="42468" y="1440"/>
                    <a:pt x="42260" y="1510"/>
                  </a:cubicBezTo>
                  <a:cubicBezTo>
                    <a:pt x="42041" y="1588"/>
                    <a:pt x="41828" y="1672"/>
                    <a:pt x="41624" y="1779"/>
                  </a:cubicBezTo>
                  <a:cubicBezTo>
                    <a:pt x="41392" y="1899"/>
                    <a:pt x="41183" y="2039"/>
                    <a:pt x="40983" y="2206"/>
                  </a:cubicBezTo>
                  <a:lnTo>
                    <a:pt x="40978" y="2206"/>
                  </a:lnTo>
                  <a:cubicBezTo>
                    <a:pt x="40723" y="2429"/>
                    <a:pt x="40510" y="2689"/>
                    <a:pt x="40347" y="3004"/>
                  </a:cubicBezTo>
                  <a:cubicBezTo>
                    <a:pt x="40347" y="3009"/>
                    <a:pt x="40342" y="3009"/>
                    <a:pt x="40342" y="3013"/>
                  </a:cubicBezTo>
                  <a:cubicBezTo>
                    <a:pt x="40319" y="3055"/>
                    <a:pt x="40296" y="3088"/>
                    <a:pt x="40277" y="3134"/>
                  </a:cubicBezTo>
                  <a:cubicBezTo>
                    <a:pt x="40277" y="3134"/>
                    <a:pt x="40022" y="3018"/>
                    <a:pt x="39707" y="2916"/>
                  </a:cubicBezTo>
                  <a:lnTo>
                    <a:pt x="39702" y="2916"/>
                  </a:lnTo>
                  <a:cubicBezTo>
                    <a:pt x="39498" y="2846"/>
                    <a:pt x="39275" y="2781"/>
                    <a:pt x="39071" y="2758"/>
                  </a:cubicBezTo>
                  <a:lnTo>
                    <a:pt x="39066" y="2758"/>
                  </a:lnTo>
                  <a:cubicBezTo>
                    <a:pt x="39013" y="2752"/>
                    <a:pt x="38963" y="2749"/>
                    <a:pt x="38915" y="2749"/>
                  </a:cubicBezTo>
                  <a:cubicBezTo>
                    <a:pt x="38704" y="2749"/>
                    <a:pt x="38553" y="2815"/>
                    <a:pt x="38541" y="3004"/>
                  </a:cubicBezTo>
                  <a:cubicBezTo>
                    <a:pt x="38514" y="3552"/>
                    <a:pt x="38472" y="3993"/>
                    <a:pt x="38430" y="4360"/>
                  </a:cubicBezTo>
                  <a:lnTo>
                    <a:pt x="38416" y="4499"/>
                  </a:lnTo>
                  <a:cubicBezTo>
                    <a:pt x="38235" y="5980"/>
                    <a:pt x="37980" y="6100"/>
                    <a:pt x="37794" y="7493"/>
                  </a:cubicBezTo>
                  <a:cubicBezTo>
                    <a:pt x="37776" y="7632"/>
                    <a:pt x="37757" y="7785"/>
                    <a:pt x="37743" y="7952"/>
                  </a:cubicBezTo>
                  <a:cubicBezTo>
                    <a:pt x="37706" y="8282"/>
                    <a:pt x="37678" y="8672"/>
                    <a:pt x="37650" y="9136"/>
                  </a:cubicBezTo>
                  <a:cubicBezTo>
                    <a:pt x="37353" y="5265"/>
                    <a:pt x="37330" y="6105"/>
                    <a:pt x="37154" y="4406"/>
                  </a:cubicBezTo>
                  <a:cubicBezTo>
                    <a:pt x="37149" y="4360"/>
                    <a:pt x="37144" y="4309"/>
                    <a:pt x="37140" y="4262"/>
                  </a:cubicBezTo>
                  <a:cubicBezTo>
                    <a:pt x="37093" y="3761"/>
                    <a:pt x="37028" y="3055"/>
                    <a:pt x="36945" y="2006"/>
                  </a:cubicBezTo>
                  <a:cubicBezTo>
                    <a:pt x="36977" y="1844"/>
                    <a:pt x="36819" y="1709"/>
                    <a:pt x="36518" y="1602"/>
                  </a:cubicBezTo>
                  <a:cubicBezTo>
                    <a:pt x="36351" y="1547"/>
                    <a:pt x="36132" y="1496"/>
                    <a:pt x="35877" y="1454"/>
                  </a:cubicBezTo>
                  <a:cubicBezTo>
                    <a:pt x="35687" y="1417"/>
                    <a:pt x="35473" y="1389"/>
                    <a:pt x="35241" y="1366"/>
                  </a:cubicBezTo>
                  <a:cubicBezTo>
                    <a:pt x="35042" y="1342"/>
                    <a:pt x="34828" y="1324"/>
                    <a:pt x="34601" y="1310"/>
                  </a:cubicBezTo>
                  <a:cubicBezTo>
                    <a:pt x="34401" y="1291"/>
                    <a:pt x="34183" y="1277"/>
                    <a:pt x="33965" y="1268"/>
                  </a:cubicBezTo>
                  <a:cubicBezTo>
                    <a:pt x="33760" y="1254"/>
                    <a:pt x="33547" y="1245"/>
                    <a:pt x="33324" y="1240"/>
                  </a:cubicBezTo>
                  <a:cubicBezTo>
                    <a:pt x="33115" y="1231"/>
                    <a:pt x="32906" y="1222"/>
                    <a:pt x="32688" y="1217"/>
                  </a:cubicBezTo>
                  <a:cubicBezTo>
                    <a:pt x="32479" y="1208"/>
                    <a:pt x="32266" y="1203"/>
                    <a:pt x="32048" y="1199"/>
                  </a:cubicBezTo>
                  <a:cubicBezTo>
                    <a:pt x="31839" y="1194"/>
                    <a:pt x="31625" y="1194"/>
                    <a:pt x="31412" y="1185"/>
                  </a:cubicBezTo>
                  <a:cubicBezTo>
                    <a:pt x="31203" y="1180"/>
                    <a:pt x="30989" y="1180"/>
                    <a:pt x="30771" y="1180"/>
                  </a:cubicBezTo>
                  <a:cubicBezTo>
                    <a:pt x="30562" y="1180"/>
                    <a:pt x="30349" y="1175"/>
                    <a:pt x="30135" y="1175"/>
                  </a:cubicBezTo>
                  <a:cubicBezTo>
                    <a:pt x="29922" y="1175"/>
                    <a:pt x="29713" y="1171"/>
                    <a:pt x="29495" y="1171"/>
                  </a:cubicBezTo>
                  <a:cubicBezTo>
                    <a:pt x="29281" y="1171"/>
                    <a:pt x="29072" y="1171"/>
                    <a:pt x="28859" y="1161"/>
                  </a:cubicBezTo>
                  <a:cubicBezTo>
                    <a:pt x="28645" y="1161"/>
                    <a:pt x="28436" y="1161"/>
                    <a:pt x="28218" y="1157"/>
                  </a:cubicBezTo>
                  <a:cubicBezTo>
                    <a:pt x="28005" y="1157"/>
                    <a:pt x="27791" y="1157"/>
                    <a:pt x="27582" y="1152"/>
                  </a:cubicBezTo>
                  <a:cubicBezTo>
                    <a:pt x="27369" y="1152"/>
                    <a:pt x="27150" y="1147"/>
                    <a:pt x="26942" y="1147"/>
                  </a:cubicBezTo>
                  <a:cubicBezTo>
                    <a:pt x="26728" y="1147"/>
                    <a:pt x="26515" y="1138"/>
                    <a:pt x="26306" y="1138"/>
                  </a:cubicBezTo>
                  <a:cubicBezTo>
                    <a:pt x="26083" y="1134"/>
                    <a:pt x="25874" y="1134"/>
                    <a:pt x="25665" y="1129"/>
                  </a:cubicBezTo>
                  <a:cubicBezTo>
                    <a:pt x="25558" y="1129"/>
                    <a:pt x="25452" y="1124"/>
                    <a:pt x="25349" y="1124"/>
                  </a:cubicBezTo>
                  <a:cubicBezTo>
                    <a:pt x="25340" y="1120"/>
                    <a:pt x="25331" y="1119"/>
                    <a:pt x="25322" y="1119"/>
                  </a:cubicBezTo>
                  <a:cubicBezTo>
                    <a:pt x="25173" y="1119"/>
                    <a:pt x="25134" y="1663"/>
                    <a:pt x="25029" y="1918"/>
                  </a:cubicBezTo>
                  <a:lnTo>
                    <a:pt x="25029" y="1923"/>
                  </a:lnTo>
                  <a:cubicBezTo>
                    <a:pt x="24862" y="2345"/>
                    <a:pt x="24690" y="2777"/>
                    <a:pt x="24519" y="3199"/>
                  </a:cubicBezTo>
                  <a:cubicBezTo>
                    <a:pt x="24467" y="3088"/>
                    <a:pt x="24426" y="2972"/>
                    <a:pt x="24389" y="2856"/>
                  </a:cubicBezTo>
                  <a:cubicBezTo>
                    <a:pt x="24389" y="2851"/>
                    <a:pt x="24384" y="2846"/>
                    <a:pt x="24384" y="2842"/>
                  </a:cubicBezTo>
                  <a:cubicBezTo>
                    <a:pt x="24282" y="2470"/>
                    <a:pt x="24263" y="2067"/>
                    <a:pt x="24338" y="1686"/>
                  </a:cubicBezTo>
                  <a:lnTo>
                    <a:pt x="18651" y="1686"/>
                  </a:lnTo>
                  <a:cubicBezTo>
                    <a:pt x="18596" y="1686"/>
                    <a:pt x="18457" y="1642"/>
                    <a:pt x="18374" y="1642"/>
                  </a:cubicBezTo>
                  <a:cubicBezTo>
                    <a:pt x="18339" y="1642"/>
                    <a:pt x="18313" y="1650"/>
                    <a:pt x="18308" y="1672"/>
                  </a:cubicBezTo>
                  <a:cubicBezTo>
                    <a:pt x="17913" y="3222"/>
                    <a:pt x="18582" y="4420"/>
                    <a:pt x="18182" y="5966"/>
                  </a:cubicBezTo>
                  <a:cubicBezTo>
                    <a:pt x="18210" y="5543"/>
                    <a:pt x="18122" y="5163"/>
                    <a:pt x="18006" y="4796"/>
                  </a:cubicBezTo>
                  <a:cubicBezTo>
                    <a:pt x="18001" y="4777"/>
                    <a:pt x="17997" y="4754"/>
                    <a:pt x="17992" y="4736"/>
                  </a:cubicBezTo>
                  <a:cubicBezTo>
                    <a:pt x="17760" y="4035"/>
                    <a:pt x="17417" y="3380"/>
                    <a:pt x="17468" y="2572"/>
                  </a:cubicBezTo>
                  <a:cubicBezTo>
                    <a:pt x="17486" y="2285"/>
                    <a:pt x="17495" y="1974"/>
                    <a:pt x="17375" y="1718"/>
                  </a:cubicBezTo>
                  <a:lnTo>
                    <a:pt x="17375" y="1714"/>
                  </a:lnTo>
                  <a:cubicBezTo>
                    <a:pt x="17356" y="1672"/>
                    <a:pt x="17333" y="1635"/>
                    <a:pt x="17305" y="1598"/>
                  </a:cubicBezTo>
                  <a:cubicBezTo>
                    <a:pt x="17171" y="1412"/>
                    <a:pt x="16962" y="1315"/>
                    <a:pt x="16743" y="1254"/>
                  </a:cubicBezTo>
                  <a:cubicBezTo>
                    <a:pt x="16609" y="1222"/>
                    <a:pt x="16474" y="1199"/>
                    <a:pt x="16344" y="1180"/>
                  </a:cubicBezTo>
                  <a:cubicBezTo>
                    <a:pt x="16265" y="1171"/>
                    <a:pt x="16186" y="1157"/>
                    <a:pt x="16112" y="1152"/>
                  </a:cubicBezTo>
                  <a:cubicBezTo>
                    <a:pt x="15908" y="1129"/>
                    <a:pt x="15694" y="1101"/>
                    <a:pt x="15472" y="1078"/>
                  </a:cubicBezTo>
                  <a:cubicBezTo>
                    <a:pt x="15267" y="1055"/>
                    <a:pt x="15054" y="1031"/>
                    <a:pt x="14836" y="1008"/>
                  </a:cubicBezTo>
                  <a:cubicBezTo>
                    <a:pt x="14627" y="985"/>
                    <a:pt x="14418" y="966"/>
                    <a:pt x="14195" y="948"/>
                  </a:cubicBezTo>
                  <a:cubicBezTo>
                    <a:pt x="13986" y="929"/>
                    <a:pt x="13773" y="915"/>
                    <a:pt x="13559" y="897"/>
                  </a:cubicBezTo>
                  <a:cubicBezTo>
                    <a:pt x="13350" y="878"/>
                    <a:pt x="13132" y="860"/>
                    <a:pt x="12919" y="850"/>
                  </a:cubicBezTo>
                  <a:cubicBezTo>
                    <a:pt x="12710" y="832"/>
                    <a:pt x="12496" y="823"/>
                    <a:pt x="12283" y="809"/>
                  </a:cubicBezTo>
                  <a:cubicBezTo>
                    <a:pt x="12074" y="799"/>
                    <a:pt x="11856" y="785"/>
                    <a:pt x="11642" y="776"/>
                  </a:cubicBezTo>
                  <a:cubicBezTo>
                    <a:pt x="11433" y="762"/>
                    <a:pt x="11220" y="753"/>
                    <a:pt x="11006" y="739"/>
                  </a:cubicBezTo>
                  <a:cubicBezTo>
                    <a:pt x="10797" y="730"/>
                    <a:pt x="10579" y="720"/>
                    <a:pt x="10366" y="711"/>
                  </a:cubicBezTo>
                  <a:cubicBezTo>
                    <a:pt x="10152" y="706"/>
                    <a:pt x="9943" y="693"/>
                    <a:pt x="9730" y="688"/>
                  </a:cubicBezTo>
                  <a:cubicBezTo>
                    <a:pt x="9512" y="683"/>
                    <a:pt x="9303" y="674"/>
                    <a:pt x="9089" y="669"/>
                  </a:cubicBezTo>
                  <a:cubicBezTo>
                    <a:pt x="8876" y="665"/>
                    <a:pt x="8667" y="660"/>
                    <a:pt x="8453" y="660"/>
                  </a:cubicBezTo>
                  <a:cubicBezTo>
                    <a:pt x="8235" y="651"/>
                    <a:pt x="8026" y="651"/>
                    <a:pt x="7813" y="651"/>
                  </a:cubicBezTo>
                  <a:lnTo>
                    <a:pt x="7177" y="651"/>
                  </a:lnTo>
                  <a:cubicBezTo>
                    <a:pt x="6959" y="651"/>
                    <a:pt x="6745" y="651"/>
                    <a:pt x="6536" y="660"/>
                  </a:cubicBezTo>
                  <a:cubicBezTo>
                    <a:pt x="6323" y="665"/>
                    <a:pt x="6109" y="665"/>
                    <a:pt x="5900" y="669"/>
                  </a:cubicBezTo>
                  <a:cubicBezTo>
                    <a:pt x="5682" y="674"/>
                    <a:pt x="5469" y="683"/>
                    <a:pt x="5260" y="693"/>
                  </a:cubicBezTo>
                  <a:cubicBezTo>
                    <a:pt x="5046" y="697"/>
                    <a:pt x="4833" y="711"/>
                    <a:pt x="4624" y="720"/>
                  </a:cubicBezTo>
                  <a:cubicBezTo>
                    <a:pt x="4401" y="734"/>
                    <a:pt x="4192" y="753"/>
                    <a:pt x="3983" y="762"/>
                  </a:cubicBezTo>
                  <a:cubicBezTo>
                    <a:pt x="3765" y="781"/>
                    <a:pt x="3556" y="799"/>
                    <a:pt x="3347" y="823"/>
                  </a:cubicBezTo>
                  <a:cubicBezTo>
                    <a:pt x="3124" y="846"/>
                    <a:pt x="2911" y="869"/>
                    <a:pt x="2707" y="897"/>
                  </a:cubicBezTo>
                  <a:cubicBezTo>
                    <a:pt x="2479" y="925"/>
                    <a:pt x="2266" y="962"/>
                    <a:pt x="2071" y="999"/>
                  </a:cubicBezTo>
                  <a:cubicBezTo>
                    <a:pt x="1839" y="1045"/>
                    <a:pt x="1620" y="1092"/>
                    <a:pt x="1430" y="1147"/>
                  </a:cubicBezTo>
                  <a:cubicBezTo>
                    <a:pt x="1175" y="1217"/>
                    <a:pt x="961" y="1296"/>
                    <a:pt x="794" y="1384"/>
                  </a:cubicBezTo>
                  <a:cubicBezTo>
                    <a:pt x="409" y="1588"/>
                    <a:pt x="460" y="1811"/>
                    <a:pt x="446" y="2145"/>
                  </a:cubicBezTo>
                  <a:cubicBezTo>
                    <a:pt x="544" y="4216"/>
                    <a:pt x="636" y="6291"/>
                    <a:pt x="734" y="8365"/>
                  </a:cubicBezTo>
                  <a:cubicBezTo>
                    <a:pt x="757" y="8811"/>
                    <a:pt x="776" y="9252"/>
                    <a:pt x="799" y="9698"/>
                  </a:cubicBezTo>
                  <a:lnTo>
                    <a:pt x="1008" y="14261"/>
                  </a:lnTo>
                  <a:cubicBezTo>
                    <a:pt x="1133" y="14307"/>
                    <a:pt x="1263" y="14353"/>
                    <a:pt x="1388" y="14391"/>
                  </a:cubicBezTo>
                  <a:cubicBezTo>
                    <a:pt x="1412" y="14400"/>
                    <a:pt x="1435" y="14409"/>
                    <a:pt x="1458" y="14414"/>
                  </a:cubicBezTo>
                  <a:cubicBezTo>
                    <a:pt x="1653" y="14479"/>
                    <a:pt x="1839" y="14548"/>
                    <a:pt x="2029" y="14613"/>
                  </a:cubicBezTo>
                  <a:cubicBezTo>
                    <a:pt x="2052" y="14618"/>
                    <a:pt x="2075" y="14632"/>
                    <a:pt x="2099" y="14637"/>
                  </a:cubicBezTo>
                  <a:cubicBezTo>
                    <a:pt x="2289" y="14702"/>
                    <a:pt x="2475" y="14771"/>
                    <a:pt x="2665" y="14831"/>
                  </a:cubicBezTo>
                  <a:cubicBezTo>
                    <a:pt x="2688" y="14841"/>
                    <a:pt x="2711" y="14850"/>
                    <a:pt x="2735" y="14855"/>
                  </a:cubicBezTo>
                  <a:cubicBezTo>
                    <a:pt x="2753" y="14864"/>
                    <a:pt x="2776" y="14869"/>
                    <a:pt x="2795" y="14873"/>
                  </a:cubicBezTo>
                  <a:lnTo>
                    <a:pt x="2665" y="14873"/>
                  </a:lnTo>
                  <a:cubicBezTo>
                    <a:pt x="2502" y="14892"/>
                    <a:pt x="2307" y="14957"/>
                    <a:pt x="2103" y="15054"/>
                  </a:cubicBezTo>
                  <a:lnTo>
                    <a:pt x="2034" y="15087"/>
                  </a:lnTo>
                  <a:cubicBezTo>
                    <a:pt x="1825" y="15198"/>
                    <a:pt x="1630" y="15351"/>
                    <a:pt x="1477" y="15514"/>
                  </a:cubicBezTo>
                  <a:cubicBezTo>
                    <a:pt x="1453" y="15542"/>
                    <a:pt x="1426" y="15570"/>
                    <a:pt x="1407" y="15597"/>
                  </a:cubicBezTo>
                  <a:cubicBezTo>
                    <a:pt x="1272" y="15774"/>
                    <a:pt x="1203" y="15959"/>
                    <a:pt x="1249" y="16145"/>
                  </a:cubicBezTo>
                  <a:cubicBezTo>
                    <a:pt x="1170" y="19278"/>
                    <a:pt x="985" y="21803"/>
                    <a:pt x="804" y="24157"/>
                  </a:cubicBezTo>
                  <a:cubicBezTo>
                    <a:pt x="794" y="24343"/>
                    <a:pt x="776" y="24528"/>
                    <a:pt x="762" y="24709"/>
                  </a:cubicBezTo>
                  <a:cubicBezTo>
                    <a:pt x="562" y="27355"/>
                    <a:pt x="376" y="29834"/>
                    <a:pt x="376" y="32781"/>
                  </a:cubicBezTo>
                  <a:cubicBezTo>
                    <a:pt x="376" y="32958"/>
                    <a:pt x="493" y="33023"/>
                    <a:pt x="655" y="33027"/>
                  </a:cubicBezTo>
                  <a:lnTo>
                    <a:pt x="725" y="33027"/>
                  </a:lnTo>
                  <a:cubicBezTo>
                    <a:pt x="887" y="33027"/>
                    <a:pt x="1087" y="32990"/>
                    <a:pt x="1291" y="32967"/>
                  </a:cubicBezTo>
                  <a:cubicBezTo>
                    <a:pt x="1314" y="32967"/>
                    <a:pt x="1337" y="32958"/>
                    <a:pt x="1361" y="32958"/>
                  </a:cubicBezTo>
                  <a:cubicBezTo>
                    <a:pt x="1424" y="32951"/>
                    <a:pt x="1485" y="32947"/>
                    <a:pt x="1545" y="32947"/>
                  </a:cubicBezTo>
                  <a:cubicBezTo>
                    <a:pt x="1696" y="32947"/>
                    <a:pt x="1832" y="32973"/>
                    <a:pt x="1931" y="33046"/>
                  </a:cubicBezTo>
                  <a:cubicBezTo>
                    <a:pt x="1955" y="33065"/>
                    <a:pt x="1978" y="33088"/>
                    <a:pt x="2001" y="33116"/>
                  </a:cubicBezTo>
                  <a:cubicBezTo>
                    <a:pt x="2006" y="33129"/>
                    <a:pt x="2015" y="33134"/>
                    <a:pt x="2024" y="33143"/>
                  </a:cubicBezTo>
                  <a:cubicBezTo>
                    <a:pt x="2168" y="33385"/>
                    <a:pt x="2354" y="33570"/>
                    <a:pt x="2567" y="33724"/>
                  </a:cubicBezTo>
                  <a:cubicBezTo>
                    <a:pt x="2591" y="33742"/>
                    <a:pt x="2609" y="33756"/>
                    <a:pt x="2632" y="33765"/>
                  </a:cubicBezTo>
                  <a:cubicBezTo>
                    <a:pt x="2804" y="33881"/>
                    <a:pt x="2999" y="33974"/>
                    <a:pt x="3208" y="34049"/>
                  </a:cubicBezTo>
                  <a:cubicBezTo>
                    <a:pt x="3231" y="34058"/>
                    <a:pt x="3245" y="34063"/>
                    <a:pt x="3268" y="34072"/>
                  </a:cubicBezTo>
                  <a:cubicBezTo>
                    <a:pt x="3449" y="34132"/>
                    <a:pt x="3640" y="34183"/>
                    <a:pt x="3844" y="34225"/>
                  </a:cubicBezTo>
                  <a:cubicBezTo>
                    <a:pt x="3867" y="34230"/>
                    <a:pt x="3886" y="34230"/>
                    <a:pt x="3909" y="34234"/>
                  </a:cubicBezTo>
                  <a:cubicBezTo>
                    <a:pt x="4095" y="34271"/>
                    <a:pt x="4285" y="34299"/>
                    <a:pt x="4484" y="34318"/>
                  </a:cubicBezTo>
                  <a:cubicBezTo>
                    <a:pt x="4508" y="34318"/>
                    <a:pt x="4531" y="34322"/>
                    <a:pt x="4545" y="34322"/>
                  </a:cubicBezTo>
                  <a:cubicBezTo>
                    <a:pt x="4730" y="34341"/>
                    <a:pt x="4925" y="34360"/>
                    <a:pt x="5120" y="34374"/>
                  </a:cubicBezTo>
                  <a:cubicBezTo>
                    <a:pt x="5144" y="34374"/>
                    <a:pt x="5167" y="34383"/>
                    <a:pt x="5185" y="34383"/>
                  </a:cubicBezTo>
                  <a:cubicBezTo>
                    <a:pt x="5371" y="34392"/>
                    <a:pt x="5561" y="34406"/>
                    <a:pt x="5752" y="34420"/>
                  </a:cubicBezTo>
                  <a:cubicBezTo>
                    <a:pt x="5775" y="34420"/>
                    <a:pt x="5798" y="34420"/>
                    <a:pt x="5817" y="34429"/>
                  </a:cubicBezTo>
                  <a:cubicBezTo>
                    <a:pt x="6002" y="34438"/>
                    <a:pt x="6193" y="34452"/>
                    <a:pt x="6388" y="34466"/>
                  </a:cubicBezTo>
                  <a:cubicBezTo>
                    <a:pt x="6411" y="34466"/>
                    <a:pt x="6434" y="34476"/>
                    <a:pt x="6457" y="34476"/>
                  </a:cubicBezTo>
                  <a:cubicBezTo>
                    <a:pt x="6648" y="34490"/>
                    <a:pt x="6833" y="34508"/>
                    <a:pt x="7024" y="34531"/>
                  </a:cubicBezTo>
                  <a:cubicBezTo>
                    <a:pt x="7047" y="34531"/>
                    <a:pt x="7070" y="34536"/>
                    <a:pt x="7093" y="34536"/>
                  </a:cubicBezTo>
                  <a:cubicBezTo>
                    <a:pt x="7283" y="34559"/>
                    <a:pt x="7478" y="34592"/>
                    <a:pt x="7664" y="34620"/>
                  </a:cubicBezTo>
                  <a:cubicBezTo>
                    <a:pt x="7687" y="34624"/>
                    <a:pt x="7711" y="34624"/>
                    <a:pt x="7734" y="34629"/>
                  </a:cubicBezTo>
                  <a:cubicBezTo>
                    <a:pt x="7924" y="34666"/>
                    <a:pt x="8114" y="34708"/>
                    <a:pt x="8300" y="34754"/>
                  </a:cubicBezTo>
                  <a:lnTo>
                    <a:pt x="8370" y="34768"/>
                  </a:lnTo>
                  <a:cubicBezTo>
                    <a:pt x="8555" y="34824"/>
                    <a:pt x="8746" y="34879"/>
                    <a:pt x="8927" y="34944"/>
                  </a:cubicBezTo>
                  <a:cubicBezTo>
                    <a:pt x="8778" y="34944"/>
                    <a:pt x="8583" y="34940"/>
                    <a:pt x="8370" y="34926"/>
                  </a:cubicBezTo>
                  <a:cubicBezTo>
                    <a:pt x="8346" y="34926"/>
                    <a:pt x="8323" y="34926"/>
                    <a:pt x="8300" y="34921"/>
                  </a:cubicBezTo>
                  <a:cubicBezTo>
                    <a:pt x="8128" y="34917"/>
                    <a:pt x="7933" y="34903"/>
                    <a:pt x="7738" y="34893"/>
                  </a:cubicBezTo>
                  <a:cubicBezTo>
                    <a:pt x="7715" y="34893"/>
                    <a:pt x="7692" y="34893"/>
                    <a:pt x="7669" y="34884"/>
                  </a:cubicBezTo>
                  <a:cubicBezTo>
                    <a:pt x="7488" y="34879"/>
                    <a:pt x="7297" y="34870"/>
                    <a:pt x="7098" y="34861"/>
                  </a:cubicBezTo>
                  <a:lnTo>
                    <a:pt x="7028" y="34861"/>
                  </a:lnTo>
                  <a:cubicBezTo>
                    <a:pt x="6843" y="34856"/>
                    <a:pt x="6657" y="34852"/>
                    <a:pt x="6462" y="34847"/>
                  </a:cubicBezTo>
                  <a:lnTo>
                    <a:pt x="6392" y="34847"/>
                  </a:lnTo>
                  <a:cubicBezTo>
                    <a:pt x="6207" y="34838"/>
                    <a:pt x="6016" y="34838"/>
                    <a:pt x="5831" y="34838"/>
                  </a:cubicBezTo>
                  <a:lnTo>
                    <a:pt x="5761" y="34838"/>
                  </a:lnTo>
                  <a:cubicBezTo>
                    <a:pt x="5575" y="34838"/>
                    <a:pt x="5380" y="34838"/>
                    <a:pt x="5195" y="34847"/>
                  </a:cubicBezTo>
                  <a:lnTo>
                    <a:pt x="5125" y="34847"/>
                  </a:lnTo>
                  <a:cubicBezTo>
                    <a:pt x="4935" y="34852"/>
                    <a:pt x="4749" y="34856"/>
                    <a:pt x="4563" y="34870"/>
                  </a:cubicBezTo>
                  <a:cubicBezTo>
                    <a:pt x="4540" y="34870"/>
                    <a:pt x="4517" y="34875"/>
                    <a:pt x="4494" y="34875"/>
                  </a:cubicBezTo>
                  <a:cubicBezTo>
                    <a:pt x="4303" y="34884"/>
                    <a:pt x="4113" y="34903"/>
                    <a:pt x="3932" y="34926"/>
                  </a:cubicBezTo>
                  <a:cubicBezTo>
                    <a:pt x="3909" y="34926"/>
                    <a:pt x="3886" y="34931"/>
                    <a:pt x="3862" y="34931"/>
                  </a:cubicBezTo>
                  <a:cubicBezTo>
                    <a:pt x="3663" y="34954"/>
                    <a:pt x="3477" y="34991"/>
                    <a:pt x="3301" y="35023"/>
                  </a:cubicBezTo>
                  <a:lnTo>
                    <a:pt x="3231" y="35042"/>
                  </a:lnTo>
                  <a:cubicBezTo>
                    <a:pt x="3027" y="35088"/>
                    <a:pt x="2841" y="35139"/>
                    <a:pt x="2665" y="35204"/>
                  </a:cubicBezTo>
                  <a:cubicBezTo>
                    <a:pt x="2642" y="35218"/>
                    <a:pt x="2618" y="35223"/>
                    <a:pt x="2595" y="35232"/>
                  </a:cubicBezTo>
                  <a:cubicBezTo>
                    <a:pt x="2382" y="35316"/>
                    <a:pt x="2196" y="35418"/>
                    <a:pt x="2038" y="35534"/>
                  </a:cubicBezTo>
                  <a:cubicBezTo>
                    <a:pt x="2015" y="35553"/>
                    <a:pt x="1987" y="35576"/>
                    <a:pt x="1964" y="35594"/>
                  </a:cubicBezTo>
                  <a:cubicBezTo>
                    <a:pt x="1732" y="35799"/>
                    <a:pt x="1588" y="36054"/>
                    <a:pt x="1569" y="36365"/>
                  </a:cubicBezTo>
                  <a:cubicBezTo>
                    <a:pt x="1523" y="37177"/>
                    <a:pt x="1500" y="38041"/>
                    <a:pt x="1495" y="38936"/>
                  </a:cubicBezTo>
                  <a:cubicBezTo>
                    <a:pt x="1491" y="40009"/>
                    <a:pt x="1500" y="41141"/>
                    <a:pt x="1514" y="42297"/>
                  </a:cubicBezTo>
                  <a:cubicBezTo>
                    <a:pt x="1514" y="42395"/>
                    <a:pt x="1514" y="42497"/>
                    <a:pt x="1518" y="42608"/>
                  </a:cubicBezTo>
                  <a:cubicBezTo>
                    <a:pt x="1528" y="44757"/>
                    <a:pt x="1426" y="47942"/>
                    <a:pt x="1644" y="50341"/>
                  </a:cubicBezTo>
                  <a:cubicBezTo>
                    <a:pt x="1667" y="50583"/>
                    <a:pt x="1690" y="50815"/>
                    <a:pt x="1723" y="51038"/>
                  </a:cubicBezTo>
                  <a:cubicBezTo>
                    <a:pt x="1829" y="51892"/>
                    <a:pt x="2001" y="52607"/>
                    <a:pt x="2247" y="53075"/>
                  </a:cubicBezTo>
                  <a:cubicBezTo>
                    <a:pt x="2266" y="53103"/>
                    <a:pt x="2280" y="53136"/>
                    <a:pt x="2294" y="53164"/>
                  </a:cubicBezTo>
                  <a:cubicBezTo>
                    <a:pt x="2451" y="53428"/>
                    <a:pt x="2642" y="53605"/>
                    <a:pt x="2869" y="53656"/>
                  </a:cubicBezTo>
                  <a:cubicBezTo>
                    <a:pt x="2883" y="53660"/>
                    <a:pt x="2897" y="53660"/>
                    <a:pt x="2911" y="53660"/>
                  </a:cubicBezTo>
                  <a:cubicBezTo>
                    <a:pt x="2948" y="53667"/>
                    <a:pt x="2985" y="53671"/>
                    <a:pt x="3023" y="53671"/>
                  </a:cubicBezTo>
                  <a:cubicBezTo>
                    <a:pt x="3061" y="53671"/>
                    <a:pt x="3099" y="53667"/>
                    <a:pt x="3138" y="53660"/>
                  </a:cubicBezTo>
                  <a:lnTo>
                    <a:pt x="3138" y="53660"/>
                  </a:lnTo>
                  <a:cubicBezTo>
                    <a:pt x="3055" y="53721"/>
                    <a:pt x="2981" y="53776"/>
                    <a:pt x="2906" y="53841"/>
                  </a:cubicBezTo>
                  <a:cubicBezTo>
                    <a:pt x="2892" y="53855"/>
                    <a:pt x="2874" y="53864"/>
                    <a:pt x="2864" y="53869"/>
                  </a:cubicBezTo>
                  <a:cubicBezTo>
                    <a:pt x="2637" y="54055"/>
                    <a:pt x="2433" y="54264"/>
                    <a:pt x="2256" y="54486"/>
                  </a:cubicBezTo>
                  <a:cubicBezTo>
                    <a:pt x="2242" y="54505"/>
                    <a:pt x="2224" y="54519"/>
                    <a:pt x="2215" y="54533"/>
                  </a:cubicBezTo>
                  <a:cubicBezTo>
                    <a:pt x="1969" y="54853"/>
                    <a:pt x="1769" y="55206"/>
                    <a:pt x="1597" y="55577"/>
                  </a:cubicBezTo>
                  <a:cubicBezTo>
                    <a:pt x="1583" y="55610"/>
                    <a:pt x="1569" y="55642"/>
                    <a:pt x="1560" y="55675"/>
                  </a:cubicBezTo>
                  <a:cubicBezTo>
                    <a:pt x="1221" y="56464"/>
                    <a:pt x="1026" y="57360"/>
                    <a:pt x="910" y="58265"/>
                  </a:cubicBezTo>
                  <a:cubicBezTo>
                    <a:pt x="878" y="58478"/>
                    <a:pt x="855" y="58692"/>
                    <a:pt x="831" y="58915"/>
                  </a:cubicBezTo>
                  <a:cubicBezTo>
                    <a:pt x="799" y="59291"/>
                    <a:pt x="771" y="59671"/>
                    <a:pt x="748" y="60038"/>
                  </a:cubicBezTo>
                  <a:cubicBezTo>
                    <a:pt x="687" y="60990"/>
                    <a:pt x="632" y="61964"/>
                    <a:pt x="776" y="62897"/>
                  </a:cubicBezTo>
                  <a:cubicBezTo>
                    <a:pt x="799" y="63032"/>
                    <a:pt x="822" y="63162"/>
                    <a:pt x="850" y="63292"/>
                  </a:cubicBezTo>
                  <a:cubicBezTo>
                    <a:pt x="887" y="63445"/>
                    <a:pt x="924" y="63594"/>
                    <a:pt x="971" y="63742"/>
                  </a:cubicBezTo>
                  <a:cubicBezTo>
                    <a:pt x="1077" y="64076"/>
                    <a:pt x="1226" y="64401"/>
                    <a:pt x="1421" y="64703"/>
                  </a:cubicBezTo>
                  <a:cubicBezTo>
                    <a:pt x="1444" y="64745"/>
                    <a:pt x="1467" y="64777"/>
                    <a:pt x="1495" y="64819"/>
                  </a:cubicBezTo>
                  <a:cubicBezTo>
                    <a:pt x="1658" y="65065"/>
                    <a:pt x="1848" y="65288"/>
                    <a:pt x="2057" y="65483"/>
                  </a:cubicBezTo>
                  <a:cubicBezTo>
                    <a:pt x="2080" y="65506"/>
                    <a:pt x="2103" y="65520"/>
                    <a:pt x="2131" y="65543"/>
                  </a:cubicBezTo>
                  <a:cubicBezTo>
                    <a:pt x="2307" y="65696"/>
                    <a:pt x="2498" y="65822"/>
                    <a:pt x="2697" y="65928"/>
                  </a:cubicBezTo>
                  <a:lnTo>
                    <a:pt x="2767" y="65961"/>
                  </a:lnTo>
                  <a:cubicBezTo>
                    <a:pt x="2943" y="66049"/>
                    <a:pt x="3129" y="66114"/>
                    <a:pt x="3329" y="66156"/>
                  </a:cubicBezTo>
                  <a:lnTo>
                    <a:pt x="3329" y="66188"/>
                  </a:lnTo>
                  <a:cubicBezTo>
                    <a:pt x="3129" y="66212"/>
                    <a:pt x="2939" y="66286"/>
                    <a:pt x="2767" y="66402"/>
                  </a:cubicBezTo>
                  <a:cubicBezTo>
                    <a:pt x="2744" y="66421"/>
                    <a:pt x="2721" y="66434"/>
                    <a:pt x="2697" y="66448"/>
                  </a:cubicBezTo>
                  <a:cubicBezTo>
                    <a:pt x="2493" y="66597"/>
                    <a:pt x="2307" y="66797"/>
                    <a:pt x="2131" y="67047"/>
                  </a:cubicBezTo>
                  <a:lnTo>
                    <a:pt x="2061" y="67154"/>
                  </a:lnTo>
                  <a:cubicBezTo>
                    <a:pt x="1848" y="67484"/>
                    <a:pt x="1658" y="67887"/>
                    <a:pt x="1491" y="68338"/>
                  </a:cubicBezTo>
                  <a:cubicBezTo>
                    <a:pt x="1477" y="68375"/>
                    <a:pt x="1458" y="68412"/>
                    <a:pt x="1449" y="68454"/>
                  </a:cubicBezTo>
                  <a:cubicBezTo>
                    <a:pt x="1309" y="68834"/>
                    <a:pt x="1189" y="69252"/>
                    <a:pt x="1082" y="69688"/>
                  </a:cubicBezTo>
                  <a:cubicBezTo>
                    <a:pt x="1063" y="69698"/>
                    <a:pt x="1050" y="69712"/>
                    <a:pt x="1036" y="69721"/>
                  </a:cubicBezTo>
                  <a:lnTo>
                    <a:pt x="1031" y="69721"/>
                  </a:lnTo>
                  <a:cubicBezTo>
                    <a:pt x="994" y="69753"/>
                    <a:pt x="971" y="69781"/>
                    <a:pt x="971" y="69809"/>
                  </a:cubicBezTo>
                  <a:cubicBezTo>
                    <a:pt x="804" y="70027"/>
                    <a:pt x="706" y="70900"/>
                    <a:pt x="664" y="72125"/>
                  </a:cubicBezTo>
                  <a:cubicBezTo>
                    <a:pt x="516" y="73536"/>
                    <a:pt x="516" y="74859"/>
                    <a:pt x="660" y="75639"/>
                  </a:cubicBezTo>
                  <a:cubicBezTo>
                    <a:pt x="706" y="77965"/>
                    <a:pt x="827" y="80550"/>
                    <a:pt x="971" y="82504"/>
                  </a:cubicBezTo>
                  <a:cubicBezTo>
                    <a:pt x="989" y="82509"/>
                    <a:pt x="1012" y="82518"/>
                    <a:pt x="1031" y="82523"/>
                  </a:cubicBezTo>
                  <a:cubicBezTo>
                    <a:pt x="1054" y="82528"/>
                    <a:pt x="1077" y="82532"/>
                    <a:pt x="1105" y="82546"/>
                  </a:cubicBezTo>
                  <a:cubicBezTo>
                    <a:pt x="1268" y="82597"/>
                    <a:pt x="1458" y="82658"/>
                    <a:pt x="1667" y="82732"/>
                  </a:cubicBezTo>
                  <a:cubicBezTo>
                    <a:pt x="1690" y="82736"/>
                    <a:pt x="1713" y="82750"/>
                    <a:pt x="1746" y="82755"/>
                  </a:cubicBezTo>
                  <a:cubicBezTo>
                    <a:pt x="1922" y="82820"/>
                    <a:pt x="2117" y="82880"/>
                    <a:pt x="2307" y="82950"/>
                  </a:cubicBezTo>
                  <a:cubicBezTo>
                    <a:pt x="2331" y="82959"/>
                    <a:pt x="2354" y="82969"/>
                    <a:pt x="2382" y="82973"/>
                  </a:cubicBezTo>
                  <a:cubicBezTo>
                    <a:pt x="2567" y="83038"/>
                    <a:pt x="2758" y="83108"/>
                    <a:pt x="2943" y="83177"/>
                  </a:cubicBezTo>
                  <a:cubicBezTo>
                    <a:pt x="2967" y="83182"/>
                    <a:pt x="2990" y="83196"/>
                    <a:pt x="3022" y="83201"/>
                  </a:cubicBezTo>
                  <a:cubicBezTo>
                    <a:pt x="3217" y="83270"/>
                    <a:pt x="3408" y="83340"/>
                    <a:pt x="3584" y="83400"/>
                  </a:cubicBezTo>
                  <a:cubicBezTo>
                    <a:pt x="3607" y="83405"/>
                    <a:pt x="3630" y="83414"/>
                    <a:pt x="3654" y="83423"/>
                  </a:cubicBezTo>
                  <a:cubicBezTo>
                    <a:pt x="3867" y="83498"/>
                    <a:pt x="4057" y="83563"/>
                    <a:pt x="4215" y="83609"/>
                  </a:cubicBezTo>
                  <a:lnTo>
                    <a:pt x="4215" y="83637"/>
                  </a:lnTo>
                  <a:lnTo>
                    <a:pt x="4215" y="83660"/>
                  </a:lnTo>
                  <a:cubicBezTo>
                    <a:pt x="4067" y="83683"/>
                    <a:pt x="3872" y="83707"/>
                    <a:pt x="3654" y="83739"/>
                  </a:cubicBezTo>
                  <a:cubicBezTo>
                    <a:pt x="3630" y="83748"/>
                    <a:pt x="3607" y="83748"/>
                    <a:pt x="3584" y="83753"/>
                  </a:cubicBezTo>
                  <a:cubicBezTo>
                    <a:pt x="3408" y="83776"/>
                    <a:pt x="3217" y="83804"/>
                    <a:pt x="3022" y="83827"/>
                  </a:cubicBezTo>
                  <a:cubicBezTo>
                    <a:pt x="2999" y="83832"/>
                    <a:pt x="2976" y="83832"/>
                    <a:pt x="2953" y="83841"/>
                  </a:cubicBezTo>
                  <a:cubicBezTo>
                    <a:pt x="2767" y="83864"/>
                    <a:pt x="2572" y="83892"/>
                    <a:pt x="2386" y="83915"/>
                  </a:cubicBezTo>
                  <a:cubicBezTo>
                    <a:pt x="2363" y="83920"/>
                    <a:pt x="2340" y="83920"/>
                    <a:pt x="2317" y="83925"/>
                  </a:cubicBezTo>
                  <a:cubicBezTo>
                    <a:pt x="2126" y="83948"/>
                    <a:pt x="1936" y="83980"/>
                    <a:pt x="1755" y="84004"/>
                  </a:cubicBezTo>
                  <a:cubicBezTo>
                    <a:pt x="1732" y="84008"/>
                    <a:pt x="1709" y="84008"/>
                    <a:pt x="1685" y="84013"/>
                  </a:cubicBezTo>
                  <a:cubicBezTo>
                    <a:pt x="1481" y="84041"/>
                    <a:pt x="1296" y="84064"/>
                    <a:pt x="1124" y="84087"/>
                  </a:cubicBezTo>
                  <a:cubicBezTo>
                    <a:pt x="1101" y="84097"/>
                    <a:pt x="1077" y="84097"/>
                    <a:pt x="1054" y="84101"/>
                  </a:cubicBezTo>
                  <a:cubicBezTo>
                    <a:pt x="827" y="84129"/>
                    <a:pt x="632" y="84157"/>
                    <a:pt x="493" y="84180"/>
                  </a:cubicBezTo>
                  <a:cubicBezTo>
                    <a:pt x="479" y="84180"/>
                    <a:pt x="460" y="84189"/>
                    <a:pt x="451" y="84189"/>
                  </a:cubicBezTo>
                  <a:cubicBezTo>
                    <a:pt x="437" y="84426"/>
                    <a:pt x="432" y="84658"/>
                    <a:pt x="423" y="84895"/>
                  </a:cubicBezTo>
                  <a:cubicBezTo>
                    <a:pt x="376" y="85976"/>
                    <a:pt x="358" y="87053"/>
                    <a:pt x="353" y="88121"/>
                  </a:cubicBezTo>
                  <a:cubicBezTo>
                    <a:pt x="353" y="88706"/>
                    <a:pt x="353" y="89300"/>
                    <a:pt x="358" y="89885"/>
                  </a:cubicBezTo>
                  <a:cubicBezTo>
                    <a:pt x="400" y="94364"/>
                    <a:pt x="632" y="98797"/>
                    <a:pt x="400" y="103341"/>
                  </a:cubicBezTo>
                  <a:cubicBezTo>
                    <a:pt x="381" y="103652"/>
                    <a:pt x="669" y="104001"/>
                    <a:pt x="971" y="104298"/>
                  </a:cubicBezTo>
                  <a:cubicBezTo>
                    <a:pt x="1008" y="104335"/>
                    <a:pt x="1040" y="104367"/>
                    <a:pt x="1082" y="104404"/>
                  </a:cubicBezTo>
                  <a:cubicBezTo>
                    <a:pt x="1226" y="104544"/>
                    <a:pt x="1374" y="104664"/>
                    <a:pt x="1477" y="104766"/>
                  </a:cubicBezTo>
                  <a:cubicBezTo>
                    <a:pt x="1523" y="104813"/>
                    <a:pt x="1569" y="104850"/>
                    <a:pt x="1620" y="104878"/>
                  </a:cubicBezTo>
                  <a:cubicBezTo>
                    <a:pt x="1658" y="104901"/>
                    <a:pt x="1690" y="104920"/>
                    <a:pt x="1732" y="104938"/>
                  </a:cubicBezTo>
                  <a:cubicBezTo>
                    <a:pt x="1894" y="105013"/>
                    <a:pt x="2080" y="105054"/>
                    <a:pt x="2266" y="105068"/>
                  </a:cubicBezTo>
                  <a:cubicBezTo>
                    <a:pt x="2303" y="105077"/>
                    <a:pt x="2335" y="105077"/>
                    <a:pt x="2377" y="105082"/>
                  </a:cubicBezTo>
                  <a:cubicBezTo>
                    <a:pt x="2442" y="105087"/>
                    <a:pt x="2502" y="105091"/>
                    <a:pt x="2567" y="105091"/>
                  </a:cubicBezTo>
                  <a:cubicBezTo>
                    <a:pt x="2679" y="105101"/>
                    <a:pt x="2795" y="105105"/>
                    <a:pt x="2906" y="105110"/>
                  </a:cubicBezTo>
                  <a:cubicBezTo>
                    <a:pt x="2939" y="105110"/>
                    <a:pt x="2976" y="105115"/>
                    <a:pt x="3018" y="105115"/>
                  </a:cubicBezTo>
                  <a:cubicBezTo>
                    <a:pt x="3189" y="105129"/>
                    <a:pt x="3370" y="105138"/>
                    <a:pt x="3542" y="105147"/>
                  </a:cubicBezTo>
                  <a:cubicBezTo>
                    <a:pt x="3579" y="105147"/>
                    <a:pt x="3612" y="105152"/>
                    <a:pt x="3654" y="105152"/>
                  </a:cubicBezTo>
                  <a:cubicBezTo>
                    <a:pt x="3830" y="105161"/>
                    <a:pt x="4006" y="105175"/>
                    <a:pt x="4183" y="105180"/>
                  </a:cubicBezTo>
                  <a:cubicBezTo>
                    <a:pt x="4215" y="105180"/>
                    <a:pt x="4252" y="105184"/>
                    <a:pt x="4294" y="105184"/>
                  </a:cubicBezTo>
                  <a:cubicBezTo>
                    <a:pt x="4466" y="105198"/>
                    <a:pt x="4647" y="105207"/>
                    <a:pt x="4819" y="105217"/>
                  </a:cubicBezTo>
                  <a:cubicBezTo>
                    <a:pt x="4856" y="105217"/>
                    <a:pt x="4888" y="105221"/>
                    <a:pt x="4930" y="105221"/>
                  </a:cubicBezTo>
                  <a:cubicBezTo>
                    <a:pt x="5106" y="105231"/>
                    <a:pt x="5283" y="105245"/>
                    <a:pt x="5459" y="105249"/>
                  </a:cubicBezTo>
                  <a:cubicBezTo>
                    <a:pt x="5492" y="105249"/>
                    <a:pt x="5529" y="105254"/>
                    <a:pt x="5566" y="105254"/>
                  </a:cubicBezTo>
                  <a:cubicBezTo>
                    <a:pt x="5742" y="105268"/>
                    <a:pt x="5923" y="105277"/>
                    <a:pt x="6095" y="105286"/>
                  </a:cubicBezTo>
                  <a:cubicBezTo>
                    <a:pt x="6132" y="105286"/>
                    <a:pt x="6165" y="105291"/>
                    <a:pt x="6207" y="105291"/>
                  </a:cubicBezTo>
                  <a:cubicBezTo>
                    <a:pt x="6378" y="105300"/>
                    <a:pt x="6559" y="105314"/>
                    <a:pt x="6736" y="105319"/>
                  </a:cubicBezTo>
                  <a:cubicBezTo>
                    <a:pt x="6768" y="105319"/>
                    <a:pt x="6805" y="105324"/>
                    <a:pt x="6843" y="105324"/>
                  </a:cubicBezTo>
                  <a:cubicBezTo>
                    <a:pt x="7019" y="105337"/>
                    <a:pt x="7200" y="105347"/>
                    <a:pt x="7372" y="105356"/>
                  </a:cubicBezTo>
                  <a:cubicBezTo>
                    <a:pt x="7409" y="105356"/>
                    <a:pt x="7441" y="105361"/>
                    <a:pt x="7483" y="105361"/>
                  </a:cubicBezTo>
                  <a:cubicBezTo>
                    <a:pt x="7655" y="105370"/>
                    <a:pt x="7836" y="105384"/>
                    <a:pt x="8012" y="105388"/>
                  </a:cubicBezTo>
                  <a:cubicBezTo>
                    <a:pt x="8045" y="105388"/>
                    <a:pt x="8082" y="105393"/>
                    <a:pt x="8119" y="105393"/>
                  </a:cubicBezTo>
                  <a:cubicBezTo>
                    <a:pt x="8295" y="105407"/>
                    <a:pt x="8476" y="105416"/>
                    <a:pt x="8648" y="105426"/>
                  </a:cubicBezTo>
                  <a:cubicBezTo>
                    <a:pt x="8685" y="105426"/>
                    <a:pt x="8718" y="105430"/>
                    <a:pt x="8760" y="105430"/>
                  </a:cubicBezTo>
                  <a:cubicBezTo>
                    <a:pt x="8931" y="105440"/>
                    <a:pt x="9112" y="105453"/>
                    <a:pt x="9289" y="105458"/>
                  </a:cubicBezTo>
                  <a:cubicBezTo>
                    <a:pt x="9321" y="105458"/>
                    <a:pt x="9358" y="105463"/>
                    <a:pt x="9396" y="105463"/>
                  </a:cubicBezTo>
                  <a:cubicBezTo>
                    <a:pt x="9572" y="105477"/>
                    <a:pt x="9753" y="105486"/>
                    <a:pt x="9925" y="105495"/>
                  </a:cubicBezTo>
                  <a:cubicBezTo>
                    <a:pt x="9962" y="105495"/>
                    <a:pt x="9994" y="105500"/>
                    <a:pt x="10036" y="105500"/>
                  </a:cubicBezTo>
                  <a:cubicBezTo>
                    <a:pt x="10208" y="105509"/>
                    <a:pt x="10389" y="105523"/>
                    <a:pt x="10565" y="105528"/>
                  </a:cubicBezTo>
                  <a:cubicBezTo>
                    <a:pt x="10598" y="105528"/>
                    <a:pt x="10635" y="105532"/>
                    <a:pt x="10672" y="105532"/>
                  </a:cubicBezTo>
                  <a:cubicBezTo>
                    <a:pt x="10848" y="105546"/>
                    <a:pt x="11029" y="105556"/>
                    <a:pt x="11201" y="105560"/>
                  </a:cubicBezTo>
                  <a:cubicBezTo>
                    <a:pt x="11238" y="105560"/>
                    <a:pt x="11271" y="105570"/>
                    <a:pt x="11313" y="105570"/>
                  </a:cubicBezTo>
                  <a:cubicBezTo>
                    <a:pt x="11484" y="105579"/>
                    <a:pt x="11665" y="105593"/>
                    <a:pt x="11842" y="105597"/>
                  </a:cubicBezTo>
                  <a:cubicBezTo>
                    <a:pt x="11874" y="105597"/>
                    <a:pt x="11911" y="105602"/>
                    <a:pt x="11949" y="105602"/>
                  </a:cubicBezTo>
                  <a:cubicBezTo>
                    <a:pt x="12125" y="105616"/>
                    <a:pt x="12306" y="105625"/>
                    <a:pt x="12478" y="105630"/>
                  </a:cubicBezTo>
                  <a:lnTo>
                    <a:pt x="12478" y="105662"/>
                  </a:lnTo>
                  <a:lnTo>
                    <a:pt x="12478" y="105732"/>
                  </a:lnTo>
                  <a:cubicBezTo>
                    <a:pt x="12306" y="105802"/>
                    <a:pt x="12130" y="105871"/>
                    <a:pt x="11949" y="105927"/>
                  </a:cubicBezTo>
                  <a:cubicBezTo>
                    <a:pt x="11916" y="105941"/>
                    <a:pt x="11888" y="105950"/>
                    <a:pt x="11851" y="105964"/>
                  </a:cubicBezTo>
                  <a:cubicBezTo>
                    <a:pt x="11679" y="106020"/>
                    <a:pt x="11498" y="106071"/>
                    <a:pt x="11317" y="106127"/>
                  </a:cubicBezTo>
                  <a:cubicBezTo>
                    <a:pt x="11289" y="106136"/>
                    <a:pt x="11252" y="106140"/>
                    <a:pt x="11224" y="106154"/>
                  </a:cubicBezTo>
                  <a:cubicBezTo>
                    <a:pt x="11043" y="106201"/>
                    <a:pt x="10867" y="106247"/>
                    <a:pt x="10686" y="106280"/>
                  </a:cubicBezTo>
                  <a:cubicBezTo>
                    <a:pt x="10658" y="106289"/>
                    <a:pt x="10626" y="106294"/>
                    <a:pt x="10593" y="106298"/>
                  </a:cubicBezTo>
                  <a:cubicBezTo>
                    <a:pt x="10412" y="106335"/>
                    <a:pt x="10231" y="106368"/>
                    <a:pt x="10045" y="106396"/>
                  </a:cubicBezTo>
                  <a:cubicBezTo>
                    <a:pt x="10018" y="106405"/>
                    <a:pt x="9990" y="106405"/>
                    <a:pt x="9962" y="106410"/>
                  </a:cubicBezTo>
                  <a:cubicBezTo>
                    <a:pt x="9781" y="106433"/>
                    <a:pt x="9595" y="106456"/>
                    <a:pt x="9414" y="106475"/>
                  </a:cubicBezTo>
                  <a:cubicBezTo>
                    <a:pt x="9386" y="106475"/>
                    <a:pt x="9358" y="106479"/>
                    <a:pt x="9326" y="106479"/>
                  </a:cubicBezTo>
                  <a:cubicBezTo>
                    <a:pt x="9149" y="106498"/>
                    <a:pt x="8964" y="106507"/>
                    <a:pt x="8783" y="106512"/>
                  </a:cubicBezTo>
                  <a:lnTo>
                    <a:pt x="8695" y="106512"/>
                  </a:lnTo>
                  <a:cubicBezTo>
                    <a:pt x="8604" y="106516"/>
                    <a:pt x="8512" y="106519"/>
                    <a:pt x="8421" y="106519"/>
                  </a:cubicBezTo>
                  <a:cubicBezTo>
                    <a:pt x="8330" y="106519"/>
                    <a:pt x="8240" y="106516"/>
                    <a:pt x="8152" y="106512"/>
                  </a:cubicBezTo>
                  <a:lnTo>
                    <a:pt x="8063" y="106512"/>
                  </a:lnTo>
                  <a:cubicBezTo>
                    <a:pt x="7878" y="106507"/>
                    <a:pt x="7697" y="106498"/>
                    <a:pt x="7511" y="106479"/>
                  </a:cubicBezTo>
                  <a:cubicBezTo>
                    <a:pt x="7483" y="106479"/>
                    <a:pt x="7455" y="106475"/>
                    <a:pt x="7427" y="106475"/>
                  </a:cubicBezTo>
                  <a:cubicBezTo>
                    <a:pt x="7242" y="106456"/>
                    <a:pt x="7061" y="106438"/>
                    <a:pt x="6875" y="106410"/>
                  </a:cubicBezTo>
                  <a:lnTo>
                    <a:pt x="6787" y="106391"/>
                  </a:lnTo>
                  <a:lnTo>
                    <a:pt x="6476" y="106340"/>
                  </a:lnTo>
                  <a:lnTo>
                    <a:pt x="6267" y="107036"/>
                  </a:lnTo>
                  <a:cubicBezTo>
                    <a:pt x="6234" y="107125"/>
                    <a:pt x="6211" y="107208"/>
                    <a:pt x="6183" y="107296"/>
                  </a:cubicBezTo>
                  <a:cubicBezTo>
                    <a:pt x="6104" y="107556"/>
                    <a:pt x="6026" y="107825"/>
                    <a:pt x="5947" y="108085"/>
                  </a:cubicBezTo>
                  <a:cubicBezTo>
                    <a:pt x="6049" y="107663"/>
                    <a:pt x="5900" y="107231"/>
                    <a:pt x="5622" y="106883"/>
                  </a:cubicBezTo>
                  <a:cubicBezTo>
                    <a:pt x="5594" y="106851"/>
                    <a:pt x="5557" y="106809"/>
                    <a:pt x="5529" y="106776"/>
                  </a:cubicBezTo>
                  <a:cubicBezTo>
                    <a:pt x="5366" y="106605"/>
                    <a:pt x="5171" y="106461"/>
                    <a:pt x="4963" y="106359"/>
                  </a:cubicBezTo>
                  <a:cubicBezTo>
                    <a:pt x="4935" y="106340"/>
                    <a:pt x="4907" y="106326"/>
                    <a:pt x="4874" y="106317"/>
                  </a:cubicBezTo>
                  <a:cubicBezTo>
                    <a:pt x="4744" y="106266"/>
                    <a:pt x="4614" y="106219"/>
                    <a:pt x="4484" y="106201"/>
                  </a:cubicBezTo>
                  <a:lnTo>
                    <a:pt x="4327" y="106182"/>
                  </a:lnTo>
                  <a:lnTo>
                    <a:pt x="4234" y="106182"/>
                  </a:lnTo>
                  <a:cubicBezTo>
                    <a:pt x="4071" y="106182"/>
                    <a:pt x="3886" y="106201"/>
                    <a:pt x="3695" y="106233"/>
                  </a:cubicBezTo>
                  <a:cubicBezTo>
                    <a:pt x="3668" y="106243"/>
                    <a:pt x="3630" y="106247"/>
                    <a:pt x="3603" y="106252"/>
                  </a:cubicBezTo>
                  <a:cubicBezTo>
                    <a:pt x="3426" y="106289"/>
                    <a:pt x="3240" y="106335"/>
                    <a:pt x="3064" y="106391"/>
                  </a:cubicBezTo>
                  <a:cubicBezTo>
                    <a:pt x="3032" y="106396"/>
                    <a:pt x="3004" y="106410"/>
                    <a:pt x="2976" y="106414"/>
                  </a:cubicBezTo>
                  <a:cubicBezTo>
                    <a:pt x="2795" y="106475"/>
                    <a:pt x="2614" y="106530"/>
                    <a:pt x="2437" y="106595"/>
                  </a:cubicBezTo>
                  <a:lnTo>
                    <a:pt x="2349" y="106628"/>
                  </a:lnTo>
                  <a:cubicBezTo>
                    <a:pt x="2164" y="106697"/>
                    <a:pt x="1983" y="106767"/>
                    <a:pt x="1806" y="106846"/>
                  </a:cubicBezTo>
                  <a:lnTo>
                    <a:pt x="1723" y="106879"/>
                  </a:lnTo>
                  <a:cubicBezTo>
                    <a:pt x="1523" y="106962"/>
                    <a:pt x="1342" y="107041"/>
                    <a:pt x="1179" y="107115"/>
                  </a:cubicBezTo>
                  <a:cubicBezTo>
                    <a:pt x="1152" y="107129"/>
                    <a:pt x="1124" y="107148"/>
                    <a:pt x="1096" y="107157"/>
                  </a:cubicBezTo>
                  <a:cubicBezTo>
                    <a:pt x="1031" y="107185"/>
                    <a:pt x="971" y="107217"/>
                    <a:pt x="915" y="107241"/>
                  </a:cubicBezTo>
                  <a:cubicBezTo>
                    <a:pt x="776" y="108693"/>
                    <a:pt x="687" y="110123"/>
                    <a:pt x="622" y="111539"/>
                  </a:cubicBezTo>
                  <a:cubicBezTo>
                    <a:pt x="599" y="112101"/>
                    <a:pt x="576" y="112658"/>
                    <a:pt x="553" y="113219"/>
                  </a:cubicBezTo>
                  <a:cubicBezTo>
                    <a:pt x="497" y="114760"/>
                    <a:pt x="455" y="116306"/>
                    <a:pt x="381" y="117898"/>
                  </a:cubicBezTo>
                  <a:cubicBezTo>
                    <a:pt x="335" y="118845"/>
                    <a:pt x="330" y="119291"/>
                    <a:pt x="288" y="120238"/>
                  </a:cubicBezTo>
                  <a:cubicBezTo>
                    <a:pt x="233" y="121454"/>
                    <a:pt x="0" y="123213"/>
                    <a:pt x="381" y="124369"/>
                  </a:cubicBezTo>
                  <a:cubicBezTo>
                    <a:pt x="390" y="124406"/>
                    <a:pt x="409" y="124443"/>
                    <a:pt x="423" y="124485"/>
                  </a:cubicBezTo>
                  <a:cubicBezTo>
                    <a:pt x="437" y="124531"/>
                    <a:pt x="455" y="124568"/>
                    <a:pt x="474" y="124615"/>
                  </a:cubicBezTo>
                  <a:cubicBezTo>
                    <a:pt x="613" y="124930"/>
                    <a:pt x="804" y="125218"/>
                    <a:pt x="1045" y="125488"/>
                  </a:cubicBezTo>
                  <a:cubicBezTo>
                    <a:pt x="1059" y="125511"/>
                    <a:pt x="1082" y="125534"/>
                    <a:pt x="1105" y="125557"/>
                  </a:cubicBezTo>
                  <a:cubicBezTo>
                    <a:pt x="1282" y="125743"/>
                    <a:pt x="1472" y="125915"/>
                    <a:pt x="1676" y="126077"/>
                  </a:cubicBezTo>
                  <a:cubicBezTo>
                    <a:pt x="1699" y="126096"/>
                    <a:pt x="1713" y="126110"/>
                    <a:pt x="1741" y="126123"/>
                  </a:cubicBezTo>
                  <a:cubicBezTo>
                    <a:pt x="1918" y="126258"/>
                    <a:pt x="2113" y="126388"/>
                    <a:pt x="2312" y="126504"/>
                  </a:cubicBezTo>
                  <a:cubicBezTo>
                    <a:pt x="2335" y="126513"/>
                    <a:pt x="2354" y="126527"/>
                    <a:pt x="2377" y="126537"/>
                  </a:cubicBezTo>
                  <a:cubicBezTo>
                    <a:pt x="2563" y="126643"/>
                    <a:pt x="2753" y="126741"/>
                    <a:pt x="2953" y="126829"/>
                  </a:cubicBezTo>
                  <a:cubicBezTo>
                    <a:pt x="2976" y="126838"/>
                    <a:pt x="2990" y="126843"/>
                    <a:pt x="3018" y="126857"/>
                  </a:cubicBezTo>
                  <a:cubicBezTo>
                    <a:pt x="3199" y="126936"/>
                    <a:pt x="3394" y="127015"/>
                    <a:pt x="3589" y="127084"/>
                  </a:cubicBezTo>
                  <a:cubicBezTo>
                    <a:pt x="3612" y="127089"/>
                    <a:pt x="3630" y="127098"/>
                    <a:pt x="3654" y="127108"/>
                  </a:cubicBezTo>
                  <a:cubicBezTo>
                    <a:pt x="3844" y="127168"/>
                    <a:pt x="4034" y="127228"/>
                    <a:pt x="4225" y="127275"/>
                  </a:cubicBezTo>
                  <a:lnTo>
                    <a:pt x="4294" y="127293"/>
                  </a:lnTo>
                  <a:cubicBezTo>
                    <a:pt x="4484" y="127340"/>
                    <a:pt x="4675" y="127381"/>
                    <a:pt x="4860" y="127409"/>
                  </a:cubicBezTo>
                  <a:cubicBezTo>
                    <a:pt x="4884" y="127414"/>
                    <a:pt x="4907" y="127414"/>
                    <a:pt x="4930" y="127419"/>
                  </a:cubicBezTo>
                  <a:cubicBezTo>
                    <a:pt x="5120" y="127446"/>
                    <a:pt x="5311" y="127465"/>
                    <a:pt x="5496" y="127470"/>
                  </a:cubicBezTo>
                  <a:lnTo>
                    <a:pt x="5566" y="127470"/>
                  </a:lnTo>
                  <a:cubicBezTo>
                    <a:pt x="5654" y="127479"/>
                    <a:pt x="5742" y="127479"/>
                    <a:pt x="5831" y="127479"/>
                  </a:cubicBezTo>
                  <a:cubicBezTo>
                    <a:pt x="5742" y="127497"/>
                    <a:pt x="5654" y="127507"/>
                    <a:pt x="5566" y="127516"/>
                  </a:cubicBezTo>
                  <a:cubicBezTo>
                    <a:pt x="5543" y="127525"/>
                    <a:pt x="5520" y="127525"/>
                    <a:pt x="5496" y="127530"/>
                  </a:cubicBezTo>
                  <a:cubicBezTo>
                    <a:pt x="5306" y="127553"/>
                    <a:pt x="5120" y="127562"/>
                    <a:pt x="4935" y="127572"/>
                  </a:cubicBezTo>
                  <a:cubicBezTo>
                    <a:pt x="4912" y="127572"/>
                    <a:pt x="4888" y="127572"/>
                    <a:pt x="4860" y="127576"/>
                  </a:cubicBezTo>
                  <a:cubicBezTo>
                    <a:pt x="4813" y="127577"/>
                    <a:pt x="4766" y="127578"/>
                    <a:pt x="4719" y="127578"/>
                  </a:cubicBezTo>
                  <a:cubicBezTo>
                    <a:pt x="4577" y="127578"/>
                    <a:pt x="4438" y="127573"/>
                    <a:pt x="4299" y="127562"/>
                  </a:cubicBezTo>
                  <a:lnTo>
                    <a:pt x="4220" y="127562"/>
                  </a:lnTo>
                  <a:cubicBezTo>
                    <a:pt x="4030" y="127553"/>
                    <a:pt x="3844" y="127539"/>
                    <a:pt x="3658" y="127525"/>
                  </a:cubicBezTo>
                  <a:cubicBezTo>
                    <a:pt x="3635" y="127525"/>
                    <a:pt x="3612" y="127516"/>
                    <a:pt x="3589" y="127516"/>
                  </a:cubicBezTo>
                  <a:cubicBezTo>
                    <a:pt x="3398" y="127502"/>
                    <a:pt x="3213" y="127483"/>
                    <a:pt x="3027" y="127465"/>
                  </a:cubicBezTo>
                  <a:cubicBezTo>
                    <a:pt x="3004" y="127465"/>
                    <a:pt x="2981" y="127460"/>
                    <a:pt x="2957" y="127460"/>
                  </a:cubicBezTo>
                  <a:cubicBezTo>
                    <a:pt x="2772" y="127442"/>
                    <a:pt x="2581" y="127423"/>
                    <a:pt x="2391" y="127414"/>
                  </a:cubicBezTo>
                  <a:cubicBezTo>
                    <a:pt x="2368" y="127414"/>
                    <a:pt x="2345" y="127409"/>
                    <a:pt x="2321" y="127409"/>
                  </a:cubicBezTo>
                  <a:cubicBezTo>
                    <a:pt x="2182" y="127399"/>
                    <a:pt x="2038" y="127394"/>
                    <a:pt x="1894" y="127394"/>
                  </a:cubicBezTo>
                  <a:cubicBezTo>
                    <a:pt x="1846" y="127394"/>
                    <a:pt x="1798" y="127394"/>
                    <a:pt x="1750" y="127395"/>
                  </a:cubicBezTo>
                  <a:lnTo>
                    <a:pt x="1681" y="127395"/>
                  </a:lnTo>
                  <a:cubicBezTo>
                    <a:pt x="1495" y="127400"/>
                    <a:pt x="1305" y="127414"/>
                    <a:pt x="1115" y="127432"/>
                  </a:cubicBezTo>
                  <a:cubicBezTo>
                    <a:pt x="1091" y="127432"/>
                    <a:pt x="1068" y="127437"/>
                    <a:pt x="1045" y="127437"/>
                  </a:cubicBezTo>
                  <a:cubicBezTo>
                    <a:pt x="1034" y="127438"/>
                    <a:pt x="1022" y="127438"/>
                    <a:pt x="1009" y="127438"/>
                  </a:cubicBezTo>
                  <a:cubicBezTo>
                    <a:pt x="949" y="127438"/>
                    <a:pt x="865" y="127431"/>
                    <a:pt x="797" y="127431"/>
                  </a:cubicBezTo>
                  <a:cubicBezTo>
                    <a:pt x="713" y="127431"/>
                    <a:pt x="653" y="127442"/>
                    <a:pt x="687" y="127488"/>
                  </a:cubicBezTo>
                  <a:cubicBezTo>
                    <a:pt x="780" y="128059"/>
                    <a:pt x="650" y="128853"/>
                    <a:pt x="511" y="129596"/>
                  </a:cubicBezTo>
                  <a:cubicBezTo>
                    <a:pt x="488" y="129716"/>
                    <a:pt x="465" y="129846"/>
                    <a:pt x="441" y="129967"/>
                  </a:cubicBezTo>
                  <a:cubicBezTo>
                    <a:pt x="265" y="130877"/>
                    <a:pt x="84" y="131791"/>
                    <a:pt x="168" y="132566"/>
                  </a:cubicBezTo>
                  <a:cubicBezTo>
                    <a:pt x="153" y="132607"/>
                    <a:pt x="172" y="132620"/>
                    <a:pt x="208" y="132620"/>
                  </a:cubicBezTo>
                  <a:cubicBezTo>
                    <a:pt x="267" y="132620"/>
                    <a:pt x="374" y="132584"/>
                    <a:pt x="448" y="132584"/>
                  </a:cubicBezTo>
                  <a:cubicBezTo>
                    <a:pt x="455" y="132584"/>
                    <a:pt x="463" y="132584"/>
                    <a:pt x="469" y="132585"/>
                  </a:cubicBezTo>
                  <a:cubicBezTo>
                    <a:pt x="493" y="132585"/>
                    <a:pt x="516" y="132589"/>
                    <a:pt x="544" y="132594"/>
                  </a:cubicBezTo>
                  <a:cubicBezTo>
                    <a:pt x="720" y="132617"/>
                    <a:pt x="910" y="132650"/>
                    <a:pt x="1105" y="132687"/>
                  </a:cubicBezTo>
                  <a:cubicBezTo>
                    <a:pt x="1128" y="132692"/>
                    <a:pt x="1152" y="132701"/>
                    <a:pt x="1184" y="132701"/>
                  </a:cubicBezTo>
                  <a:cubicBezTo>
                    <a:pt x="1370" y="132733"/>
                    <a:pt x="1560" y="132775"/>
                    <a:pt x="1746" y="132817"/>
                  </a:cubicBezTo>
                  <a:cubicBezTo>
                    <a:pt x="1769" y="132822"/>
                    <a:pt x="1792" y="132826"/>
                    <a:pt x="1820" y="132835"/>
                  </a:cubicBezTo>
                  <a:cubicBezTo>
                    <a:pt x="2010" y="132873"/>
                    <a:pt x="2205" y="132910"/>
                    <a:pt x="2382" y="132942"/>
                  </a:cubicBezTo>
                  <a:cubicBezTo>
                    <a:pt x="2405" y="132952"/>
                    <a:pt x="2428" y="132956"/>
                    <a:pt x="2461" y="132956"/>
                  </a:cubicBezTo>
                  <a:cubicBezTo>
                    <a:pt x="2670" y="132989"/>
                    <a:pt x="2860" y="133017"/>
                    <a:pt x="3022" y="133026"/>
                  </a:cubicBezTo>
                  <a:lnTo>
                    <a:pt x="3171" y="133026"/>
                  </a:lnTo>
                  <a:cubicBezTo>
                    <a:pt x="3148" y="133030"/>
                    <a:pt x="3124" y="133035"/>
                    <a:pt x="3097" y="133035"/>
                  </a:cubicBezTo>
                  <a:cubicBezTo>
                    <a:pt x="3073" y="133040"/>
                    <a:pt x="3050" y="133049"/>
                    <a:pt x="3022" y="133049"/>
                  </a:cubicBezTo>
                  <a:cubicBezTo>
                    <a:pt x="2837" y="133082"/>
                    <a:pt x="2646" y="133119"/>
                    <a:pt x="2461" y="133151"/>
                  </a:cubicBezTo>
                  <a:cubicBezTo>
                    <a:pt x="2437" y="133156"/>
                    <a:pt x="2414" y="133165"/>
                    <a:pt x="2382" y="133165"/>
                  </a:cubicBezTo>
                  <a:cubicBezTo>
                    <a:pt x="2196" y="133198"/>
                    <a:pt x="2006" y="133235"/>
                    <a:pt x="1820" y="133267"/>
                  </a:cubicBezTo>
                  <a:cubicBezTo>
                    <a:pt x="1797" y="133272"/>
                    <a:pt x="1774" y="133281"/>
                    <a:pt x="1746" y="133281"/>
                  </a:cubicBezTo>
                  <a:cubicBezTo>
                    <a:pt x="1560" y="133314"/>
                    <a:pt x="1370" y="133351"/>
                    <a:pt x="1184" y="133383"/>
                  </a:cubicBezTo>
                  <a:cubicBezTo>
                    <a:pt x="1161" y="133388"/>
                    <a:pt x="1138" y="133397"/>
                    <a:pt x="1105" y="133397"/>
                  </a:cubicBezTo>
                  <a:cubicBezTo>
                    <a:pt x="920" y="133430"/>
                    <a:pt x="729" y="133467"/>
                    <a:pt x="544" y="133499"/>
                  </a:cubicBezTo>
                  <a:cubicBezTo>
                    <a:pt x="520" y="133504"/>
                    <a:pt x="497" y="133504"/>
                    <a:pt x="479" y="133513"/>
                  </a:cubicBezTo>
                  <a:lnTo>
                    <a:pt x="548" y="137236"/>
                  </a:lnTo>
                  <a:cubicBezTo>
                    <a:pt x="590" y="139394"/>
                    <a:pt x="627" y="141553"/>
                    <a:pt x="664" y="143711"/>
                  </a:cubicBezTo>
                  <a:cubicBezTo>
                    <a:pt x="636" y="144106"/>
                    <a:pt x="766" y="143994"/>
                    <a:pt x="1124" y="144106"/>
                  </a:cubicBezTo>
                  <a:cubicBezTo>
                    <a:pt x="1300" y="144157"/>
                    <a:pt x="1514" y="144213"/>
                    <a:pt x="1755" y="144259"/>
                  </a:cubicBezTo>
                  <a:cubicBezTo>
                    <a:pt x="1950" y="144291"/>
                    <a:pt x="2164" y="144329"/>
                    <a:pt x="2396" y="144352"/>
                  </a:cubicBezTo>
                  <a:cubicBezTo>
                    <a:pt x="2600" y="144375"/>
                    <a:pt x="2813" y="144398"/>
                    <a:pt x="3032" y="144421"/>
                  </a:cubicBezTo>
                  <a:cubicBezTo>
                    <a:pt x="3240" y="144435"/>
                    <a:pt x="3449" y="144454"/>
                    <a:pt x="3672" y="144468"/>
                  </a:cubicBezTo>
                  <a:cubicBezTo>
                    <a:pt x="3881" y="144477"/>
                    <a:pt x="4095" y="144491"/>
                    <a:pt x="4308" y="144496"/>
                  </a:cubicBezTo>
                  <a:cubicBezTo>
                    <a:pt x="4517" y="144500"/>
                    <a:pt x="4735" y="144505"/>
                    <a:pt x="4949" y="144514"/>
                  </a:cubicBezTo>
                  <a:lnTo>
                    <a:pt x="5585" y="144514"/>
                  </a:lnTo>
                  <a:cubicBezTo>
                    <a:pt x="5803" y="144505"/>
                    <a:pt x="6016" y="144500"/>
                    <a:pt x="6225" y="144496"/>
                  </a:cubicBezTo>
                  <a:cubicBezTo>
                    <a:pt x="6443" y="144482"/>
                    <a:pt x="6661" y="144473"/>
                    <a:pt x="6861" y="144454"/>
                  </a:cubicBezTo>
                  <a:cubicBezTo>
                    <a:pt x="7089" y="144435"/>
                    <a:pt x="7302" y="144412"/>
                    <a:pt x="7502" y="144384"/>
                  </a:cubicBezTo>
                  <a:cubicBezTo>
                    <a:pt x="7738" y="144352"/>
                    <a:pt x="7952" y="144310"/>
                    <a:pt x="8138" y="144259"/>
                  </a:cubicBezTo>
                  <a:cubicBezTo>
                    <a:pt x="8476" y="144166"/>
                    <a:pt x="8704" y="144050"/>
                    <a:pt x="8778" y="143902"/>
                  </a:cubicBezTo>
                  <a:lnTo>
                    <a:pt x="8778" y="143646"/>
                  </a:lnTo>
                  <a:cubicBezTo>
                    <a:pt x="8718" y="143321"/>
                    <a:pt x="8727" y="142992"/>
                    <a:pt x="8778" y="142667"/>
                  </a:cubicBezTo>
                  <a:cubicBezTo>
                    <a:pt x="8778" y="142658"/>
                    <a:pt x="8783" y="142644"/>
                    <a:pt x="8783" y="142625"/>
                  </a:cubicBezTo>
                  <a:cubicBezTo>
                    <a:pt x="8871" y="142147"/>
                    <a:pt x="9075" y="141687"/>
                    <a:pt x="9382" y="141311"/>
                  </a:cubicBezTo>
                  <a:lnTo>
                    <a:pt x="9382" y="141311"/>
                  </a:lnTo>
                  <a:cubicBezTo>
                    <a:pt x="9377" y="141488"/>
                    <a:pt x="9386" y="141669"/>
                    <a:pt x="9409" y="141845"/>
                  </a:cubicBezTo>
                  <a:cubicBezTo>
                    <a:pt x="9414" y="141868"/>
                    <a:pt x="9414" y="141896"/>
                    <a:pt x="9423" y="141920"/>
                  </a:cubicBezTo>
                  <a:cubicBezTo>
                    <a:pt x="9507" y="142425"/>
                    <a:pt x="9734" y="142899"/>
                    <a:pt x="10050" y="143317"/>
                  </a:cubicBezTo>
                  <a:cubicBezTo>
                    <a:pt x="10050" y="143317"/>
                    <a:pt x="10050" y="143321"/>
                    <a:pt x="10055" y="143321"/>
                  </a:cubicBezTo>
                  <a:cubicBezTo>
                    <a:pt x="10240" y="143567"/>
                    <a:pt x="10449" y="143795"/>
                    <a:pt x="10686" y="143994"/>
                  </a:cubicBezTo>
                  <a:cubicBezTo>
                    <a:pt x="10886" y="144166"/>
                    <a:pt x="11099" y="144319"/>
                    <a:pt x="11317" y="144454"/>
                  </a:cubicBezTo>
                  <a:cubicBezTo>
                    <a:pt x="11521" y="144575"/>
                    <a:pt x="11735" y="144681"/>
                    <a:pt x="11958" y="144770"/>
                  </a:cubicBezTo>
                  <a:cubicBezTo>
                    <a:pt x="11990" y="144788"/>
                    <a:pt x="12032" y="144797"/>
                    <a:pt x="12069" y="144816"/>
                  </a:cubicBezTo>
                  <a:cubicBezTo>
                    <a:pt x="12241" y="144881"/>
                    <a:pt x="12417" y="144932"/>
                    <a:pt x="12594" y="144978"/>
                  </a:cubicBezTo>
                  <a:cubicBezTo>
                    <a:pt x="12803" y="145030"/>
                    <a:pt x="13021" y="145076"/>
                    <a:pt x="13234" y="145113"/>
                  </a:cubicBezTo>
                  <a:cubicBezTo>
                    <a:pt x="13443" y="145146"/>
                    <a:pt x="13657" y="145169"/>
                    <a:pt x="13870" y="145187"/>
                  </a:cubicBezTo>
                  <a:cubicBezTo>
                    <a:pt x="14079" y="145206"/>
                    <a:pt x="14297" y="145211"/>
                    <a:pt x="14511" y="145215"/>
                  </a:cubicBezTo>
                  <a:cubicBezTo>
                    <a:pt x="14572" y="145217"/>
                    <a:pt x="14634" y="145217"/>
                    <a:pt x="14695" y="145217"/>
                  </a:cubicBezTo>
                  <a:cubicBezTo>
                    <a:pt x="14845" y="145217"/>
                    <a:pt x="14996" y="145214"/>
                    <a:pt x="15147" y="145211"/>
                  </a:cubicBezTo>
                  <a:cubicBezTo>
                    <a:pt x="15365" y="145206"/>
                    <a:pt x="15574" y="145192"/>
                    <a:pt x="15787" y="145183"/>
                  </a:cubicBezTo>
                  <a:cubicBezTo>
                    <a:pt x="16001" y="145169"/>
                    <a:pt x="16210" y="145150"/>
                    <a:pt x="16423" y="145136"/>
                  </a:cubicBezTo>
                  <a:cubicBezTo>
                    <a:pt x="16511" y="145127"/>
                    <a:pt x="16604" y="145122"/>
                    <a:pt x="16692" y="145113"/>
                  </a:cubicBezTo>
                  <a:cubicBezTo>
                    <a:pt x="16813" y="145099"/>
                    <a:pt x="16943" y="145090"/>
                    <a:pt x="17059" y="145067"/>
                  </a:cubicBezTo>
                  <a:cubicBezTo>
                    <a:pt x="17245" y="145030"/>
                    <a:pt x="17417" y="144974"/>
                    <a:pt x="17560" y="144848"/>
                  </a:cubicBezTo>
                  <a:cubicBezTo>
                    <a:pt x="17616" y="144802"/>
                    <a:pt x="17653" y="144751"/>
                    <a:pt x="17695" y="144700"/>
                  </a:cubicBezTo>
                  <a:cubicBezTo>
                    <a:pt x="17909" y="144398"/>
                    <a:pt x="17923" y="143962"/>
                    <a:pt x="17918" y="143572"/>
                  </a:cubicBezTo>
                  <a:cubicBezTo>
                    <a:pt x="17811" y="138280"/>
                    <a:pt x="18252" y="142049"/>
                    <a:pt x="18155" y="136758"/>
                  </a:cubicBezTo>
                  <a:lnTo>
                    <a:pt x="18155" y="136758"/>
                  </a:lnTo>
                  <a:cubicBezTo>
                    <a:pt x="18229" y="137561"/>
                    <a:pt x="18289" y="138141"/>
                    <a:pt x="18336" y="138568"/>
                  </a:cubicBezTo>
                  <a:cubicBezTo>
                    <a:pt x="18350" y="138693"/>
                    <a:pt x="18363" y="138809"/>
                    <a:pt x="18373" y="138907"/>
                  </a:cubicBezTo>
                  <a:cubicBezTo>
                    <a:pt x="18596" y="140569"/>
                    <a:pt x="18623" y="139009"/>
                    <a:pt x="18967" y="142736"/>
                  </a:cubicBezTo>
                  <a:cubicBezTo>
                    <a:pt x="18967" y="142760"/>
                    <a:pt x="18972" y="142783"/>
                    <a:pt x="18972" y="142806"/>
                  </a:cubicBezTo>
                  <a:cubicBezTo>
                    <a:pt x="18976" y="142866"/>
                    <a:pt x="18985" y="142931"/>
                    <a:pt x="18990" y="142992"/>
                  </a:cubicBezTo>
                  <a:cubicBezTo>
                    <a:pt x="19032" y="143475"/>
                    <a:pt x="19083" y="143967"/>
                    <a:pt x="19310" y="144394"/>
                  </a:cubicBezTo>
                  <a:cubicBezTo>
                    <a:pt x="19389" y="144542"/>
                    <a:pt x="19487" y="144677"/>
                    <a:pt x="19603" y="144793"/>
                  </a:cubicBezTo>
                  <a:cubicBezTo>
                    <a:pt x="19784" y="144978"/>
                    <a:pt x="19997" y="145122"/>
                    <a:pt x="20243" y="145238"/>
                  </a:cubicBezTo>
                  <a:cubicBezTo>
                    <a:pt x="20438" y="145331"/>
                    <a:pt x="20657" y="145401"/>
                    <a:pt x="20879" y="145452"/>
                  </a:cubicBezTo>
                  <a:cubicBezTo>
                    <a:pt x="21088" y="145498"/>
                    <a:pt x="21297" y="145535"/>
                    <a:pt x="21520" y="145549"/>
                  </a:cubicBezTo>
                  <a:cubicBezTo>
                    <a:pt x="21729" y="145568"/>
                    <a:pt x="21942" y="145582"/>
                    <a:pt x="22156" y="145587"/>
                  </a:cubicBezTo>
                  <a:cubicBezTo>
                    <a:pt x="22342" y="145587"/>
                    <a:pt x="22527" y="145587"/>
                    <a:pt x="22704" y="145582"/>
                  </a:cubicBezTo>
                  <a:cubicBezTo>
                    <a:pt x="22731" y="145582"/>
                    <a:pt x="22759" y="145582"/>
                    <a:pt x="22792" y="145573"/>
                  </a:cubicBezTo>
                  <a:cubicBezTo>
                    <a:pt x="23005" y="145568"/>
                    <a:pt x="23214" y="145559"/>
                    <a:pt x="23428" y="145549"/>
                  </a:cubicBezTo>
                  <a:cubicBezTo>
                    <a:pt x="23641" y="145545"/>
                    <a:pt x="23850" y="145535"/>
                    <a:pt x="24068" y="145526"/>
                  </a:cubicBezTo>
                  <a:cubicBezTo>
                    <a:pt x="24282" y="145522"/>
                    <a:pt x="24491" y="145512"/>
                    <a:pt x="24704" y="145503"/>
                  </a:cubicBezTo>
                  <a:cubicBezTo>
                    <a:pt x="24918" y="145498"/>
                    <a:pt x="25127" y="145489"/>
                    <a:pt x="25345" y="145480"/>
                  </a:cubicBezTo>
                  <a:cubicBezTo>
                    <a:pt x="25558" y="145475"/>
                    <a:pt x="25767" y="145466"/>
                    <a:pt x="25981" y="145457"/>
                  </a:cubicBezTo>
                  <a:cubicBezTo>
                    <a:pt x="26194" y="145452"/>
                    <a:pt x="26403" y="145443"/>
                    <a:pt x="26621" y="145433"/>
                  </a:cubicBezTo>
                  <a:cubicBezTo>
                    <a:pt x="26835" y="145429"/>
                    <a:pt x="27044" y="145419"/>
                    <a:pt x="27257" y="145410"/>
                  </a:cubicBezTo>
                  <a:cubicBezTo>
                    <a:pt x="27471" y="145406"/>
                    <a:pt x="27680" y="145396"/>
                    <a:pt x="27898" y="145387"/>
                  </a:cubicBezTo>
                  <a:cubicBezTo>
                    <a:pt x="28111" y="145382"/>
                    <a:pt x="28320" y="145373"/>
                    <a:pt x="28534" y="145364"/>
                  </a:cubicBezTo>
                  <a:cubicBezTo>
                    <a:pt x="28747" y="145359"/>
                    <a:pt x="28956" y="145350"/>
                    <a:pt x="29174" y="145341"/>
                  </a:cubicBezTo>
                  <a:cubicBezTo>
                    <a:pt x="29388" y="145336"/>
                    <a:pt x="29597" y="145327"/>
                    <a:pt x="29810" y="145317"/>
                  </a:cubicBezTo>
                  <a:cubicBezTo>
                    <a:pt x="30024" y="145313"/>
                    <a:pt x="30233" y="145303"/>
                    <a:pt x="30451" y="145294"/>
                  </a:cubicBezTo>
                  <a:cubicBezTo>
                    <a:pt x="30664" y="145289"/>
                    <a:pt x="30873" y="145280"/>
                    <a:pt x="31087" y="145271"/>
                  </a:cubicBezTo>
                  <a:cubicBezTo>
                    <a:pt x="31300" y="145266"/>
                    <a:pt x="31509" y="145262"/>
                    <a:pt x="31727" y="145248"/>
                  </a:cubicBezTo>
                  <a:cubicBezTo>
                    <a:pt x="31941" y="145243"/>
                    <a:pt x="32150" y="145238"/>
                    <a:pt x="32363" y="145224"/>
                  </a:cubicBezTo>
                  <a:cubicBezTo>
                    <a:pt x="32577" y="145220"/>
                    <a:pt x="32786" y="145211"/>
                    <a:pt x="33004" y="145201"/>
                  </a:cubicBezTo>
                  <a:cubicBezTo>
                    <a:pt x="33217" y="145197"/>
                    <a:pt x="33426" y="145192"/>
                    <a:pt x="33640" y="145178"/>
                  </a:cubicBezTo>
                  <a:cubicBezTo>
                    <a:pt x="33853" y="145173"/>
                    <a:pt x="34062" y="145169"/>
                    <a:pt x="34280" y="145155"/>
                  </a:cubicBezTo>
                  <a:cubicBezTo>
                    <a:pt x="34494" y="145150"/>
                    <a:pt x="34703" y="145141"/>
                    <a:pt x="34916" y="145132"/>
                  </a:cubicBezTo>
                  <a:cubicBezTo>
                    <a:pt x="35130" y="145127"/>
                    <a:pt x="35339" y="145118"/>
                    <a:pt x="35557" y="145108"/>
                  </a:cubicBezTo>
                  <a:lnTo>
                    <a:pt x="35631" y="145108"/>
                  </a:lnTo>
                  <a:cubicBezTo>
                    <a:pt x="35793" y="145132"/>
                    <a:pt x="35961" y="145150"/>
                    <a:pt x="36128" y="145164"/>
                  </a:cubicBezTo>
                  <a:cubicBezTo>
                    <a:pt x="36337" y="145178"/>
                    <a:pt x="36555" y="145187"/>
                    <a:pt x="36768" y="145192"/>
                  </a:cubicBezTo>
                  <a:cubicBezTo>
                    <a:pt x="36829" y="145193"/>
                    <a:pt x="36891" y="145194"/>
                    <a:pt x="36953" y="145194"/>
                  </a:cubicBezTo>
                  <a:cubicBezTo>
                    <a:pt x="37102" y="145194"/>
                    <a:pt x="37253" y="145191"/>
                    <a:pt x="37404" y="145187"/>
                  </a:cubicBezTo>
                  <a:cubicBezTo>
                    <a:pt x="37622" y="145178"/>
                    <a:pt x="37831" y="145169"/>
                    <a:pt x="38045" y="145155"/>
                  </a:cubicBezTo>
                  <a:cubicBezTo>
                    <a:pt x="38258" y="145146"/>
                    <a:pt x="38467" y="145127"/>
                    <a:pt x="38681" y="145108"/>
                  </a:cubicBezTo>
                  <a:cubicBezTo>
                    <a:pt x="38769" y="145104"/>
                    <a:pt x="38862" y="145099"/>
                    <a:pt x="38950" y="145085"/>
                  </a:cubicBezTo>
                  <a:cubicBezTo>
                    <a:pt x="39071" y="145076"/>
                    <a:pt x="39201" y="145062"/>
                    <a:pt x="39317" y="145039"/>
                  </a:cubicBezTo>
                  <a:cubicBezTo>
                    <a:pt x="39400" y="145025"/>
                    <a:pt x="39484" y="145006"/>
                    <a:pt x="39563" y="144969"/>
                  </a:cubicBezTo>
                  <a:lnTo>
                    <a:pt x="40018" y="144955"/>
                  </a:lnTo>
                  <a:cubicBezTo>
                    <a:pt x="40231" y="144946"/>
                    <a:pt x="40440" y="144937"/>
                    <a:pt x="40653" y="144932"/>
                  </a:cubicBezTo>
                  <a:cubicBezTo>
                    <a:pt x="40872" y="144923"/>
                    <a:pt x="41081" y="144918"/>
                    <a:pt x="41294" y="144909"/>
                  </a:cubicBezTo>
                  <a:cubicBezTo>
                    <a:pt x="41508" y="144900"/>
                    <a:pt x="41716" y="144890"/>
                    <a:pt x="41930" y="144886"/>
                  </a:cubicBezTo>
                  <a:lnTo>
                    <a:pt x="42000" y="144886"/>
                  </a:lnTo>
                  <a:cubicBezTo>
                    <a:pt x="42153" y="145011"/>
                    <a:pt x="42320" y="145118"/>
                    <a:pt x="42501" y="145201"/>
                  </a:cubicBezTo>
                  <a:cubicBezTo>
                    <a:pt x="42696" y="145294"/>
                    <a:pt x="42914" y="145364"/>
                    <a:pt x="43137" y="145419"/>
                  </a:cubicBezTo>
                  <a:cubicBezTo>
                    <a:pt x="43346" y="145466"/>
                    <a:pt x="43555" y="145498"/>
                    <a:pt x="43777" y="145517"/>
                  </a:cubicBezTo>
                  <a:cubicBezTo>
                    <a:pt x="43986" y="145535"/>
                    <a:pt x="44200" y="145545"/>
                    <a:pt x="44413" y="145549"/>
                  </a:cubicBezTo>
                  <a:cubicBezTo>
                    <a:pt x="44599" y="145549"/>
                    <a:pt x="44785" y="145549"/>
                    <a:pt x="44961" y="145545"/>
                  </a:cubicBezTo>
                  <a:cubicBezTo>
                    <a:pt x="44989" y="145545"/>
                    <a:pt x="45017" y="145545"/>
                    <a:pt x="45049" y="145540"/>
                  </a:cubicBezTo>
                  <a:cubicBezTo>
                    <a:pt x="45263" y="145535"/>
                    <a:pt x="45472" y="145522"/>
                    <a:pt x="45685" y="145517"/>
                  </a:cubicBezTo>
                  <a:cubicBezTo>
                    <a:pt x="45899" y="145512"/>
                    <a:pt x="46108" y="145498"/>
                    <a:pt x="46326" y="145494"/>
                  </a:cubicBezTo>
                  <a:cubicBezTo>
                    <a:pt x="46539" y="145489"/>
                    <a:pt x="46748" y="145475"/>
                    <a:pt x="46962" y="145470"/>
                  </a:cubicBezTo>
                  <a:cubicBezTo>
                    <a:pt x="47175" y="145466"/>
                    <a:pt x="47384" y="145452"/>
                    <a:pt x="47602" y="145447"/>
                  </a:cubicBezTo>
                  <a:cubicBezTo>
                    <a:pt x="47816" y="145443"/>
                    <a:pt x="48025" y="145429"/>
                    <a:pt x="48238" y="145424"/>
                  </a:cubicBezTo>
                  <a:cubicBezTo>
                    <a:pt x="48452" y="145419"/>
                    <a:pt x="48661" y="145406"/>
                    <a:pt x="48879" y="145401"/>
                  </a:cubicBezTo>
                  <a:cubicBezTo>
                    <a:pt x="49092" y="145396"/>
                    <a:pt x="49301" y="145382"/>
                    <a:pt x="49515" y="145378"/>
                  </a:cubicBezTo>
                  <a:cubicBezTo>
                    <a:pt x="49728" y="145373"/>
                    <a:pt x="49937" y="145359"/>
                    <a:pt x="50155" y="145354"/>
                  </a:cubicBezTo>
                  <a:cubicBezTo>
                    <a:pt x="50369" y="145350"/>
                    <a:pt x="50578" y="145336"/>
                    <a:pt x="50791" y="145331"/>
                  </a:cubicBezTo>
                  <a:cubicBezTo>
                    <a:pt x="51005" y="145327"/>
                    <a:pt x="51214" y="145313"/>
                    <a:pt x="51432" y="145308"/>
                  </a:cubicBezTo>
                  <a:cubicBezTo>
                    <a:pt x="51645" y="145303"/>
                    <a:pt x="51854" y="145289"/>
                    <a:pt x="52068" y="145285"/>
                  </a:cubicBezTo>
                  <a:cubicBezTo>
                    <a:pt x="52281" y="145280"/>
                    <a:pt x="52490" y="145266"/>
                    <a:pt x="52708" y="145262"/>
                  </a:cubicBezTo>
                  <a:cubicBezTo>
                    <a:pt x="52922" y="145257"/>
                    <a:pt x="53131" y="145243"/>
                    <a:pt x="53344" y="145238"/>
                  </a:cubicBezTo>
                  <a:cubicBezTo>
                    <a:pt x="53558" y="145234"/>
                    <a:pt x="53767" y="145224"/>
                    <a:pt x="53985" y="145215"/>
                  </a:cubicBezTo>
                  <a:cubicBezTo>
                    <a:pt x="54198" y="145211"/>
                    <a:pt x="54407" y="145201"/>
                    <a:pt x="54621" y="145192"/>
                  </a:cubicBezTo>
                  <a:cubicBezTo>
                    <a:pt x="54834" y="145187"/>
                    <a:pt x="55043" y="145173"/>
                    <a:pt x="55261" y="145169"/>
                  </a:cubicBezTo>
                  <a:cubicBezTo>
                    <a:pt x="55475" y="145164"/>
                    <a:pt x="55684" y="145155"/>
                    <a:pt x="55897" y="145146"/>
                  </a:cubicBezTo>
                  <a:cubicBezTo>
                    <a:pt x="56111" y="145141"/>
                    <a:pt x="56320" y="145132"/>
                    <a:pt x="56538" y="145122"/>
                  </a:cubicBezTo>
                  <a:cubicBezTo>
                    <a:pt x="56751" y="145118"/>
                    <a:pt x="56960" y="145104"/>
                    <a:pt x="57174" y="145099"/>
                  </a:cubicBezTo>
                  <a:cubicBezTo>
                    <a:pt x="57387" y="145095"/>
                    <a:pt x="57596" y="145081"/>
                    <a:pt x="57814" y="145076"/>
                  </a:cubicBezTo>
                  <a:cubicBezTo>
                    <a:pt x="58028" y="145071"/>
                    <a:pt x="58237" y="145057"/>
                    <a:pt x="58450" y="145053"/>
                  </a:cubicBezTo>
                  <a:cubicBezTo>
                    <a:pt x="58664" y="145048"/>
                    <a:pt x="58873" y="145034"/>
                    <a:pt x="59091" y="145030"/>
                  </a:cubicBezTo>
                  <a:cubicBezTo>
                    <a:pt x="59304" y="145025"/>
                    <a:pt x="59513" y="145011"/>
                    <a:pt x="59727" y="145006"/>
                  </a:cubicBezTo>
                  <a:cubicBezTo>
                    <a:pt x="59940" y="145002"/>
                    <a:pt x="60149" y="144988"/>
                    <a:pt x="60367" y="144983"/>
                  </a:cubicBezTo>
                  <a:cubicBezTo>
                    <a:pt x="60581" y="144978"/>
                    <a:pt x="60790" y="144965"/>
                    <a:pt x="61003" y="144960"/>
                  </a:cubicBezTo>
                  <a:cubicBezTo>
                    <a:pt x="61217" y="144955"/>
                    <a:pt x="61426" y="144941"/>
                    <a:pt x="61644" y="144937"/>
                  </a:cubicBezTo>
                  <a:cubicBezTo>
                    <a:pt x="61857" y="144932"/>
                    <a:pt x="62066" y="144918"/>
                    <a:pt x="62280" y="144913"/>
                  </a:cubicBezTo>
                  <a:cubicBezTo>
                    <a:pt x="62493" y="144909"/>
                    <a:pt x="62702" y="144895"/>
                    <a:pt x="62920" y="144890"/>
                  </a:cubicBezTo>
                  <a:cubicBezTo>
                    <a:pt x="63120" y="144886"/>
                    <a:pt x="63329" y="144876"/>
                    <a:pt x="63533" y="144867"/>
                  </a:cubicBezTo>
                  <a:cubicBezTo>
                    <a:pt x="63579" y="144876"/>
                    <a:pt x="63630" y="144895"/>
                    <a:pt x="63677" y="144909"/>
                  </a:cubicBezTo>
                  <a:cubicBezTo>
                    <a:pt x="63886" y="144960"/>
                    <a:pt x="64099" y="145006"/>
                    <a:pt x="64317" y="145039"/>
                  </a:cubicBezTo>
                  <a:cubicBezTo>
                    <a:pt x="64526" y="145076"/>
                    <a:pt x="64740" y="145099"/>
                    <a:pt x="64953" y="145118"/>
                  </a:cubicBezTo>
                  <a:cubicBezTo>
                    <a:pt x="65162" y="145132"/>
                    <a:pt x="65376" y="145141"/>
                    <a:pt x="65594" y="145146"/>
                  </a:cubicBezTo>
                  <a:cubicBezTo>
                    <a:pt x="65655" y="145147"/>
                    <a:pt x="65717" y="145147"/>
                    <a:pt x="65779" y="145147"/>
                  </a:cubicBezTo>
                  <a:cubicBezTo>
                    <a:pt x="65928" y="145147"/>
                    <a:pt x="66079" y="145144"/>
                    <a:pt x="66230" y="145141"/>
                  </a:cubicBezTo>
                  <a:cubicBezTo>
                    <a:pt x="66448" y="145132"/>
                    <a:pt x="66657" y="145122"/>
                    <a:pt x="66870" y="145108"/>
                  </a:cubicBezTo>
                  <a:cubicBezTo>
                    <a:pt x="67084" y="145099"/>
                    <a:pt x="67293" y="145081"/>
                    <a:pt x="67506" y="145062"/>
                  </a:cubicBezTo>
                  <a:cubicBezTo>
                    <a:pt x="67595" y="145057"/>
                    <a:pt x="67687" y="145053"/>
                    <a:pt x="67776" y="145039"/>
                  </a:cubicBezTo>
                  <a:cubicBezTo>
                    <a:pt x="67896" y="145030"/>
                    <a:pt x="68022" y="145016"/>
                    <a:pt x="68138" y="144992"/>
                  </a:cubicBezTo>
                  <a:cubicBezTo>
                    <a:pt x="68328" y="144960"/>
                    <a:pt x="68500" y="144900"/>
                    <a:pt x="68644" y="144779"/>
                  </a:cubicBezTo>
                  <a:lnTo>
                    <a:pt x="68732" y="144691"/>
                  </a:lnTo>
                  <a:lnTo>
                    <a:pt x="68778" y="144691"/>
                  </a:lnTo>
                  <a:cubicBezTo>
                    <a:pt x="68950" y="144686"/>
                    <a:pt x="69122" y="144681"/>
                    <a:pt x="69293" y="144677"/>
                  </a:cubicBezTo>
                  <a:cubicBezTo>
                    <a:pt x="69512" y="144667"/>
                    <a:pt x="69721" y="144658"/>
                    <a:pt x="69934" y="144654"/>
                  </a:cubicBezTo>
                  <a:cubicBezTo>
                    <a:pt x="70059" y="144644"/>
                    <a:pt x="70189" y="144640"/>
                    <a:pt x="70315" y="144640"/>
                  </a:cubicBezTo>
                  <a:cubicBezTo>
                    <a:pt x="70398" y="144640"/>
                    <a:pt x="70486" y="144635"/>
                    <a:pt x="70570" y="144630"/>
                  </a:cubicBezTo>
                  <a:lnTo>
                    <a:pt x="70612" y="144630"/>
                  </a:lnTo>
                  <a:cubicBezTo>
                    <a:pt x="70640" y="144663"/>
                    <a:pt x="70663" y="144691"/>
                    <a:pt x="70695" y="144723"/>
                  </a:cubicBezTo>
                  <a:cubicBezTo>
                    <a:pt x="70872" y="144909"/>
                    <a:pt x="71090" y="145053"/>
                    <a:pt x="71331" y="145169"/>
                  </a:cubicBezTo>
                  <a:cubicBezTo>
                    <a:pt x="71531" y="145262"/>
                    <a:pt x="71744" y="145331"/>
                    <a:pt x="71972" y="145382"/>
                  </a:cubicBezTo>
                  <a:cubicBezTo>
                    <a:pt x="72181" y="145429"/>
                    <a:pt x="72390" y="145466"/>
                    <a:pt x="72608" y="145480"/>
                  </a:cubicBezTo>
                  <a:cubicBezTo>
                    <a:pt x="72817" y="145498"/>
                    <a:pt x="73030" y="145512"/>
                    <a:pt x="73248" y="145517"/>
                  </a:cubicBezTo>
                  <a:cubicBezTo>
                    <a:pt x="73434" y="145517"/>
                    <a:pt x="73620" y="145517"/>
                    <a:pt x="73791" y="145512"/>
                  </a:cubicBezTo>
                  <a:cubicBezTo>
                    <a:pt x="73819" y="145512"/>
                    <a:pt x="73852" y="145512"/>
                    <a:pt x="73880" y="145503"/>
                  </a:cubicBezTo>
                  <a:cubicBezTo>
                    <a:pt x="74093" y="145498"/>
                    <a:pt x="74302" y="145489"/>
                    <a:pt x="74516" y="145480"/>
                  </a:cubicBezTo>
                  <a:cubicBezTo>
                    <a:pt x="74734" y="145475"/>
                    <a:pt x="74943" y="145466"/>
                    <a:pt x="75156" y="145457"/>
                  </a:cubicBezTo>
                  <a:cubicBezTo>
                    <a:pt x="75370" y="145452"/>
                    <a:pt x="75578" y="145443"/>
                    <a:pt x="75792" y="145433"/>
                  </a:cubicBezTo>
                  <a:cubicBezTo>
                    <a:pt x="76010" y="145429"/>
                    <a:pt x="76219" y="145419"/>
                    <a:pt x="76433" y="145410"/>
                  </a:cubicBezTo>
                  <a:cubicBezTo>
                    <a:pt x="76646" y="145406"/>
                    <a:pt x="76855" y="145396"/>
                    <a:pt x="77069" y="145387"/>
                  </a:cubicBezTo>
                  <a:cubicBezTo>
                    <a:pt x="77287" y="145382"/>
                    <a:pt x="77496" y="145373"/>
                    <a:pt x="77709" y="145364"/>
                  </a:cubicBezTo>
                  <a:cubicBezTo>
                    <a:pt x="77923" y="145359"/>
                    <a:pt x="78131" y="145350"/>
                    <a:pt x="78345" y="145341"/>
                  </a:cubicBezTo>
                  <a:cubicBezTo>
                    <a:pt x="78563" y="145336"/>
                    <a:pt x="78772" y="145327"/>
                    <a:pt x="78986" y="145317"/>
                  </a:cubicBezTo>
                  <a:cubicBezTo>
                    <a:pt x="79199" y="145313"/>
                    <a:pt x="79408" y="145303"/>
                    <a:pt x="79621" y="145294"/>
                  </a:cubicBezTo>
                  <a:cubicBezTo>
                    <a:pt x="79840" y="145289"/>
                    <a:pt x="80049" y="145280"/>
                    <a:pt x="80262" y="145271"/>
                  </a:cubicBezTo>
                  <a:cubicBezTo>
                    <a:pt x="80476" y="145266"/>
                    <a:pt x="80684" y="145257"/>
                    <a:pt x="80898" y="145248"/>
                  </a:cubicBezTo>
                  <a:cubicBezTo>
                    <a:pt x="81116" y="145243"/>
                    <a:pt x="81325" y="145234"/>
                    <a:pt x="81539" y="145224"/>
                  </a:cubicBezTo>
                  <a:cubicBezTo>
                    <a:pt x="81752" y="145220"/>
                    <a:pt x="81961" y="145211"/>
                    <a:pt x="82174" y="145201"/>
                  </a:cubicBezTo>
                  <a:cubicBezTo>
                    <a:pt x="82393" y="145197"/>
                    <a:pt x="82602" y="145192"/>
                    <a:pt x="82815" y="145178"/>
                  </a:cubicBezTo>
                  <a:cubicBezTo>
                    <a:pt x="83029" y="145173"/>
                    <a:pt x="83237" y="145169"/>
                    <a:pt x="83451" y="145155"/>
                  </a:cubicBezTo>
                  <a:cubicBezTo>
                    <a:pt x="83669" y="145150"/>
                    <a:pt x="83878" y="145141"/>
                    <a:pt x="84092" y="145132"/>
                  </a:cubicBezTo>
                  <a:cubicBezTo>
                    <a:pt x="84305" y="145127"/>
                    <a:pt x="84514" y="145122"/>
                    <a:pt x="84727" y="145108"/>
                  </a:cubicBezTo>
                  <a:cubicBezTo>
                    <a:pt x="84946" y="145104"/>
                    <a:pt x="85155" y="145099"/>
                    <a:pt x="85368" y="145085"/>
                  </a:cubicBezTo>
                  <a:cubicBezTo>
                    <a:pt x="85582" y="145081"/>
                    <a:pt x="85790" y="145071"/>
                    <a:pt x="86004" y="145062"/>
                  </a:cubicBezTo>
                  <a:cubicBezTo>
                    <a:pt x="86222" y="145057"/>
                    <a:pt x="86431" y="145048"/>
                    <a:pt x="86645" y="145039"/>
                  </a:cubicBezTo>
                  <a:lnTo>
                    <a:pt x="86719" y="145039"/>
                  </a:lnTo>
                  <a:cubicBezTo>
                    <a:pt x="86881" y="145062"/>
                    <a:pt x="87048" y="145081"/>
                    <a:pt x="87220" y="145095"/>
                  </a:cubicBezTo>
                  <a:cubicBezTo>
                    <a:pt x="87429" y="145108"/>
                    <a:pt x="87643" y="145118"/>
                    <a:pt x="87856" y="145122"/>
                  </a:cubicBezTo>
                  <a:cubicBezTo>
                    <a:pt x="87917" y="145124"/>
                    <a:pt x="87979" y="145124"/>
                    <a:pt x="88041" y="145124"/>
                  </a:cubicBezTo>
                  <a:cubicBezTo>
                    <a:pt x="88190" y="145124"/>
                    <a:pt x="88342" y="145121"/>
                    <a:pt x="88497" y="145118"/>
                  </a:cubicBezTo>
                  <a:cubicBezTo>
                    <a:pt x="88710" y="145108"/>
                    <a:pt x="88919" y="145099"/>
                    <a:pt x="89133" y="145085"/>
                  </a:cubicBezTo>
                  <a:cubicBezTo>
                    <a:pt x="89346" y="145076"/>
                    <a:pt x="89555" y="145057"/>
                    <a:pt x="89773" y="145039"/>
                  </a:cubicBezTo>
                  <a:cubicBezTo>
                    <a:pt x="89857" y="145034"/>
                    <a:pt x="89950" y="145030"/>
                    <a:pt x="90038" y="145016"/>
                  </a:cubicBezTo>
                  <a:cubicBezTo>
                    <a:pt x="90158" y="145006"/>
                    <a:pt x="90288" y="144992"/>
                    <a:pt x="90404" y="144969"/>
                  </a:cubicBezTo>
                  <a:cubicBezTo>
                    <a:pt x="90493" y="144955"/>
                    <a:pt x="90572" y="144937"/>
                    <a:pt x="90650" y="144900"/>
                  </a:cubicBezTo>
                  <a:lnTo>
                    <a:pt x="91105" y="144886"/>
                  </a:lnTo>
                  <a:cubicBezTo>
                    <a:pt x="91319" y="144876"/>
                    <a:pt x="91528" y="144867"/>
                    <a:pt x="91741" y="144862"/>
                  </a:cubicBezTo>
                  <a:cubicBezTo>
                    <a:pt x="91959" y="144853"/>
                    <a:pt x="92168" y="144848"/>
                    <a:pt x="92382" y="144839"/>
                  </a:cubicBezTo>
                  <a:cubicBezTo>
                    <a:pt x="92595" y="144830"/>
                    <a:pt x="92804" y="144821"/>
                    <a:pt x="93018" y="144816"/>
                  </a:cubicBezTo>
                  <a:lnTo>
                    <a:pt x="93087" y="144816"/>
                  </a:lnTo>
                  <a:cubicBezTo>
                    <a:pt x="93241" y="144941"/>
                    <a:pt x="93408" y="145048"/>
                    <a:pt x="93589" y="145132"/>
                  </a:cubicBezTo>
                  <a:cubicBezTo>
                    <a:pt x="93784" y="145224"/>
                    <a:pt x="94002" y="145294"/>
                    <a:pt x="94225" y="145350"/>
                  </a:cubicBezTo>
                  <a:cubicBezTo>
                    <a:pt x="94434" y="145396"/>
                    <a:pt x="94642" y="145429"/>
                    <a:pt x="94865" y="145447"/>
                  </a:cubicBezTo>
                  <a:cubicBezTo>
                    <a:pt x="95074" y="145466"/>
                    <a:pt x="95288" y="145475"/>
                    <a:pt x="95501" y="145480"/>
                  </a:cubicBezTo>
                  <a:cubicBezTo>
                    <a:pt x="95687" y="145480"/>
                    <a:pt x="95872" y="145480"/>
                    <a:pt x="96049" y="145475"/>
                  </a:cubicBezTo>
                  <a:cubicBezTo>
                    <a:pt x="96077" y="145475"/>
                    <a:pt x="96105" y="145475"/>
                    <a:pt x="96137" y="145470"/>
                  </a:cubicBezTo>
                  <a:cubicBezTo>
                    <a:pt x="96351" y="145466"/>
                    <a:pt x="96559" y="145452"/>
                    <a:pt x="96773" y="145447"/>
                  </a:cubicBezTo>
                  <a:cubicBezTo>
                    <a:pt x="96991" y="145443"/>
                    <a:pt x="97195" y="145429"/>
                    <a:pt x="97414" y="145424"/>
                  </a:cubicBezTo>
                  <a:cubicBezTo>
                    <a:pt x="97627" y="145419"/>
                    <a:pt x="97836" y="145406"/>
                    <a:pt x="98049" y="145401"/>
                  </a:cubicBezTo>
                  <a:cubicBezTo>
                    <a:pt x="98268" y="145396"/>
                    <a:pt x="98472" y="145382"/>
                    <a:pt x="98690" y="145378"/>
                  </a:cubicBezTo>
                  <a:cubicBezTo>
                    <a:pt x="98904" y="145373"/>
                    <a:pt x="99112" y="145359"/>
                    <a:pt x="99326" y="145354"/>
                  </a:cubicBezTo>
                  <a:cubicBezTo>
                    <a:pt x="99544" y="145350"/>
                    <a:pt x="99748" y="145336"/>
                    <a:pt x="99967" y="145331"/>
                  </a:cubicBezTo>
                  <a:cubicBezTo>
                    <a:pt x="100180" y="145327"/>
                    <a:pt x="100389" y="145313"/>
                    <a:pt x="100602" y="145308"/>
                  </a:cubicBezTo>
                  <a:cubicBezTo>
                    <a:pt x="100821" y="145303"/>
                    <a:pt x="101025" y="145289"/>
                    <a:pt x="101243" y="145285"/>
                  </a:cubicBezTo>
                  <a:cubicBezTo>
                    <a:pt x="101457" y="145280"/>
                    <a:pt x="101665" y="145266"/>
                    <a:pt x="101879" y="145262"/>
                  </a:cubicBezTo>
                  <a:cubicBezTo>
                    <a:pt x="102097" y="145257"/>
                    <a:pt x="102301" y="145243"/>
                    <a:pt x="102520" y="145238"/>
                  </a:cubicBezTo>
                  <a:cubicBezTo>
                    <a:pt x="102733" y="145234"/>
                    <a:pt x="102942" y="145220"/>
                    <a:pt x="103155" y="145215"/>
                  </a:cubicBezTo>
                  <a:cubicBezTo>
                    <a:pt x="103374" y="145211"/>
                    <a:pt x="103578" y="145197"/>
                    <a:pt x="103796" y="145192"/>
                  </a:cubicBezTo>
                  <a:cubicBezTo>
                    <a:pt x="104010" y="145187"/>
                    <a:pt x="104218" y="145173"/>
                    <a:pt x="104432" y="145169"/>
                  </a:cubicBezTo>
                  <a:cubicBezTo>
                    <a:pt x="104650" y="145164"/>
                    <a:pt x="104854" y="145155"/>
                    <a:pt x="105073" y="145146"/>
                  </a:cubicBezTo>
                  <a:cubicBezTo>
                    <a:pt x="105286" y="145141"/>
                    <a:pt x="105495" y="145132"/>
                    <a:pt x="105708" y="145122"/>
                  </a:cubicBezTo>
                  <a:cubicBezTo>
                    <a:pt x="105927" y="145118"/>
                    <a:pt x="106131" y="145104"/>
                    <a:pt x="106349" y="145099"/>
                  </a:cubicBezTo>
                  <a:cubicBezTo>
                    <a:pt x="106563" y="145095"/>
                    <a:pt x="106771" y="145085"/>
                    <a:pt x="106985" y="145076"/>
                  </a:cubicBezTo>
                  <a:cubicBezTo>
                    <a:pt x="107203" y="145071"/>
                    <a:pt x="107407" y="145062"/>
                    <a:pt x="107626" y="145053"/>
                  </a:cubicBezTo>
                  <a:cubicBezTo>
                    <a:pt x="107839" y="145048"/>
                    <a:pt x="108048" y="145034"/>
                    <a:pt x="108261" y="145030"/>
                  </a:cubicBezTo>
                  <a:cubicBezTo>
                    <a:pt x="108480" y="145025"/>
                    <a:pt x="108684" y="145011"/>
                    <a:pt x="108902" y="145006"/>
                  </a:cubicBezTo>
                  <a:cubicBezTo>
                    <a:pt x="109116" y="145002"/>
                    <a:pt x="109324" y="144988"/>
                    <a:pt x="109538" y="144983"/>
                  </a:cubicBezTo>
                  <a:cubicBezTo>
                    <a:pt x="109752" y="144978"/>
                    <a:pt x="109965" y="144965"/>
                    <a:pt x="110179" y="144960"/>
                  </a:cubicBezTo>
                  <a:cubicBezTo>
                    <a:pt x="110392" y="144955"/>
                    <a:pt x="110601" y="144941"/>
                    <a:pt x="110814" y="144937"/>
                  </a:cubicBezTo>
                  <a:cubicBezTo>
                    <a:pt x="111028" y="144932"/>
                    <a:pt x="111242" y="144918"/>
                    <a:pt x="111455" y="144913"/>
                  </a:cubicBezTo>
                  <a:cubicBezTo>
                    <a:pt x="111669" y="144909"/>
                    <a:pt x="111877" y="144895"/>
                    <a:pt x="112091" y="144890"/>
                  </a:cubicBezTo>
                  <a:cubicBezTo>
                    <a:pt x="112305" y="144886"/>
                    <a:pt x="112518" y="144872"/>
                    <a:pt x="112732" y="144867"/>
                  </a:cubicBezTo>
                  <a:cubicBezTo>
                    <a:pt x="112945" y="144862"/>
                    <a:pt x="113154" y="144848"/>
                    <a:pt x="113367" y="144844"/>
                  </a:cubicBezTo>
                  <a:cubicBezTo>
                    <a:pt x="113581" y="144839"/>
                    <a:pt x="113795" y="144825"/>
                    <a:pt x="114008" y="144821"/>
                  </a:cubicBezTo>
                  <a:cubicBezTo>
                    <a:pt x="114222" y="144816"/>
                    <a:pt x="114430" y="144807"/>
                    <a:pt x="114644" y="144797"/>
                  </a:cubicBezTo>
                  <a:cubicBezTo>
                    <a:pt x="114858" y="144793"/>
                    <a:pt x="115071" y="144779"/>
                    <a:pt x="115285" y="144774"/>
                  </a:cubicBezTo>
                  <a:cubicBezTo>
                    <a:pt x="115498" y="144770"/>
                    <a:pt x="115707" y="144756"/>
                    <a:pt x="115920" y="144751"/>
                  </a:cubicBezTo>
                  <a:cubicBezTo>
                    <a:pt x="116134" y="144746"/>
                    <a:pt x="116348" y="144732"/>
                    <a:pt x="116561" y="144728"/>
                  </a:cubicBezTo>
                  <a:cubicBezTo>
                    <a:pt x="116775" y="144723"/>
                    <a:pt x="116983" y="144709"/>
                    <a:pt x="117197" y="144705"/>
                  </a:cubicBezTo>
                  <a:cubicBezTo>
                    <a:pt x="117411" y="144700"/>
                    <a:pt x="117624" y="144686"/>
                    <a:pt x="117838" y="144681"/>
                  </a:cubicBezTo>
                  <a:cubicBezTo>
                    <a:pt x="118051" y="144677"/>
                    <a:pt x="118260" y="144663"/>
                    <a:pt x="118473" y="144658"/>
                  </a:cubicBezTo>
                  <a:cubicBezTo>
                    <a:pt x="118687" y="144654"/>
                    <a:pt x="118901" y="144640"/>
                    <a:pt x="119114" y="144635"/>
                  </a:cubicBezTo>
                  <a:cubicBezTo>
                    <a:pt x="119328" y="144630"/>
                    <a:pt x="119536" y="144616"/>
                    <a:pt x="119750" y="144612"/>
                  </a:cubicBezTo>
                  <a:cubicBezTo>
                    <a:pt x="119963" y="144607"/>
                    <a:pt x="120177" y="144593"/>
                    <a:pt x="120391" y="144589"/>
                  </a:cubicBezTo>
                  <a:cubicBezTo>
                    <a:pt x="120604" y="144584"/>
                    <a:pt x="120813" y="144570"/>
                    <a:pt x="121026" y="144565"/>
                  </a:cubicBezTo>
                  <a:cubicBezTo>
                    <a:pt x="121156" y="144561"/>
                    <a:pt x="121282" y="144551"/>
                    <a:pt x="121412" y="144551"/>
                  </a:cubicBezTo>
                  <a:cubicBezTo>
                    <a:pt x="121491" y="144551"/>
                    <a:pt x="121579" y="144547"/>
                    <a:pt x="121667" y="144542"/>
                  </a:cubicBezTo>
                  <a:cubicBezTo>
                    <a:pt x="121876" y="144528"/>
                    <a:pt x="122089" y="144519"/>
                    <a:pt x="122303" y="144500"/>
                  </a:cubicBezTo>
                  <a:cubicBezTo>
                    <a:pt x="122516" y="144482"/>
                    <a:pt x="122730" y="144459"/>
                    <a:pt x="122944" y="144426"/>
                  </a:cubicBezTo>
                  <a:cubicBezTo>
                    <a:pt x="123157" y="144398"/>
                    <a:pt x="123371" y="144356"/>
                    <a:pt x="123579" y="144310"/>
                  </a:cubicBezTo>
                  <a:cubicBezTo>
                    <a:pt x="123617" y="144305"/>
                    <a:pt x="123644" y="144291"/>
                    <a:pt x="123677" y="144287"/>
                  </a:cubicBezTo>
                  <a:cubicBezTo>
                    <a:pt x="123793" y="144296"/>
                    <a:pt x="123909" y="144305"/>
                    <a:pt x="124034" y="144310"/>
                  </a:cubicBezTo>
                  <a:cubicBezTo>
                    <a:pt x="124090" y="144315"/>
                    <a:pt x="124155" y="144315"/>
                    <a:pt x="124211" y="144319"/>
                  </a:cubicBezTo>
                  <a:cubicBezTo>
                    <a:pt x="124364" y="144329"/>
                    <a:pt x="124512" y="144338"/>
                    <a:pt x="124666" y="144343"/>
                  </a:cubicBezTo>
                  <a:cubicBezTo>
                    <a:pt x="124875" y="144352"/>
                    <a:pt x="125088" y="144356"/>
                    <a:pt x="125302" y="144361"/>
                  </a:cubicBezTo>
                  <a:lnTo>
                    <a:pt x="125942" y="144361"/>
                  </a:lnTo>
                  <a:cubicBezTo>
                    <a:pt x="126156" y="144356"/>
                    <a:pt x="126369" y="144352"/>
                    <a:pt x="126578" y="144343"/>
                  </a:cubicBezTo>
                  <a:cubicBezTo>
                    <a:pt x="126801" y="144333"/>
                    <a:pt x="127014" y="144319"/>
                    <a:pt x="127219" y="144305"/>
                  </a:cubicBezTo>
                  <a:cubicBezTo>
                    <a:pt x="127237" y="144305"/>
                    <a:pt x="127247" y="144305"/>
                    <a:pt x="127265" y="144296"/>
                  </a:cubicBezTo>
                  <a:cubicBezTo>
                    <a:pt x="127330" y="144329"/>
                    <a:pt x="127400" y="144352"/>
                    <a:pt x="127469" y="144366"/>
                  </a:cubicBezTo>
                  <a:cubicBezTo>
                    <a:pt x="127604" y="144403"/>
                    <a:pt x="127734" y="144426"/>
                    <a:pt x="127869" y="144445"/>
                  </a:cubicBezTo>
                  <a:cubicBezTo>
                    <a:pt x="127943" y="144454"/>
                    <a:pt x="128026" y="144468"/>
                    <a:pt x="128101" y="144473"/>
                  </a:cubicBezTo>
                  <a:cubicBezTo>
                    <a:pt x="128305" y="144496"/>
                    <a:pt x="128518" y="144524"/>
                    <a:pt x="128741" y="144547"/>
                  </a:cubicBezTo>
                  <a:cubicBezTo>
                    <a:pt x="128941" y="144570"/>
                    <a:pt x="129154" y="144593"/>
                    <a:pt x="129377" y="144616"/>
                  </a:cubicBezTo>
                  <a:cubicBezTo>
                    <a:pt x="129586" y="144640"/>
                    <a:pt x="129795" y="144658"/>
                    <a:pt x="130018" y="144677"/>
                  </a:cubicBezTo>
                  <a:cubicBezTo>
                    <a:pt x="130222" y="144691"/>
                    <a:pt x="130440" y="144709"/>
                    <a:pt x="130654" y="144728"/>
                  </a:cubicBezTo>
                  <a:cubicBezTo>
                    <a:pt x="130862" y="144746"/>
                    <a:pt x="131076" y="144760"/>
                    <a:pt x="131294" y="144774"/>
                  </a:cubicBezTo>
                  <a:cubicBezTo>
                    <a:pt x="131498" y="144793"/>
                    <a:pt x="131717" y="144802"/>
                    <a:pt x="131930" y="144816"/>
                  </a:cubicBezTo>
                  <a:cubicBezTo>
                    <a:pt x="132139" y="144825"/>
                    <a:pt x="132352" y="144839"/>
                    <a:pt x="132571" y="144848"/>
                  </a:cubicBezTo>
                  <a:lnTo>
                    <a:pt x="133197" y="144886"/>
                  </a:lnTo>
                  <a:cubicBezTo>
                    <a:pt x="133327" y="144913"/>
                    <a:pt x="133457" y="144937"/>
                    <a:pt x="133592" y="144960"/>
                  </a:cubicBezTo>
                  <a:cubicBezTo>
                    <a:pt x="133801" y="144992"/>
                    <a:pt x="134014" y="145016"/>
                    <a:pt x="134228" y="145034"/>
                  </a:cubicBezTo>
                  <a:cubicBezTo>
                    <a:pt x="134437" y="145053"/>
                    <a:pt x="134650" y="145057"/>
                    <a:pt x="134868" y="145062"/>
                  </a:cubicBezTo>
                  <a:cubicBezTo>
                    <a:pt x="134933" y="145065"/>
                    <a:pt x="134998" y="145066"/>
                    <a:pt x="135064" y="145066"/>
                  </a:cubicBezTo>
                  <a:cubicBezTo>
                    <a:pt x="135210" y="145066"/>
                    <a:pt x="135357" y="145061"/>
                    <a:pt x="135504" y="145057"/>
                  </a:cubicBezTo>
                  <a:cubicBezTo>
                    <a:pt x="135718" y="145053"/>
                    <a:pt x="135927" y="145039"/>
                    <a:pt x="136145" y="145030"/>
                  </a:cubicBezTo>
                  <a:cubicBezTo>
                    <a:pt x="136358" y="145016"/>
                    <a:pt x="136567" y="145002"/>
                    <a:pt x="136781" y="144983"/>
                  </a:cubicBezTo>
                  <a:cubicBezTo>
                    <a:pt x="136809" y="144983"/>
                    <a:pt x="136841" y="144978"/>
                    <a:pt x="136869" y="144978"/>
                  </a:cubicBezTo>
                  <a:lnTo>
                    <a:pt x="137031" y="144978"/>
                  </a:lnTo>
                  <a:cubicBezTo>
                    <a:pt x="137245" y="144978"/>
                    <a:pt x="137458" y="144978"/>
                    <a:pt x="137667" y="144969"/>
                  </a:cubicBezTo>
                  <a:cubicBezTo>
                    <a:pt x="137886" y="144965"/>
                    <a:pt x="138099" y="144965"/>
                    <a:pt x="138308" y="144960"/>
                  </a:cubicBezTo>
                  <a:cubicBezTo>
                    <a:pt x="138521" y="144955"/>
                    <a:pt x="138735" y="144946"/>
                    <a:pt x="138944" y="144937"/>
                  </a:cubicBezTo>
                  <a:cubicBezTo>
                    <a:pt x="139162" y="144932"/>
                    <a:pt x="139376" y="144918"/>
                    <a:pt x="139584" y="144909"/>
                  </a:cubicBezTo>
                  <a:cubicBezTo>
                    <a:pt x="139803" y="144895"/>
                    <a:pt x="140011" y="144876"/>
                    <a:pt x="140220" y="144867"/>
                  </a:cubicBezTo>
                  <a:lnTo>
                    <a:pt x="140234" y="144867"/>
                  </a:lnTo>
                  <a:cubicBezTo>
                    <a:pt x="140350" y="144955"/>
                    <a:pt x="140476" y="145025"/>
                    <a:pt x="140610" y="145085"/>
                  </a:cubicBezTo>
                  <a:cubicBezTo>
                    <a:pt x="140810" y="145178"/>
                    <a:pt x="141023" y="145248"/>
                    <a:pt x="141251" y="145303"/>
                  </a:cubicBezTo>
                  <a:cubicBezTo>
                    <a:pt x="141460" y="145350"/>
                    <a:pt x="141669" y="145382"/>
                    <a:pt x="141887" y="145401"/>
                  </a:cubicBezTo>
                  <a:cubicBezTo>
                    <a:pt x="142096" y="145419"/>
                    <a:pt x="142309" y="145429"/>
                    <a:pt x="142527" y="145433"/>
                  </a:cubicBezTo>
                  <a:cubicBezTo>
                    <a:pt x="142713" y="145433"/>
                    <a:pt x="142899" y="145433"/>
                    <a:pt x="143070" y="145429"/>
                  </a:cubicBezTo>
                  <a:cubicBezTo>
                    <a:pt x="143098" y="145429"/>
                    <a:pt x="143131" y="145429"/>
                    <a:pt x="143159" y="145424"/>
                  </a:cubicBezTo>
                  <a:cubicBezTo>
                    <a:pt x="143372" y="145419"/>
                    <a:pt x="143581" y="145406"/>
                    <a:pt x="143795" y="145401"/>
                  </a:cubicBezTo>
                  <a:cubicBezTo>
                    <a:pt x="144013" y="145396"/>
                    <a:pt x="144222" y="145382"/>
                    <a:pt x="144435" y="145378"/>
                  </a:cubicBezTo>
                  <a:cubicBezTo>
                    <a:pt x="144649" y="145373"/>
                    <a:pt x="144858" y="145359"/>
                    <a:pt x="145071" y="145354"/>
                  </a:cubicBezTo>
                  <a:cubicBezTo>
                    <a:pt x="145289" y="145350"/>
                    <a:pt x="145498" y="145336"/>
                    <a:pt x="145712" y="145331"/>
                  </a:cubicBezTo>
                  <a:cubicBezTo>
                    <a:pt x="145925" y="145327"/>
                    <a:pt x="146134" y="145313"/>
                    <a:pt x="146348" y="145308"/>
                  </a:cubicBezTo>
                  <a:cubicBezTo>
                    <a:pt x="146566" y="145303"/>
                    <a:pt x="146775" y="145289"/>
                    <a:pt x="146988" y="145285"/>
                  </a:cubicBezTo>
                  <a:cubicBezTo>
                    <a:pt x="147202" y="145280"/>
                    <a:pt x="147411" y="145266"/>
                    <a:pt x="147624" y="145262"/>
                  </a:cubicBezTo>
                  <a:cubicBezTo>
                    <a:pt x="147842" y="145257"/>
                    <a:pt x="148051" y="145243"/>
                    <a:pt x="148265" y="145238"/>
                  </a:cubicBezTo>
                  <a:cubicBezTo>
                    <a:pt x="148478" y="145234"/>
                    <a:pt x="148687" y="145220"/>
                    <a:pt x="148901" y="145215"/>
                  </a:cubicBezTo>
                  <a:cubicBezTo>
                    <a:pt x="149119" y="145211"/>
                    <a:pt x="149328" y="145197"/>
                    <a:pt x="149541" y="145192"/>
                  </a:cubicBezTo>
                  <a:cubicBezTo>
                    <a:pt x="149755" y="145187"/>
                    <a:pt x="149964" y="145173"/>
                    <a:pt x="150177" y="145169"/>
                  </a:cubicBezTo>
                  <a:cubicBezTo>
                    <a:pt x="150395" y="145164"/>
                    <a:pt x="150604" y="145150"/>
                    <a:pt x="150818" y="145146"/>
                  </a:cubicBezTo>
                  <a:cubicBezTo>
                    <a:pt x="151031" y="145141"/>
                    <a:pt x="151240" y="145127"/>
                    <a:pt x="151454" y="145122"/>
                  </a:cubicBezTo>
                  <a:cubicBezTo>
                    <a:pt x="151672" y="145118"/>
                    <a:pt x="151881" y="145108"/>
                    <a:pt x="152094" y="145099"/>
                  </a:cubicBezTo>
                  <a:cubicBezTo>
                    <a:pt x="152308" y="145095"/>
                    <a:pt x="152517" y="145085"/>
                    <a:pt x="152730" y="145076"/>
                  </a:cubicBezTo>
                  <a:cubicBezTo>
                    <a:pt x="152948" y="145071"/>
                    <a:pt x="153157" y="145057"/>
                    <a:pt x="153371" y="145053"/>
                  </a:cubicBezTo>
                  <a:cubicBezTo>
                    <a:pt x="153584" y="145048"/>
                    <a:pt x="153793" y="145039"/>
                    <a:pt x="154007" y="145030"/>
                  </a:cubicBezTo>
                  <a:cubicBezTo>
                    <a:pt x="154225" y="145025"/>
                    <a:pt x="154434" y="145016"/>
                    <a:pt x="154647" y="145006"/>
                  </a:cubicBezTo>
                  <a:cubicBezTo>
                    <a:pt x="154861" y="145002"/>
                    <a:pt x="155070" y="144988"/>
                    <a:pt x="155283" y="144983"/>
                  </a:cubicBezTo>
                  <a:cubicBezTo>
                    <a:pt x="155501" y="144978"/>
                    <a:pt x="155710" y="144965"/>
                    <a:pt x="155924" y="144960"/>
                  </a:cubicBezTo>
                  <a:cubicBezTo>
                    <a:pt x="156137" y="144955"/>
                    <a:pt x="156346" y="144941"/>
                    <a:pt x="156560" y="144937"/>
                  </a:cubicBezTo>
                  <a:cubicBezTo>
                    <a:pt x="156731" y="144932"/>
                    <a:pt x="156894" y="144923"/>
                    <a:pt x="157061" y="144918"/>
                  </a:cubicBezTo>
                  <a:cubicBezTo>
                    <a:pt x="157172" y="144923"/>
                    <a:pt x="157274" y="144923"/>
                    <a:pt x="157386" y="144932"/>
                  </a:cubicBezTo>
                  <a:cubicBezTo>
                    <a:pt x="157599" y="144937"/>
                    <a:pt x="157808" y="144941"/>
                    <a:pt x="158022" y="144941"/>
                  </a:cubicBezTo>
                  <a:cubicBezTo>
                    <a:pt x="158240" y="144946"/>
                    <a:pt x="158449" y="144946"/>
                    <a:pt x="158662" y="144946"/>
                  </a:cubicBezTo>
                  <a:lnTo>
                    <a:pt x="159298" y="144946"/>
                  </a:lnTo>
                  <a:cubicBezTo>
                    <a:pt x="159516" y="144946"/>
                    <a:pt x="159730" y="144946"/>
                    <a:pt x="159939" y="144941"/>
                  </a:cubicBezTo>
                  <a:cubicBezTo>
                    <a:pt x="160152" y="144937"/>
                    <a:pt x="160366" y="144937"/>
                    <a:pt x="160575" y="144932"/>
                  </a:cubicBezTo>
                  <a:cubicBezTo>
                    <a:pt x="160793" y="144923"/>
                    <a:pt x="161006" y="144918"/>
                    <a:pt x="161215" y="144909"/>
                  </a:cubicBezTo>
                  <a:cubicBezTo>
                    <a:pt x="161429" y="144900"/>
                    <a:pt x="161642" y="144890"/>
                    <a:pt x="161851" y="144876"/>
                  </a:cubicBezTo>
                  <a:cubicBezTo>
                    <a:pt x="162074" y="144867"/>
                    <a:pt x="162283" y="144848"/>
                    <a:pt x="162492" y="144839"/>
                  </a:cubicBezTo>
                  <a:cubicBezTo>
                    <a:pt x="162710" y="144821"/>
                    <a:pt x="162919" y="144802"/>
                    <a:pt x="163128" y="144779"/>
                  </a:cubicBezTo>
                  <a:cubicBezTo>
                    <a:pt x="163351" y="144756"/>
                    <a:pt x="163564" y="144732"/>
                    <a:pt x="163768" y="144705"/>
                  </a:cubicBezTo>
                  <a:lnTo>
                    <a:pt x="163889" y="144686"/>
                  </a:lnTo>
                  <a:cubicBezTo>
                    <a:pt x="164000" y="144681"/>
                    <a:pt x="164112" y="144681"/>
                    <a:pt x="164219" y="144677"/>
                  </a:cubicBezTo>
                  <a:cubicBezTo>
                    <a:pt x="164437" y="144667"/>
                    <a:pt x="164646" y="144658"/>
                    <a:pt x="164859" y="144654"/>
                  </a:cubicBezTo>
                  <a:cubicBezTo>
                    <a:pt x="165073" y="144644"/>
                    <a:pt x="165282" y="144635"/>
                    <a:pt x="165495" y="144630"/>
                  </a:cubicBezTo>
                  <a:cubicBezTo>
                    <a:pt x="165713" y="144621"/>
                    <a:pt x="165922" y="144612"/>
                    <a:pt x="166136" y="144607"/>
                  </a:cubicBezTo>
                  <a:cubicBezTo>
                    <a:pt x="166349" y="144598"/>
                    <a:pt x="166558" y="144589"/>
                    <a:pt x="166772" y="144584"/>
                  </a:cubicBezTo>
                  <a:cubicBezTo>
                    <a:pt x="166990" y="144575"/>
                    <a:pt x="167199" y="144565"/>
                    <a:pt x="167412" y="144561"/>
                  </a:cubicBezTo>
                  <a:cubicBezTo>
                    <a:pt x="167626" y="144551"/>
                    <a:pt x="167835" y="144542"/>
                    <a:pt x="168048" y="144537"/>
                  </a:cubicBezTo>
                  <a:cubicBezTo>
                    <a:pt x="168178" y="144528"/>
                    <a:pt x="168303" y="144524"/>
                    <a:pt x="168433" y="144524"/>
                  </a:cubicBezTo>
                  <a:cubicBezTo>
                    <a:pt x="168512" y="144524"/>
                    <a:pt x="168600" y="144519"/>
                    <a:pt x="168689" y="144514"/>
                  </a:cubicBezTo>
                  <a:cubicBezTo>
                    <a:pt x="168689" y="143950"/>
                    <a:pt x="168693" y="143277"/>
                    <a:pt x="168698" y="142504"/>
                  </a:cubicBezTo>
                  <a:lnTo>
                    <a:pt x="168698" y="142504"/>
                  </a:lnTo>
                  <a:cubicBezTo>
                    <a:pt x="168693" y="143268"/>
                    <a:pt x="168693" y="143950"/>
                    <a:pt x="168689" y="144514"/>
                  </a:cubicBezTo>
                  <a:cubicBezTo>
                    <a:pt x="168897" y="144500"/>
                    <a:pt x="169111" y="144491"/>
                    <a:pt x="169325" y="144473"/>
                  </a:cubicBezTo>
                  <a:cubicBezTo>
                    <a:pt x="169543" y="144454"/>
                    <a:pt x="169752" y="144431"/>
                    <a:pt x="169965" y="144398"/>
                  </a:cubicBezTo>
                  <a:cubicBezTo>
                    <a:pt x="170179" y="144366"/>
                    <a:pt x="170392" y="144329"/>
                    <a:pt x="170601" y="144282"/>
                  </a:cubicBezTo>
                  <a:cubicBezTo>
                    <a:pt x="170819" y="144236"/>
                    <a:pt x="171033" y="144175"/>
                    <a:pt x="171242" y="144106"/>
                  </a:cubicBezTo>
                  <a:cubicBezTo>
                    <a:pt x="171460" y="144032"/>
                    <a:pt x="171678" y="143943"/>
                    <a:pt x="171878" y="143841"/>
                  </a:cubicBezTo>
                  <a:cubicBezTo>
                    <a:pt x="171961" y="143799"/>
                    <a:pt x="172035" y="143753"/>
                    <a:pt x="172110" y="143707"/>
                  </a:cubicBezTo>
                  <a:cubicBezTo>
                    <a:pt x="172133" y="143897"/>
                    <a:pt x="172272" y="143841"/>
                    <a:pt x="172569" y="143934"/>
                  </a:cubicBezTo>
                  <a:cubicBezTo>
                    <a:pt x="172746" y="143985"/>
                    <a:pt x="172959" y="144036"/>
                    <a:pt x="173200" y="144083"/>
                  </a:cubicBezTo>
                  <a:cubicBezTo>
                    <a:pt x="173395" y="144120"/>
                    <a:pt x="173609" y="144152"/>
                    <a:pt x="173841" y="144175"/>
                  </a:cubicBezTo>
                  <a:cubicBezTo>
                    <a:pt x="174045" y="144199"/>
                    <a:pt x="174259" y="144222"/>
                    <a:pt x="174477" y="144245"/>
                  </a:cubicBezTo>
                  <a:cubicBezTo>
                    <a:pt x="174686" y="144264"/>
                    <a:pt x="174895" y="144282"/>
                    <a:pt x="175118" y="144291"/>
                  </a:cubicBezTo>
                  <a:cubicBezTo>
                    <a:pt x="175326" y="144305"/>
                    <a:pt x="175540" y="144315"/>
                    <a:pt x="175753" y="144319"/>
                  </a:cubicBezTo>
                  <a:cubicBezTo>
                    <a:pt x="175962" y="144329"/>
                    <a:pt x="176180" y="144333"/>
                    <a:pt x="176394" y="144338"/>
                  </a:cubicBezTo>
                  <a:lnTo>
                    <a:pt x="177030" y="144338"/>
                  </a:lnTo>
                  <a:cubicBezTo>
                    <a:pt x="177248" y="144333"/>
                    <a:pt x="177462" y="144329"/>
                    <a:pt x="177671" y="144319"/>
                  </a:cubicBezTo>
                  <a:cubicBezTo>
                    <a:pt x="177889" y="144310"/>
                    <a:pt x="178107" y="144296"/>
                    <a:pt x="178306" y="144282"/>
                  </a:cubicBezTo>
                  <a:cubicBezTo>
                    <a:pt x="178339" y="144282"/>
                    <a:pt x="178371" y="144273"/>
                    <a:pt x="178399" y="144273"/>
                  </a:cubicBezTo>
                  <a:cubicBezTo>
                    <a:pt x="178557" y="144291"/>
                    <a:pt x="178720" y="144305"/>
                    <a:pt x="178887" y="144315"/>
                  </a:cubicBezTo>
                  <a:cubicBezTo>
                    <a:pt x="179091" y="144333"/>
                    <a:pt x="179304" y="144343"/>
                    <a:pt x="179527" y="144356"/>
                  </a:cubicBezTo>
                  <a:cubicBezTo>
                    <a:pt x="179731" y="144366"/>
                    <a:pt x="179945" y="144380"/>
                    <a:pt x="180163" y="144384"/>
                  </a:cubicBezTo>
                  <a:cubicBezTo>
                    <a:pt x="180372" y="144389"/>
                    <a:pt x="180581" y="144403"/>
                    <a:pt x="180804" y="144408"/>
                  </a:cubicBezTo>
                  <a:cubicBezTo>
                    <a:pt x="181013" y="144412"/>
                    <a:pt x="181226" y="144421"/>
                    <a:pt x="181440" y="144426"/>
                  </a:cubicBezTo>
                  <a:cubicBezTo>
                    <a:pt x="181649" y="144431"/>
                    <a:pt x="181867" y="144431"/>
                    <a:pt x="182080" y="144435"/>
                  </a:cubicBezTo>
                  <a:cubicBezTo>
                    <a:pt x="182289" y="144445"/>
                    <a:pt x="182503" y="144445"/>
                    <a:pt x="182716" y="144445"/>
                  </a:cubicBezTo>
                  <a:lnTo>
                    <a:pt x="183064" y="144445"/>
                  </a:lnTo>
                  <a:cubicBezTo>
                    <a:pt x="183176" y="144500"/>
                    <a:pt x="183292" y="144551"/>
                    <a:pt x="183408" y="144598"/>
                  </a:cubicBezTo>
                  <a:cubicBezTo>
                    <a:pt x="183445" y="144616"/>
                    <a:pt x="183482" y="144630"/>
                    <a:pt x="183519" y="144644"/>
                  </a:cubicBezTo>
                  <a:cubicBezTo>
                    <a:pt x="183691" y="144709"/>
                    <a:pt x="183867" y="144760"/>
                    <a:pt x="184048" y="144807"/>
                  </a:cubicBezTo>
                  <a:cubicBezTo>
                    <a:pt x="184257" y="144862"/>
                    <a:pt x="184471" y="144909"/>
                    <a:pt x="184684" y="144941"/>
                  </a:cubicBezTo>
                  <a:cubicBezTo>
                    <a:pt x="184893" y="144978"/>
                    <a:pt x="185107" y="145002"/>
                    <a:pt x="185325" y="145016"/>
                  </a:cubicBezTo>
                  <a:cubicBezTo>
                    <a:pt x="185534" y="145034"/>
                    <a:pt x="185747" y="145039"/>
                    <a:pt x="185961" y="145048"/>
                  </a:cubicBezTo>
                  <a:cubicBezTo>
                    <a:pt x="186017" y="145049"/>
                    <a:pt x="186073" y="145050"/>
                    <a:pt x="186130" y="145050"/>
                  </a:cubicBezTo>
                  <a:cubicBezTo>
                    <a:pt x="186284" y="145050"/>
                    <a:pt x="186442" y="145046"/>
                    <a:pt x="186601" y="145039"/>
                  </a:cubicBezTo>
                  <a:cubicBezTo>
                    <a:pt x="186815" y="145034"/>
                    <a:pt x="187024" y="145025"/>
                    <a:pt x="187237" y="145011"/>
                  </a:cubicBezTo>
                  <a:cubicBezTo>
                    <a:pt x="187451" y="145002"/>
                    <a:pt x="187660" y="144983"/>
                    <a:pt x="187878" y="144965"/>
                  </a:cubicBezTo>
                  <a:cubicBezTo>
                    <a:pt x="187961" y="144960"/>
                    <a:pt x="188054" y="144955"/>
                    <a:pt x="188142" y="144941"/>
                  </a:cubicBezTo>
                  <a:cubicBezTo>
                    <a:pt x="188263" y="144932"/>
                    <a:pt x="188393" y="144918"/>
                    <a:pt x="188509" y="144895"/>
                  </a:cubicBezTo>
                  <a:cubicBezTo>
                    <a:pt x="188695" y="144862"/>
                    <a:pt x="188867" y="144802"/>
                    <a:pt x="189015" y="144681"/>
                  </a:cubicBezTo>
                  <a:cubicBezTo>
                    <a:pt x="189066" y="144635"/>
                    <a:pt x="189108" y="144584"/>
                    <a:pt x="189145" y="144528"/>
                  </a:cubicBezTo>
                  <a:lnTo>
                    <a:pt x="189145" y="144524"/>
                  </a:lnTo>
                  <a:cubicBezTo>
                    <a:pt x="189261" y="144356"/>
                    <a:pt x="189321" y="144148"/>
                    <a:pt x="189349" y="143934"/>
                  </a:cubicBezTo>
                  <a:lnTo>
                    <a:pt x="190640" y="143934"/>
                  </a:lnTo>
                  <a:cubicBezTo>
                    <a:pt x="190672" y="144032"/>
                    <a:pt x="190714" y="144124"/>
                    <a:pt x="190760" y="144217"/>
                  </a:cubicBezTo>
                  <a:cubicBezTo>
                    <a:pt x="190839" y="144366"/>
                    <a:pt x="190941" y="144500"/>
                    <a:pt x="191058" y="144616"/>
                  </a:cubicBezTo>
                  <a:cubicBezTo>
                    <a:pt x="191234" y="144802"/>
                    <a:pt x="191452" y="144946"/>
                    <a:pt x="191693" y="145062"/>
                  </a:cubicBezTo>
                  <a:cubicBezTo>
                    <a:pt x="191893" y="145155"/>
                    <a:pt x="192107" y="145224"/>
                    <a:pt x="192334" y="145280"/>
                  </a:cubicBezTo>
                  <a:cubicBezTo>
                    <a:pt x="192543" y="145327"/>
                    <a:pt x="192752" y="145359"/>
                    <a:pt x="192970" y="145378"/>
                  </a:cubicBezTo>
                  <a:cubicBezTo>
                    <a:pt x="193179" y="145396"/>
                    <a:pt x="193392" y="145406"/>
                    <a:pt x="193611" y="145410"/>
                  </a:cubicBezTo>
                  <a:cubicBezTo>
                    <a:pt x="193796" y="145410"/>
                    <a:pt x="193982" y="145410"/>
                    <a:pt x="194154" y="145406"/>
                  </a:cubicBezTo>
                  <a:cubicBezTo>
                    <a:pt x="194181" y="145406"/>
                    <a:pt x="194214" y="145406"/>
                    <a:pt x="194242" y="145401"/>
                  </a:cubicBezTo>
                  <a:cubicBezTo>
                    <a:pt x="194455" y="145396"/>
                    <a:pt x="194664" y="145382"/>
                    <a:pt x="194878" y="145378"/>
                  </a:cubicBezTo>
                  <a:cubicBezTo>
                    <a:pt x="195096" y="145373"/>
                    <a:pt x="195305" y="145359"/>
                    <a:pt x="195518" y="145354"/>
                  </a:cubicBezTo>
                  <a:cubicBezTo>
                    <a:pt x="195732" y="145350"/>
                    <a:pt x="195941" y="145336"/>
                    <a:pt x="196154" y="145331"/>
                  </a:cubicBezTo>
                  <a:cubicBezTo>
                    <a:pt x="196372" y="145327"/>
                    <a:pt x="196581" y="145313"/>
                    <a:pt x="196795" y="145308"/>
                  </a:cubicBezTo>
                  <a:cubicBezTo>
                    <a:pt x="197008" y="145303"/>
                    <a:pt x="197217" y="145289"/>
                    <a:pt x="197431" y="145285"/>
                  </a:cubicBezTo>
                  <a:cubicBezTo>
                    <a:pt x="197649" y="145280"/>
                    <a:pt x="197858" y="145266"/>
                    <a:pt x="198071" y="145262"/>
                  </a:cubicBezTo>
                  <a:cubicBezTo>
                    <a:pt x="198285" y="145257"/>
                    <a:pt x="198494" y="145243"/>
                    <a:pt x="198707" y="145238"/>
                  </a:cubicBezTo>
                  <a:cubicBezTo>
                    <a:pt x="198925" y="145234"/>
                    <a:pt x="199134" y="145220"/>
                    <a:pt x="199348" y="145215"/>
                  </a:cubicBezTo>
                  <a:cubicBezTo>
                    <a:pt x="199561" y="145211"/>
                    <a:pt x="199770" y="145197"/>
                    <a:pt x="199984" y="145192"/>
                  </a:cubicBezTo>
                  <a:cubicBezTo>
                    <a:pt x="200202" y="145187"/>
                    <a:pt x="200411" y="145173"/>
                    <a:pt x="200624" y="145169"/>
                  </a:cubicBezTo>
                  <a:cubicBezTo>
                    <a:pt x="200838" y="145164"/>
                    <a:pt x="201047" y="145150"/>
                    <a:pt x="201260" y="145146"/>
                  </a:cubicBezTo>
                  <a:cubicBezTo>
                    <a:pt x="201478" y="145141"/>
                    <a:pt x="201687" y="145127"/>
                    <a:pt x="201901" y="145122"/>
                  </a:cubicBezTo>
                  <a:cubicBezTo>
                    <a:pt x="202114" y="145118"/>
                    <a:pt x="202323" y="145104"/>
                    <a:pt x="202537" y="145099"/>
                  </a:cubicBezTo>
                  <a:cubicBezTo>
                    <a:pt x="202755" y="145095"/>
                    <a:pt x="202964" y="145085"/>
                    <a:pt x="203177" y="145076"/>
                  </a:cubicBezTo>
                  <a:cubicBezTo>
                    <a:pt x="203391" y="145071"/>
                    <a:pt x="203600" y="145062"/>
                    <a:pt x="203813" y="145053"/>
                  </a:cubicBezTo>
                  <a:cubicBezTo>
                    <a:pt x="204031" y="145048"/>
                    <a:pt x="204240" y="145034"/>
                    <a:pt x="204454" y="145030"/>
                  </a:cubicBezTo>
                  <a:cubicBezTo>
                    <a:pt x="204667" y="145025"/>
                    <a:pt x="204876" y="145016"/>
                    <a:pt x="205090" y="145006"/>
                  </a:cubicBezTo>
                  <a:cubicBezTo>
                    <a:pt x="205308" y="145002"/>
                    <a:pt x="205517" y="144992"/>
                    <a:pt x="205730" y="144983"/>
                  </a:cubicBezTo>
                  <a:cubicBezTo>
                    <a:pt x="205944" y="144978"/>
                    <a:pt x="206153" y="144965"/>
                    <a:pt x="206366" y="144960"/>
                  </a:cubicBezTo>
                  <a:cubicBezTo>
                    <a:pt x="206584" y="144955"/>
                    <a:pt x="206793" y="144941"/>
                    <a:pt x="207007" y="144937"/>
                  </a:cubicBezTo>
                  <a:cubicBezTo>
                    <a:pt x="207220" y="144932"/>
                    <a:pt x="207429" y="144918"/>
                    <a:pt x="207643" y="144913"/>
                  </a:cubicBezTo>
                  <a:cubicBezTo>
                    <a:pt x="207861" y="144909"/>
                    <a:pt x="208070" y="144895"/>
                    <a:pt x="208283" y="144890"/>
                  </a:cubicBezTo>
                  <a:cubicBezTo>
                    <a:pt x="208497" y="144886"/>
                    <a:pt x="208706" y="144872"/>
                    <a:pt x="208919" y="144867"/>
                  </a:cubicBezTo>
                  <a:cubicBezTo>
                    <a:pt x="209137" y="144862"/>
                    <a:pt x="209346" y="144848"/>
                    <a:pt x="209560" y="144844"/>
                  </a:cubicBezTo>
                  <a:cubicBezTo>
                    <a:pt x="209773" y="144839"/>
                    <a:pt x="209982" y="144825"/>
                    <a:pt x="210196" y="144821"/>
                  </a:cubicBezTo>
                  <a:cubicBezTo>
                    <a:pt x="210414" y="144816"/>
                    <a:pt x="210623" y="144802"/>
                    <a:pt x="210836" y="144797"/>
                  </a:cubicBezTo>
                  <a:cubicBezTo>
                    <a:pt x="211050" y="144793"/>
                    <a:pt x="211259" y="144779"/>
                    <a:pt x="211472" y="144774"/>
                  </a:cubicBezTo>
                  <a:cubicBezTo>
                    <a:pt x="211690" y="144770"/>
                    <a:pt x="211899" y="144756"/>
                    <a:pt x="212113" y="144751"/>
                  </a:cubicBezTo>
                  <a:cubicBezTo>
                    <a:pt x="212326" y="144746"/>
                    <a:pt x="212535" y="144737"/>
                    <a:pt x="212749" y="144728"/>
                  </a:cubicBezTo>
                  <a:cubicBezTo>
                    <a:pt x="212967" y="144723"/>
                    <a:pt x="213176" y="144709"/>
                    <a:pt x="213389" y="144705"/>
                  </a:cubicBezTo>
                  <a:cubicBezTo>
                    <a:pt x="213603" y="144700"/>
                    <a:pt x="213812" y="144686"/>
                    <a:pt x="214025" y="144681"/>
                  </a:cubicBezTo>
                  <a:cubicBezTo>
                    <a:pt x="214243" y="144677"/>
                    <a:pt x="214452" y="144663"/>
                    <a:pt x="214666" y="144658"/>
                  </a:cubicBezTo>
                  <a:cubicBezTo>
                    <a:pt x="214879" y="144654"/>
                    <a:pt x="215088" y="144640"/>
                    <a:pt x="215302" y="144635"/>
                  </a:cubicBezTo>
                  <a:cubicBezTo>
                    <a:pt x="215520" y="144630"/>
                    <a:pt x="215729" y="144616"/>
                    <a:pt x="215942" y="144612"/>
                  </a:cubicBezTo>
                  <a:cubicBezTo>
                    <a:pt x="216156" y="144607"/>
                    <a:pt x="216365" y="144593"/>
                    <a:pt x="216578" y="144589"/>
                  </a:cubicBezTo>
                  <a:cubicBezTo>
                    <a:pt x="216796" y="144584"/>
                    <a:pt x="217005" y="144570"/>
                    <a:pt x="217219" y="144565"/>
                  </a:cubicBezTo>
                  <a:cubicBezTo>
                    <a:pt x="217432" y="144561"/>
                    <a:pt x="217641" y="144547"/>
                    <a:pt x="217855" y="144542"/>
                  </a:cubicBezTo>
                  <a:cubicBezTo>
                    <a:pt x="218073" y="144537"/>
                    <a:pt x="218282" y="144524"/>
                    <a:pt x="218495" y="144519"/>
                  </a:cubicBezTo>
                  <a:cubicBezTo>
                    <a:pt x="218709" y="144514"/>
                    <a:pt x="218918" y="144500"/>
                    <a:pt x="219131" y="144496"/>
                  </a:cubicBezTo>
                  <a:cubicBezTo>
                    <a:pt x="219261" y="144491"/>
                    <a:pt x="219386" y="144482"/>
                    <a:pt x="219516" y="144482"/>
                  </a:cubicBezTo>
                  <a:cubicBezTo>
                    <a:pt x="219595" y="144482"/>
                    <a:pt x="219684" y="144477"/>
                    <a:pt x="219772" y="144473"/>
                  </a:cubicBezTo>
                  <a:cubicBezTo>
                    <a:pt x="219981" y="144459"/>
                    <a:pt x="220194" y="144449"/>
                    <a:pt x="220408" y="144431"/>
                  </a:cubicBezTo>
                  <a:cubicBezTo>
                    <a:pt x="220626" y="144412"/>
                    <a:pt x="220835" y="144389"/>
                    <a:pt x="221048" y="144356"/>
                  </a:cubicBezTo>
                  <a:cubicBezTo>
                    <a:pt x="221262" y="144329"/>
                    <a:pt x="221475" y="144287"/>
                    <a:pt x="221684" y="144240"/>
                  </a:cubicBezTo>
                  <a:cubicBezTo>
                    <a:pt x="221902" y="144194"/>
                    <a:pt x="222116" y="144134"/>
                    <a:pt x="222325" y="144064"/>
                  </a:cubicBezTo>
                  <a:cubicBezTo>
                    <a:pt x="222543" y="143990"/>
                    <a:pt x="222761" y="143902"/>
                    <a:pt x="222961" y="143799"/>
                  </a:cubicBezTo>
                  <a:cubicBezTo>
                    <a:pt x="223193" y="143679"/>
                    <a:pt x="223402" y="143539"/>
                    <a:pt x="223601" y="143368"/>
                  </a:cubicBezTo>
                  <a:lnTo>
                    <a:pt x="223606" y="143368"/>
                  </a:lnTo>
                  <a:cubicBezTo>
                    <a:pt x="223861" y="143150"/>
                    <a:pt x="224075" y="142890"/>
                    <a:pt x="224237" y="142569"/>
                  </a:cubicBezTo>
                  <a:cubicBezTo>
                    <a:pt x="224237" y="142565"/>
                    <a:pt x="224246" y="142565"/>
                    <a:pt x="224246" y="142555"/>
                  </a:cubicBezTo>
                  <a:cubicBezTo>
                    <a:pt x="224270" y="142518"/>
                    <a:pt x="224293" y="142481"/>
                    <a:pt x="224307" y="142435"/>
                  </a:cubicBezTo>
                  <a:cubicBezTo>
                    <a:pt x="224307" y="142435"/>
                    <a:pt x="224562" y="142551"/>
                    <a:pt x="224878" y="142658"/>
                  </a:cubicBezTo>
                  <a:lnTo>
                    <a:pt x="224882" y="142658"/>
                  </a:lnTo>
                  <a:cubicBezTo>
                    <a:pt x="225087" y="142727"/>
                    <a:pt x="225314" y="142788"/>
                    <a:pt x="225514" y="142811"/>
                  </a:cubicBezTo>
                  <a:lnTo>
                    <a:pt x="225523" y="142811"/>
                  </a:lnTo>
                  <a:cubicBezTo>
                    <a:pt x="225579" y="142818"/>
                    <a:pt x="225633" y="142822"/>
                    <a:pt x="225684" y="142822"/>
                  </a:cubicBezTo>
                  <a:cubicBezTo>
                    <a:pt x="225888" y="142822"/>
                    <a:pt x="226035" y="142755"/>
                    <a:pt x="226043" y="142569"/>
                  </a:cubicBezTo>
                  <a:cubicBezTo>
                    <a:pt x="226071" y="142017"/>
                    <a:pt x="226112" y="141576"/>
                    <a:pt x="226154" y="141209"/>
                  </a:cubicBezTo>
                  <a:lnTo>
                    <a:pt x="226173" y="141070"/>
                  </a:lnTo>
                  <a:cubicBezTo>
                    <a:pt x="226349" y="139594"/>
                    <a:pt x="226605" y="139469"/>
                    <a:pt x="226790" y="138076"/>
                  </a:cubicBezTo>
                  <a:cubicBezTo>
                    <a:pt x="226809" y="137937"/>
                    <a:pt x="226827" y="137788"/>
                    <a:pt x="226846" y="137621"/>
                  </a:cubicBezTo>
                  <a:cubicBezTo>
                    <a:pt x="226878" y="137287"/>
                    <a:pt x="226906" y="136902"/>
                    <a:pt x="226939" y="136438"/>
                  </a:cubicBezTo>
                  <a:cubicBezTo>
                    <a:pt x="227231" y="140304"/>
                    <a:pt x="227254" y="139464"/>
                    <a:pt x="227431" y="141163"/>
                  </a:cubicBezTo>
                  <a:cubicBezTo>
                    <a:pt x="227435" y="141209"/>
                    <a:pt x="227440" y="141265"/>
                    <a:pt x="227449" y="141311"/>
                  </a:cubicBezTo>
                  <a:cubicBezTo>
                    <a:pt x="227496" y="141808"/>
                    <a:pt x="227556" y="142518"/>
                    <a:pt x="227640" y="143567"/>
                  </a:cubicBezTo>
                  <a:cubicBezTo>
                    <a:pt x="227612" y="143730"/>
                    <a:pt x="227765" y="143864"/>
                    <a:pt x="228067" y="143967"/>
                  </a:cubicBezTo>
                  <a:cubicBezTo>
                    <a:pt x="228234" y="144027"/>
                    <a:pt x="228452" y="144078"/>
                    <a:pt x="228707" y="144120"/>
                  </a:cubicBezTo>
                  <a:cubicBezTo>
                    <a:pt x="228898" y="144152"/>
                    <a:pt x="229111" y="144180"/>
                    <a:pt x="229343" y="144203"/>
                  </a:cubicBezTo>
                  <a:cubicBezTo>
                    <a:pt x="229543" y="144226"/>
                    <a:pt x="229756" y="144245"/>
                    <a:pt x="229984" y="144264"/>
                  </a:cubicBezTo>
                  <a:cubicBezTo>
                    <a:pt x="230188" y="144282"/>
                    <a:pt x="230402" y="144291"/>
                    <a:pt x="230620" y="144305"/>
                  </a:cubicBezTo>
                  <a:cubicBezTo>
                    <a:pt x="230824" y="144315"/>
                    <a:pt x="231037" y="144329"/>
                    <a:pt x="231260" y="144333"/>
                  </a:cubicBezTo>
                  <a:cubicBezTo>
                    <a:pt x="231469" y="144338"/>
                    <a:pt x="231678" y="144352"/>
                    <a:pt x="231896" y="144356"/>
                  </a:cubicBezTo>
                  <a:cubicBezTo>
                    <a:pt x="232105" y="144361"/>
                    <a:pt x="232323" y="144366"/>
                    <a:pt x="232537" y="144375"/>
                  </a:cubicBezTo>
                  <a:cubicBezTo>
                    <a:pt x="232746" y="144380"/>
                    <a:pt x="232959" y="144380"/>
                    <a:pt x="233173" y="144384"/>
                  </a:cubicBezTo>
                  <a:cubicBezTo>
                    <a:pt x="233382" y="144389"/>
                    <a:pt x="233600" y="144389"/>
                    <a:pt x="233813" y="144389"/>
                  </a:cubicBezTo>
                  <a:cubicBezTo>
                    <a:pt x="234022" y="144389"/>
                    <a:pt x="234236" y="144398"/>
                    <a:pt x="234449" y="144398"/>
                  </a:cubicBezTo>
                  <a:cubicBezTo>
                    <a:pt x="234667" y="144398"/>
                    <a:pt x="234876" y="144403"/>
                    <a:pt x="235090" y="144403"/>
                  </a:cubicBezTo>
                  <a:cubicBezTo>
                    <a:pt x="235303" y="144403"/>
                    <a:pt x="235512" y="144403"/>
                    <a:pt x="235726" y="144408"/>
                  </a:cubicBezTo>
                  <a:cubicBezTo>
                    <a:pt x="235944" y="144408"/>
                    <a:pt x="236153" y="144408"/>
                    <a:pt x="236366" y="144412"/>
                  </a:cubicBezTo>
                  <a:cubicBezTo>
                    <a:pt x="236580" y="144412"/>
                    <a:pt x="236793" y="144412"/>
                    <a:pt x="237002" y="144421"/>
                  </a:cubicBezTo>
                  <a:cubicBezTo>
                    <a:pt x="237002" y="143479"/>
                    <a:pt x="237011" y="142231"/>
                    <a:pt x="237025" y="140787"/>
                  </a:cubicBezTo>
                  <a:lnTo>
                    <a:pt x="237025" y="140787"/>
                  </a:lnTo>
                  <a:cubicBezTo>
                    <a:pt x="237016" y="142231"/>
                    <a:pt x="237007" y="143479"/>
                    <a:pt x="237002" y="144421"/>
                  </a:cubicBezTo>
                  <a:cubicBezTo>
                    <a:pt x="237220" y="144421"/>
                    <a:pt x="237434" y="144426"/>
                    <a:pt x="237643" y="144426"/>
                  </a:cubicBezTo>
                  <a:cubicBezTo>
                    <a:pt x="237856" y="144426"/>
                    <a:pt x="238070" y="144431"/>
                    <a:pt x="238279" y="144431"/>
                  </a:cubicBezTo>
                  <a:cubicBezTo>
                    <a:pt x="238501" y="144435"/>
                    <a:pt x="238710" y="144435"/>
                    <a:pt x="238919" y="144445"/>
                  </a:cubicBezTo>
                  <a:cubicBezTo>
                    <a:pt x="239026" y="144445"/>
                    <a:pt x="239133" y="144449"/>
                    <a:pt x="239240" y="144449"/>
                  </a:cubicBezTo>
                  <a:cubicBezTo>
                    <a:pt x="239249" y="144453"/>
                    <a:pt x="239257" y="144455"/>
                    <a:pt x="239266" y="144455"/>
                  </a:cubicBezTo>
                  <a:cubicBezTo>
                    <a:pt x="239411" y="144455"/>
                    <a:pt x="239454" y="143906"/>
                    <a:pt x="239555" y="143656"/>
                  </a:cubicBezTo>
                  <a:lnTo>
                    <a:pt x="239555" y="143646"/>
                  </a:lnTo>
                  <a:cubicBezTo>
                    <a:pt x="239722" y="143224"/>
                    <a:pt x="239894" y="142797"/>
                    <a:pt x="240066" y="142370"/>
                  </a:cubicBezTo>
                  <a:cubicBezTo>
                    <a:pt x="240121" y="142481"/>
                    <a:pt x="240159" y="142597"/>
                    <a:pt x="240196" y="142713"/>
                  </a:cubicBezTo>
                  <a:cubicBezTo>
                    <a:pt x="240196" y="142718"/>
                    <a:pt x="240200" y="142727"/>
                    <a:pt x="240200" y="142732"/>
                  </a:cubicBezTo>
                  <a:cubicBezTo>
                    <a:pt x="240307" y="143103"/>
                    <a:pt x="240321" y="143502"/>
                    <a:pt x="240247" y="143888"/>
                  </a:cubicBezTo>
                  <a:lnTo>
                    <a:pt x="245938" y="143888"/>
                  </a:lnTo>
                  <a:cubicBezTo>
                    <a:pt x="245996" y="143888"/>
                    <a:pt x="246129" y="143928"/>
                    <a:pt x="246212" y="143928"/>
                  </a:cubicBezTo>
                  <a:cubicBezTo>
                    <a:pt x="246249" y="143928"/>
                    <a:pt x="246275" y="143920"/>
                    <a:pt x="246281" y="143897"/>
                  </a:cubicBezTo>
                  <a:cubicBezTo>
                    <a:pt x="246676" y="142347"/>
                    <a:pt x="246007" y="141154"/>
                    <a:pt x="246411" y="139603"/>
                  </a:cubicBezTo>
                  <a:lnTo>
                    <a:pt x="246411" y="139603"/>
                  </a:lnTo>
                  <a:cubicBezTo>
                    <a:pt x="246379" y="140026"/>
                    <a:pt x="246467" y="140411"/>
                    <a:pt x="246583" y="140778"/>
                  </a:cubicBezTo>
                  <a:cubicBezTo>
                    <a:pt x="246588" y="140792"/>
                    <a:pt x="246597" y="140815"/>
                    <a:pt x="246601" y="140833"/>
                  </a:cubicBezTo>
                  <a:cubicBezTo>
                    <a:pt x="246834" y="141534"/>
                    <a:pt x="247177" y="142193"/>
                    <a:pt x="247121" y="142996"/>
                  </a:cubicBezTo>
                  <a:cubicBezTo>
                    <a:pt x="247107" y="143289"/>
                    <a:pt x="247093" y="143595"/>
                    <a:pt x="247214" y="143850"/>
                  </a:cubicBezTo>
                  <a:lnTo>
                    <a:pt x="247214" y="143855"/>
                  </a:lnTo>
                  <a:cubicBezTo>
                    <a:pt x="247233" y="143897"/>
                    <a:pt x="247256" y="143939"/>
                    <a:pt x="247284" y="143971"/>
                  </a:cubicBezTo>
                  <a:cubicBezTo>
                    <a:pt x="247418" y="144157"/>
                    <a:pt x="247627" y="144259"/>
                    <a:pt x="247850" y="144315"/>
                  </a:cubicBezTo>
                  <a:cubicBezTo>
                    <a:pt x="247980" y="144352"/>
                    <a:pt x="248115" y="144375"/>
                    <a:pt x="248249" y="144389"/>
                  </a:cubicBezTo>
                  <a:cubicBezTo>
                    <a:pt x="248324" y="144403"/>
                    <a:pt x="248407" y="144412"/>
                    <a:pt x="248481" y="144421"/>
                  </a:cubicBezTo>
                  <a:cubicBezTo>
                    <a:pt x="248686" y="144445"/>
                    <a:pt x="248899" y="144473"/>
                    <a:pt x="249117" y="144496"/>
                  </a:cubicBezTo>
                  <a:cubicBezTo>
                    <a:pt x="249322" y="144519"/>
                    <a:pt x="249535" y="144542"/>
                    <a:pt x="249758" y="144565"/>
                  </a:cubicBezTo>
                  <a:cubicBezTo>
                    <a:pt x="249967" y="144589"/>
                    <a:pt x="250176" y="144607"/>
                    <a:pt x="250394" y="144621"/>
                  </a:cubicBezTo>
                  <a:cubicBezTo>
                    <a:pt x="250603" y="144640"/>
                    <a:pt x="250821" y="144658"/>
                    <a:pt x="251034" y="144677"/>
                  </a:cubicBezTo>
                  <a:cubicBezTo>
                    <a:pt x="251243" y="144691"/>
                    <a:pt x="251457" y="144709"/>
                    <a:pt x="251670" y="144723"/>
                  </a:cubicBezTo>
                  <a:cubicBezTo>
                    <a:pt x="251879" y="144737"/>
                    <a:pt x="252097" y="144751"/>
                    <a:pt x="252311" y="144760"/>
                  </a:cubicBezTo>
                  <a:cubicBezTo>
                    <a:pt x="252520" y="144774"/>
                    <a:pt x="252733" y="144784"/>
                    <a:pt x="252947" y="144797"/>
                  </a:cubicBezTo>
                  <a:cubicBezTo>
                    <a:pt x="253156" y="144807"/>
                    <a:pt x="253374" y="144821"/>
                    <a:pt x="253587" y="144830"/>
                  </a:cubicBezTo>
                  <a:cubicBezTo>
                    <a:pt x="253796" y="144844"/>
                    <a:pt x="254010" y="144848"/>
                    <a:pt x="254223" y="144862"/>
                  </a:cubicBezTo>
                  <a:cubicBezTo>
                    <a:pt x="254441" y="144867"/>
                    <a:pt x="254650" y="144876"/>
                    <a:pt x="254864" y="144886"/>
                  </a:cubicBezTo>
                  <a:cubicBezTo>
                    <a:pt x="255077" y="144890"/>
                    <a:pt x="255286" y="144895"/>
                    <a:pt x="255500" y="144900"/>
                  </a:cubicBezTo>
                  <a:cubicBezTo>
                    <a:pt x="255718" y="144909"/>
                    <a:pt x="255927" y="144913"/>
                    <a:pt x="256140" y="144913"/>
                  </a:cubicBezTo>
                  <a:cubicBezTo>
                    <a:pt x="256354" y="144918"/>
                    <a:pt x="256563" y="144918"/>
                    <a:pt x="256776" y="144918"/>
                  </a:cubicBezTo>
                  <a:lnTo>
                    <a:pt x="257417" y="144918"/>
                  </a:lnTo>
                  <a:cubicBezTo>
                    <a:pt x="257630" y="144918"/>
                    <a:pt x="257844" y="144918"/>
                    <a:pt x="258053" y="144913"/>
                  </a:cubicBezTo>
                  <a:cubicBezTo>
                    <a:pt x="258271" y="144909"/>
                    <a:pt x="258484" y="144909"/>
                    <a:pt x="258693" y="144900"/>
                  </a:cubicBezTo>
                  <a:cubicBezTo>
                    <a:pt x="258907" y="144895"/>
                    <a:pt x="259120" y="144890"/>
                    <a:pt x="259329" y="144876"/>
                  </a:cubicBezTo>
                  <a:cubicBezTo>
                    <a:pt x="259547" y="144872"/>
                    <a:pt x="259761" y="144862"/>
                    <a:pt x="259970" y="144848"/>
                  </a:cubicBezTo>
                  <a:cubicBezTo>
                    <a:pt x="260188" y="144839"/>
                    <a:pt x="260397" y="144821"/>
                    <a:pt x="260606" y="144807"/>
                  </a:cubicBezTo>
                  <a:cubicBezTo>
                    <a:pt x="260829" y="144793"/>
                    <a:pt x="261037" y="144774"/>
                    <a:pt x="261246" y="144751"/>
                  </a:cubicBezTo>
                  <a:cubicBezTo>
                    <a:pt x="261465" y="144728"/>
                    <a:pt x="261683" y="144705"/>
                    <a:pt x="261882" y="144677"/>
                  </a:cubicBezTo>
                  <a:cubicBezTo>
                    <a:pt x="262110" y="144644"/>
                    <a:pt x="262323" y="144612"/>
                    <a:pt x="262523" y="144570"/>
                  </a:cubicBezTo>
                  <a:cubicBezTo>
                    <a:pt x="262755" y="144524"/>
                    <a:pt x="262968" y="144477"/>
                    <a:pt x="263159" y="144426"/>
                  </a:cubicBezTo>
                  <a:cubicBezTo>
                    <a:pt x="263414" y="144356"/>
                    <a:pt x="263632" y="144273"/>
                    <a:pt x="263799" y="144189"/>
                  </a:cubicBezTo>
                  <a:cubicBezTo>
                    <a:pt x="264180" y="143985"/>
                    <a:pt x="264129" y="143758"/>
                    <a:pt x="264147" y="143428"/>
                  </a:cubicBezTo>
                  <a:cubicBezTo>
                    <a:pt x="264050" y="141358"/>
                    <a:pt x="263957" y="139278"/>
                    <a:pt x="263855" y="137208"/>
                  </a:cubicBezTo>
                  <a:cubicBezTo>
                    <a:pt x="263832" y="136762"/>
                    <a:pt x="263818" y="136321"/>
                    <a:pt x="263795" y="135871"/>
                  </a:cubicBezTo>
                  <a:lnTo>
                    <a:pt x="263581" y="131313"/>
                  </a:lnTo>
                  <a:cubicBezTo>
                    <a:pt x="263456" y="131267"/>
                    <a:pt x="263331" y="131220"/>
                    <a:pt x="263201" y="131178"/>
                  </a:cubicBezTo>
                  <a:cubicBezTo>
                    <a:pt x="263177" y="131174"/>
                    <a:pt x="263154" y="131160"/>
                    <a:pt x="263131" y="131155"/>
                  </a:cubicBezTo>
                  <a:cubicBezTo>
                    <a:pt x="262941" y="131090"/>
                    <a:pt x="262755" y="131021"/>
                    <a:pt x="262560" y="130960"/>
                  </a:cubicBezTo>
                  <a:cubicBezTo>
                    <a:pt x="262537" y="130951"/>
                    <a:pt x="262514" y="130942"/>
                    <a:pt x="262490" y="130937"/>
                  </a:cubicBezTo>
                  <a:cubicBezTo>
                    <a:pt x="262300" y="130872"/>
                    <a:pt x="262114" y="130802"/>
                    <a:pt x="261924" y="130737"/>
                  </a:cubicBezTo>
                  <a:cubicBezTo>
                    <a:pt x="261901" y="130733"/>
                    <a:pt x="261878" y="130719"/>
                    <a:pt x="261854" y="130714"/>
                  </a:cubicBezTo>
                  <a:cubicBezTo>
                    <a:pt x="261836" y="130710"/>
                    <a:pt x="261813" y="130705"/>
                    <a:pt x="261794" y="130696"/>
                  </a:cubicBezTo>
                  <a:lnTo>
                    <a:pt x="261924" y="130696"/>
                  </a:lnTo>
                  <a:cubicBezTo>
                    <a:pt x="262087" y="130682"/>
                    <a:pt x="262281" y="130617"/>
                    <a:pt x="262486" y="130519"/>
                  </a:cubicBezTo>
                  <a:lnTo>
                    <a:pt x="262555" y="130482"/>
                  </a:lnTo>
                  <a:cubicBezTo>
                    <a:pt x="262764" y="130371"/>
                    <a:pt x="262964" y="130222"/>
                    <a:pt x="263112" y="130060"/>
                  </a:cubicBezTo>
                  <a:cubicBezTo>
                    <a:pt x="263136" y="130032"/>
                    <a:pt x="263163" y="129999"/>
                    <a:pt x="263182" y="129971"/>
                  </a:cubicBezTo>
                  <a:cubicBezTo>
                    <a:pt x="263317" y="129800"/>
                    <a:pt x="263386" y="129614"/>
                    <a:pt x="263340" y="129428"/>
                  </a:cubicBezTo>
                  <a:cubicBezTo>
                    <a:pt x="263419" y="126295"/>
                    <a:pt x="263604" y="123770"/>
                    <a:pt x="263785" y="121412"/>
                  </a:cubicBezTo>
                  <a:cubicBezTo>
                    <a:pt x="263799" y="121226"/>
                    <a:pt x="263813" y="121041"/>
                    <a:pt x="263827" y="120864"/>
                  </a:cubicBezTo>
                  <a:cubicBezTo>
                    <a:pt x="264031" y="118218"/>
                    <a:pt x="264217" y="115740"/>
                    <a:pt x="264217" y="112792"/>
                  </a:cubicBezTo>
                  <a:cubicBezTo>
                    <a:pt x="264217" y="112611"/>
                    <a:pt x="264101" y="112546"/>
                    <a:pt x="263939" y="112542"/>
                  </a:cubicBezTo>
                  <a:lnTo>
                    <a:pt x="263869" y="112542"/>
                  </a:lnTo>
                  <a:cubicBezTo>
                    <a:pt x="263707" y="112542"/>
                    <a:pt x="263502" y="112583"/>
                    <a:pt x="263298" y="112607"/>
                  </a:cubicBezTo>
                  <a:cubicBezTo>
                    <a:pt x="263275" y="112607"/>
                    <a:pt x="263252" y="112611"/>
                    <a:pt x="263228" y="112611"/>
                  </a:cubicBezTo>
                  <a:cubicBezTo>
                    <a:pt x="263163" y="112618"/>
                    <a:pt x="263099" y="112623"/>
                    <a:pt x="263037" y="112623"/>
                  </a:cubicBezTo>
                  <a:cubicBezTo>
                    <a:pt x="262892" y="112623"/>
                    <a:pt x="262760" y="112598"/>
                    <a:pt x="262662" y="112523"/>
                  </a:cubicBezTo>
                  <a:cubicBezTo>
                    <a:pt x="262639" y="112509"/>
                    <a:pt x="262616" y="112486"/>
                    <a:pt x="262592" y="112453"/>
                  </a:cubicBezTo>
                  <a:cubicBezTo>
                    <a:pt x="262583" y="112444"/>
                    <a:pt x="262574" y="112439"/>
                    <a:pt x="262569" y="112425"/>
                  </a:cubicBezTo>
                  <a:cubicBezTo>
                    <a:pt x="262421" y="112189"/>
                    <a:pt x="262235" y="112003"/>
                    <a:pt x="262022" y="111845"/>
                  </a:cubicBezTo>
                  <a:cubicBezTo>
                    <a:pt x="261998" y="111827"/>
                    <a:pt x="261980" y="111817"/>
                    <a:pt x="261957" y="111803"/>
                  </a:cubicBezTo>
                  <a:cubicBezTo>
                    <a:pt x="261785" y="111687"/>
                    <a:pt x="261594" y="111595"/>
                    <a:pt x="261386" y="111520"/>
                  </a:cubicBezTo>
                  <a:cubicBezTo>
                    <a:pt x="261362" y="111516"/>
                    <a:pt x="261344" y="111511"/>
                    <a:pt x="261321" y="111497"/>
                  </a:cubicBezTo>
                  <a:cubicBezTo>
                    <a:pt x="261140" y="111441"/>
                    <a:pt x="260949" y="111386"/>
                    <a:pt x="260745" y="111349"/>
                  </a:cubicBezTo>
                  <a:cubicBezTo>
                    <a:pt x="260722" y="111339"/>
                    <a:pt x="260703" y="111339"/>
                    <a:pt x="260680" y="111335"/>
                  </a:cubicBezTo>
                  <a:cubicBezTo>
                    <a:pt x="260494" y="111302"/>
                    <a:pt x="260304" y="111270"/>
                    <a:pt x="260109" y="111256"/>
                  </a:cubicBezTo>
                  <a:cubicBezTo>
                    <a:pt x="260086" y="111256"/>
                    <a:pt x="260063" y="111246"/>
                    <a:pt x="260044" y="111246"/>
                  </a:cubicBezTo>
                  <a:cubicBezTo>
                    <a:pt x="259858" y="111233"/>
                    <a:pt x="259668" y="111214"/>
                    <a:pt x="259469" y="111195"/>
                  </a:cubicBezTo>
                  <a:cubicBezTo>
                    <a:pt x="259445" y="111195"/>
                    <a:pt x="259422" y="111191"/>
                    <a:pt x="259404" y="111191"/>
                  </a:cubicBezTo>
                  <a:cubicBezTo>
                    <a:pt x="259218" y="111177"/>
                    <a:pt x="259028" y="111168"/>
                    <a:pt x="258837" y="111149"/>
                  </a:cubicBezTo>
                  <a:cubicBezTo>
                    <a:pt x="258814" y="111149"/>
                    <a:pt x="258791" y="111149"/>
                    <a:pt x="258772" y="111144"/>
                  </a:cubicBezTo>
                  <a:cubicBezTo>
                    <a:pt x="258587" y="111130"/>
                    <a:pt x="258396" y="111121"/>
                    <a:pt x="258206" y="111103"/>
                  </a:cubicBezTo>
                  <a:cubicBezTo>
                    <a:pt x="258183" y="111103"/>
                    <a:pt x="258160" y="111098"/>
                    <a:pt x="258136" y="111098"/>
                  </a:cubicBezTo>
                  <a:cubicBezTo>
                    <a:pt x="257941" y="111079"/>
                    <a:pt x="257756" y="111061"/>
                    <a:pt x="257565" y="111038"/>
                  </a:cubicBezTo>
                  <a:cubicBezTo>
                    <a:pt x="257542" y="111038"/>
                    <a:pt x="257519" y="111033"/>
                    <a:pt x="257496" y="111033"/>
                  </a:cubicBezTo>
                  <a:cubicBezTo>
                    <a:pt x="257305" y="111010"/>
                    <a:pt x="257115" y="110982"/>
                    <a:pt x="256929" y="110954"/>
                  </a:cubicBezTo>
                  <a:cubicBezTo>
                    <a:pt x="256906" y="110945"/>
                    <a:pt x="256883" y="110945"/>
                    <a:pt x="256860" y="110940"/>
                  </a:cubicBezTo>
                  <a:cubicBezTo>
                    <a:pt x="256665" y="110908"/>
                    <a:pt x="256475" y="110866"/>
                    <a:pt x="256289" y="110819"/>
                  </a:cubicBezTo>
                  <a:lnTo>
                    <a:pt x="256219" y="110801"/>
                  </a:lnTo>
                  <a:cubicBezTo>
                    <a:pt x="256034" y="110750"/>
                    <a:pt x="255843" y="110689"/>
                    <a:pt x="255662" y="110629"/>
                  </a:cubicBezTo>
                  <a:cubicBezTo>
                    <a:pt x="255815" y="110629"/>
                    <a:pt x="256006" y="110634"/>
                    <a:pt x="256219" y="110643"/>
                  </a:cubicBezTo>
                  <a:cubicBezTo>
                    <a:pt x="256242" y="110643"/>
                    <a:pt x="256266" y="110643"/>
                    <a:pt x="256289" y="110652"/>
                  </a:cubicBezTo>
                  <a:cubicBezTo>
                    <a:pt x="256465" y="110657"/>
                    <a:pt x="256656" y="110666"/>
                    <a:pt x="256851" y="110680"/>
                  </a:cubicBezTo>
                  <a:cubicBezTo>
                    <a:pt x="256874" y="110680"/>
                    <a:pt x="256897" y="110680"/>
                    <a:pt x="256920" y="110685"/>
                  </a:cubicBezTo>
                  <a:cubicBezTo>
                    <a:pt x="257101" y="110689"/>
                    <a:pt x="257292" y="110703"/>
                    <a:pt x="257491" y="110708"/>
                  </a:cubicBezTo>
                  <a:lnTo>
                    <a:pt x="257561" y="110708"/>
                  </a:lnTo>
                  <a:cubicBezTo>
                    <a:pt x="257746" y="110713"/>
                    <a:pt x="257932" y="110722"/>
                    <a:pt x="258127" y="110727"/>
                  </a:cubicBezTo>
                  <a:lnTo>
                    <a:pt x="258197" y="110727"/>
                  </a:lnTo>
                  <a:cubicBezTo>
                    <a:pt x="258382" y="110731"/>
                    <a:pt x="258577" y="110731"/>
                    <a:pt x="258763" y="110731"/>
                  </a:cubicBezTo>
                  <a:lnTo>
                    <a:pt x="258833" y="110731"/>
                  </a:lnTo>
                  <a:cubicBezTo>
                    <a:pt x="259018" y="110731"/>
                    <a:pt x="259209" y="110731"/>
                    <a:pt x="259394" y="110727"/>
                  </a:cubicBezTo>
                  <a:lnTo>
                    <a:pt x="259464" y="110727"/>
                  </a:lnTo>
                  <a:cubicBezTo>
                    <a:pt x="259654" y="110722"/>
                    <a:pt x="259840" y="110713"/>
                    <a:pt x="260026" y="110703"/>
                  </a:cubicBezTo>
                  <a:cubicBezTo>
                    <a:pt x="260049" y="110703"/>
                    <a:pt x="260072" y="110699"/>
                    <a:pt x="260095" y="110699"/>
                  </a:cubicBezTo>
                  <a:cubicBezTo>
                    <a:pt x="260286" y="110685"/>
                    <a:pt x="260480" y="110666"/>
                    <a:pt x="260657" y="110643"/>
                  </a:cubicBezTo>
                  <a:cubicBezTo>
                    <a:pt x="260680" y="110643"/>
                    <a:pt x="260703" y="110638"/>
                    <a:pt x="260726" y="110638"/>
                  </a:cubicBezTo>
                  <a:cubicBezTo>
                    <a:pt x="260926" y="110615"/>
                    <a:pt x="261112" y="110583"/>
                    <a:pt x="261293" y="110546"/>
                  </a:cubicBezTo>
                  <a:lnTo>
                    <a:pt x="261362" y="110527"/>
                  </a:lnTo>
                  <a:cubicBezTo>
                    <a:pt x="261562" y="110481"/>
                    <a:pt x="261748" y="110429"/>
                    <a:pt x="261924" y="110365"/>
                  </a:cubicBezTo>
                  <a:cubicBezTo>
                    <a:pt x="261947" y="110355"/>
                    <a:pt x="261970" y="110351"/>
                    <a:pt x="261994" y="110337"/>
                  </a:cubicBezTo>
                  <a:cubicBezTo>
                    <a:pt x="262207" y="110258"/>
                    <a:pt x="262393" y="110151"/>
                    <a:pt x="262551" y="110035"/>
                  </a:cubicBezTo>
                  <a:cubicBezTo>
                    <a:pt x="262574" y="110016"/>
                    <a:pt x="262602" y="109993"/>
                    <a:pt x="262625" y="109979"/>
                  </a:cubicBezTo>
                  <a:cubicBezTo>
                    <a:pt x="262857" y="109775"/>
                    <a:pt x="263001" y="109520"/>
                    <a:pt x="263020" y="109204"/>
                  </a:cubicBezTo>
                  <a:cubicBezTo>
                    <a:pt x="263066" y="108392"/>
                    <a:pt x="263089" y="107528"/>
                    <a:pt x="263094" y="106637"/>
                  </a:cubicBezTo>
                  <a:cubicBezTo>
                    <a:pt x="263103" y="105560"/>
                    <a:pt x="263089" y="104432"/>
                    <a:pt x="263080" y="103276"/>
                  </a:cubicBezTo>
                  <a:cubicBezTo>
                    <a:pt x="263080" y="103179"/>
                    <a:pt x="263080" y="103072"/>
                    <a:pt x="263071" y="102961"/>
                  </a:cubicBezTo>
                  <a:cubicBezTo>
                    <a:pt x="263061" y="100816"/>
                    <a:pt x="263163" y="97632"/>
                    <a:pt x="262945" y="95228"/>
                  </a:cubicBezTo>
                  <a:cubicBezTo>
                    <a:pt x="262922" y="94991"/>
                    <a:pt x="262899" y="94759"/>
                    <a:pt x="262871" y="94531"/>
                  </a:cubicBezTo>
                  <a:cubicBezTo>
                    <a:pt x="262760" y="93677"/>
                    <a:pt x="262592" y="92967"/>
                    <a:pt x="262342" y="92494"/>
                  </a:cubicBezTo>
                  <a:cubicBezTo>
                    <a:pt x="262323" y="92466"/>
                    <a:pt x="262314" y="92438"/>
                    <a:pt x="262295" y="92410"/>
                  </a:cubicBezTo>
                  <a:cubicBezTo>
                    <a:pt x="262138" y="92141"/>
                    <a:pt x="261947" y="91969"/>
                    <a:pt x="261720" y="91913"/>
                  </a:cubicBezTo>
                  <a:cubicBezTo>
                    <a:pt x="261711" y="91909"/>
                    <a:pt x="261692" y="91909"/>
                    <a:pt x="261678" y="91909"/>
                  </a:cubicBezTo>
                  <a:cubicBezTo>
                    <a:pt x="261641" y="91904"/>
                    <a:pt x="261604" y="91902"/>
                    <a:pt x="261567" y="91902"/>
                  </a:cubicBezTo>
                  <a:cubicBezTo>
                    <a:pt x="261530" y="91902"/>
                    <a:pt x="261492" y="91904"/>
                    <a:pt x="261455" y="91909"/>
                  </a:cubicBezTo>
                  <a:cubicBezTo>
                    <a:pt x="261534" y="91853"/>
                    <a:pt x="261608" y="91793"/>
                    <a:pt x="261687" y="91728"/>
                  </a:cubicBezTo>
                  <a:cubicBezTo>
                    <a:pt x="261697" y="91718"/>
                    <a:pt x="261715" y="91704"/>
                    <a:pt x="261724" y="91700"/>
                  </a:cubicBezTo>
                  <a:cubicBezTo>
                    <a:pt x="261952" y="91514"/>
                    <a:pt x="262156" y="91305"/>
                    <a:pt x="262337" y="91087"/>
                  </a:cubicBezTo>
                  <a:cubicBezTo>
                    <a:pt x="262346" y="91069"/>
                    <a:pt x="262365" y="91050"/>
                    <a:pt x="262374" y="91041"/>
                  </a:cubicBezTo>
                  <a:cubicBezTo>
                    <a:pt x="262620" y="90720"/>
                    <a:pt x="262825" y="90368"/>
                    <a:pt x="262992" y="89996"/>
                  </a:cubicBezTo>
                  <a:cubicBezTo>
                    <a:pt x="263010" y="89959"/>
                    <a:pt x="263020" y="89931"/>
                    <a:pt x="263033" y="89894"/>
                  </a:cubicBezTo>
                  <a:cubicBezTo>
                    <a:pt x="263368" y="89105"/>
                    <a:pt x="263567" y="88214"/>
                    <a:pt x="263683" y="87309"/>
                  </a:cubicBezTo>
                  <a:cubicBezTo>
                    <a:pt x="263711" y="87095"/>
                    <a:pt x="263734" y="86877"/>
                    <a:pt x="263758" y="86659"/>
                  </a:cubicBezTo>
                  <a:cubicBezTo>
                    <a:pt x="263790" y="86283"/>
                    <a:pt x="263823" y="85898"/>
                    <a:pt x="263846" y="85531"/>
                  </a:cubicBezTo>
                  <a:cubicBezTo>
                    <a:pt x="263901" y="84579"/>
                    <a:pt x="263962" y="83604"/>
                    <a:pt x="263813" y="82671"/>
                  </a:cubicBezTo>
                  <a:cubicBezTo>
                    <a:pt x="263790" y="82537"/>
                    <a:pt x="263767" y="82412"/>
                    <a:pt x="263739" y="82277"/>
                  </a:cubicBezTo>
                  <a:cubicBezTo>
                    <a:pt x="263707" y="82128"/>
                    <a:pt x="263665" y="81975"/>
                    <a:pt x="263618" y="81831"/>
                  </a:cubicBezTo>
                  <a:cubicBezTo>
                    <a:pt x="263512" y="81492"/>
                    <a:pt x="263363" y="81168"/>
                    <a:pt x="263173" y="80866"/>
                  </a:cubicBezTo>
                  <a:cubicBezTo>
                    <a:pt x="263150" y="80829"/>
                    <a:pt x="263126" y="80792"/>
                    <a:pt x="263094" y="80750"/>
                  </a:cubicBezTo>
                  <a:cubicBezTo>
                    <a:pt x="262931" y="80508"/>
                    <a:pt x="262741" y="80281"/>
                    <a:pt x="262532" y="80091"/>
                  </a:cubicBezTo>
                  <a:cubicBezTo>
                    <a:pt x="262509" y="80067"/>
                    <a:pt x="262486" y="80049"/>
                    <a:pt x="262458" y="80026"/>
                  </a:cubicBezTo>
                  <a:cubicBezTo>
                    <a:pt x="262281" y="79877"/>
                    <a:pt x="262091" y="79747"/>
                    <a:pt x="261896" y="79645"/>
                  </a:cubicBezTo>
                  <a:lnTo>
                    <a:pt x="261827" y="79608"/>
                  </a:lnTo>
                  <a:cubicBezTo>
                    <a:pt x="261646" y="79520"/>
                    <a:pt x="261460" y="79459"/>
                    <a:pt x="261260" y="79418"/>
                  </a:cubicBezTo>
                  <a:lnTo>
                    <a:pt x="261260" y="79380"/>
                  </a:lnTo>
                  <a:cubicBezTo>
                    <a:pt x="261460" y="79357"/>
                    <a:pt x="261650" y="79283"/>
                    <a:pt x="261827" y="79167"/>
                  </a:cubicBezTo>
                  <a:cubicBezTo>
                    <a:pt x="261850" y="79148"/>
                    <a:pt x="261873" y="79139"/>
                    <a:pt x="261896" y="79121"/>
                  </a:cubicBezTo>
                  <a:cubicBezTo>
                    <a:pt x="262096" y="78977"/>
                    <a:pt x="262281" y="78772"/>
                    <a:pt x="262458" y="78522"/>
                  </a:cubicBezTo>
                  <a:lnTo>
                    <a:pt x="262528" y="78420"/>
                  </a:lnTo>
                  <a:cubicBezTo>
                    <a:pt x="262741" y="78090"/>
                    <a:pt x="262931" y="77682"/>
                    <a:pt x="263103" y="77236"/>
                  </a:cubicBezTo>
                  <a:cubicBezTo>
                    <a:pt x="263112" y="77194"/>
                    <a:pt x="263131" y="77162"/>
                    <a:pt x="263140" y="77120"/>
                  </a:cubicBezTo>
                  <a:cubicBezTo>
                    <a:pt x="263396" y="76419"/>
                    <a:pt x="263595" y="75607"/>
                    <a:pt x="263739" y="74780"/>
                  </a:cubicBezTo>
                  <a:cubicBezTo>
                    <a:pt x="263744" y="74757"/>
                    <a:pt x="263744" y="74739"/>
                    <a:pt x="263753" y="74715"/>
                  </a:cubicBezTo>
                  <a:cubicBezTo>
                    <a:pt x="264059" y="72928"/>
                    <a:pt x="264115" y="71081"/>
                    <a:pt x="263953" y="70036"/>
                  </a:cubicBezTo>
                  <a:cubicBezTo>
                    <a:pt x="263953" y="67400"/>
                    <a:pt x="263804" y="64002"/>
                    <a:pt x="263618" y="61579"/>
                  </a:cubicBezTo>
                  <a:cubicBezTo>
                    <a:pt x="263600" y="61574"/>
                    <a:pt x="263577" y="61570"/>
                    <a:pt x="263558" y="61565"/>
                  </a:cubicBezTo>
                  <a:cubicBezTo>
                    <a:pt x="263535" y="61556"/>
                    <a:pt x="263512" y="61551"/>
                    <a:pt x="263484" y="61542"/>
                  </a:cubicBezTo>
                  <a:cubicBezTo>
                    <a:pt x="263321" y="61496"/>
                    <a:pt x="263131" y="61431"/>
                    <a:pt x="262922" y="61361"/>
                  </a:cubicBezTo>
                  <a:cubicBezTo>
                    <a:pt x="262899" y="61356"/>
                    <a:pt x="262876" y="61342"/>
                    <a:pt x="262848" y="61338"/>
                  </a:cubicBezTo>
                  <a:cubicBezTo>
                    <a:pt x="262667" y="61277"/>
                    <a:pt x="262476" y="61208"/>
                    <a:pt x="262281" y="61147"/>
                  </a:cubicBezTo>
                  <a:cubicBezTo>
                    <a:pt x="262258" y="61138"/>
                    <a:pt x="262235" y="61129"/>
                    <a:pt x="262207" y="61124"/>
                  </a:cubicBezTo>
                  <a:cubicBezTo>
                    <a:pt x="262022" y="61059"/>
                    <a:pt x="261831" y="60990"/>
                    <a:pt x="261646" y="60925"/>
                  </a:cubicBezTo>
                  <a:cubicBezTo>
                    <a:pt x="261622" y="60920"/>
                    <a:pt x="261599" y="60906"/>
                    <a:pt x="261571" y="60901"/>
                  </a:cubicBezTo>
                  <a:cubicBezTo>
                    <a:pt x="261372" y="60832"/>
                    <a:pt x="261181" y="60767"/>
                    <a:pt x="261005" y="60711"/>
                  </a:cubicBezTo>
                  <a:cubicBezTo>
                    <a:pt x="260982" y="60706"/>
                    <a:pt x="260959" y="60693"/>
                    <a:pt x="260935" y="60688"/>
                  </a:cubicBezTo>
                  <a:cubicBezTo>
                    <a:pt x="260722" y="60618"/>
                    <a:pt x="260532" y="60553"/>
                    <a:pt x="260374" y="60507"/>
                  </a:cubicBezTo>
                  <a:lnTo>
                    <a:pt x="260374" y="60479"/>
                  </a:lnTo>
                  <a:lnTo>
                    <a:pt x="260374" y="60456"/>
                  </a:lnTo>
                  <a:cubicBezTo>
                    <a:pt x="260527" y="60433"/>
                    <a:pt x="260717" y="60409"/>
                    <a:pt x="260935" y="60382"/>
                  </a:cubicBezTo>
                  <a:cubicBezTo>
                    <a:pt x="260959" y="60372"/>
                    <a:pt x="260982" y="60372"/>
                    <a:pt x="261005" y="60368"/>
                  </a:cubicBezTo>
                  <a:cubicBezTo>
                    <a:pt x="261181" y="60344"/>
                    <a:pt x="261372" y="60321"/>
                    <a:pt x="261571" y="60293"/>
                  </a:cubicBezTo>
                  <a:cubicBezTo>
                    <a:pt x="261594" y="60289"/>
                    <a:pt x="261618" y="60289"/>
                    <a:pt x="261641" y="60279"/>
                  </a:cubicBezTo>
                  <a:cubicBezTo>
                    <a:pt x="261827" y="60256"/>
                    <a:pt x="262017" y="60233"/>
                    <a:pt x="262203" y="60205"/>
                  </a:cubicBezTo>
                  <a:cubicBezTo>
                    <a:pt x="262226" y="60201"/>
                    <a:pt x="262249" y="60201"/>
                    <a:pt x="262272" y="60196"/>
                  </a:cubicBezTo>
                  <a:cubicBezTo>
                    <a:pt x="262463" y="60173"/>
                    <a:pt x="262653" y="60140"/>
                    <a:pt x="262834" y="60117"/>
                  </a:cubicBezTo>
                  <a:cubicBezTo>
                    <a:pt x="262857" y="60112"/>
                    <a:pt x="262880" y="60112"/>
                    <a:pt x="262903" y="60108"/>
                  </a:cubicBezTo>
                  <a:cubicBezTo>
                    <a:pt x="263108" y="60080"/>
                    <a:pt x="263293" y="60057"/>
                    <a:pt x="263465" y="60033"/>
                  </a:cubicBezTo>
                  <a:cubicBezTo>
                    <a:pt x="263488" y="60024"/>
                    <a:pt x="263512" y="60024"/>
                    <a:pt x="263535" y="60019"/>
                  </a:cubicBezTo>
                  <a:cubicBezTo>
                    <a:pt x="263762" y="59992"/>
                    <a:pt x="263962" y="59964"/>
                    <a:pt x="264101" y="59945"/>
                  </a:cubicBezTo>
                  <a:cubicBezTo>
                    <a:pt x="264110" y="59945"/>
                    <a:pt x="264129" y="59941"/>
                    <a:pt x="264138" y="59941"/>
                  </a:cubicBezTo>
                  <a:cubicBezTo>
                    <a:pt x="264152" y="59708"/>
                    <a:pt x="264157" y="59476"/>
                    <a:pt x="264171" y="59249"/>
                  </a:cubicBezTo>
                  <a:cubicBezTo>
                    <a:pt x="264217" y="58191"/>
                    <a:pt x="264231" y="57142"/>
                    <a:pt x="264240" y="56097"/>
                  </a:cubicBezTo>
                  <a:cubicBezTo>
                    <a:pt x="264240" y="55522"/>
                    <a:pt x="264240" y="54951"/>
                    <a:pt x="264231" y="54375"/>
                  </a:cubicBezTo>
                  <a:cubicBezTo>
                    <a:pt x="264194" y="49998"/>
                    <a:pt x="263962" y="45672"/>
                    <a:pt x="264194" y="41234"/>
                  </a:cubicBezTo>
                  <a:cubicBezTo>
                    <a:pt x="264208" y="40932"/>
                    <a:pt x="263920" y="40589"/>
                    <a:pt x="263618" y="40296"/>
                  </a:cubicBezTo>
                  <a:cubicBezTo>
                    <a:pt x="263581" y="40264"/>
                    <a:pt x="263549" y="40227"/>
                    <a:pt x="263507" y="40194"/>
                  </a:cubicBezTo>
                  <a:cubicBezTo>
                    <a:pt x="263363" y="40060"/>
                    <a:pt x="263219" y="39939"/>
                    <a:pt x="263112" y="39842"/>
                  </a:cubicBezTo>
                  <a:cubicBezTo>
                    <a:pt x="263066" y="39800"/>
                    <a:pt x="263020" y="39763"/>
                    <a:pt x="262968" y="39730"/>
                  </a:cubicBezTo>
                  <a:cubicBezTo>
                    <a:pt x="262931" y="39707"/>
                    <a:pt x="262899" y="39688"/>
                    <a:pt x="262857" y="39670"/>
                  </a:cubicBezTo>
                  <a:cubicBezTo>
                    <a:pt x="262695" y="39596"/>
                    <a:pt x="262509" y="39563"/>
                    <a:pt x="262323" y="39540"/>
                  </a:cubicBezTo>
                  <a:cubicBezTo>
                    <a:pt x="262291" y="39531"/>
                    <a:pt x="262254" y="39531"/>
                    <a:pt x="262212" y="39526"/>
                  </a:cubicBezTo>
                  <a:cubicBezTo>
                    <a:pt x="262152" y="39521"/>
                    <a:pt x="262087" y="39517"/>
                    <a:pt x="262022" y="39517"/>
                  </a:cubicBezTo>
                  <a:cubicBezTo>
                    <a:pt x="261910" y="39507"/>
                    <a:pt x="261794" y="39503"/>
                    <a:pt x="261687" y="39498"/>
                  </a:cubicBezTo>
                  <a:cubicBezTo>
                    <a:pt x="261650" y="39498"/>
                    <a:pt x="261618" y="39493"/>
                    <a:pt x="261576" y="39493"/>
                  </a:cubicBezTo>
                  <a:cubicBezTo>
                    <a:pt x="261400" y="39479"/>
                    <a:pt x="261223" y="39475"/>
                    <a:pt x="261047" y="39461"/>
                  </a:cubicBezTo>
                  <a:cubicBezTo>
                    <a:pt x="261014" y="39461"/>
                    <a:pt x="260977" y="39456"/>
                    <a:pt x="260935" y="39456"/>
                  </a:cubicBezTo>
                  <a:cubicBezTo>
                    <a:pt x="260764" y="39447"/>
                    <a:pt x="260583" y="39438"/>
                    <a:pt x="260411" y="39428"/>
                  </a:cubicBezTo>
                  <a:cubicBezTo>
                    <a:pt x="260374" y="39428"/>
                    <a:pt x="260341" y="39424"/>
                    <a:pt x="260299" y="39424"/>
                  </a:cubicBezTo>
                  <a:cubicBezTo>
                    <a:pt x="260123" y="39410"/>
                    <a:pt x="259947" y="39405"/>
                    <a:pt x="259770" y="39391"/>
                  </a:cubicBezTo>
                  <a:cubicBezTo>
                    <a:pt x="259738" y="39391"/>
                    <a:pt x="259701" y="39387"/>
                    <a:pt x="259659" y="39387"/>
                  </a:cubicBezTo>
                  <a:cubicBezTo>
                    <a:pt x="259487" y="39377"/>
                    <a:pt x="259306" y="39368"/>
                    <a:pt x="259134" y="39359"/>
                  </a:cubicBezTo>
                  <a:cubicBezTo>
                    <a:pt x="259097" y="39359"/>
                    <a:pt x="259065" y="39354"/>
                    <a:pt x="259023" y="39354"/>
                  </a:cubicBezTo>
                  <a:cubicBezTo>
                    <a:pt x="258847" y="39340"/>
                    <a:pt x="258670" y="39336"/>
                    <a:pt x="258494" y="39322"/>
                  </a:cubicBezTo>
                  <a:cubicBezTo>
                    <a:pt x="258461" y="39322"/>
                    <a:pt x="258424" y="39317"/>
                    <a:pt x="258382" y="39317"/>
                  </a:cubicBezTo>
                  <a:cubicBezTo>
                    <a:pt x="258211" y="39308"/>
                    <a:pt x="258030" y="39298"/>
                    <a:pt x="257858" y="39289"/>
                  </a:cubicBezTo>
                  <a:cubicBezTo>
                    <a:pt x="257821" y="39289"/>
                    <a:pt x="257788" y="39285"/>
                    <a:pt x="257746" y="39285"/>
                  </a:cubicBezTo>
                  <a:cubicBezTo>
                    <a:pt x="257570" y="39271"/>
                    <a:pt x="257394" y="39266"/>
                    <a:pt x="257217" y="39252"/>
                  </a:cubicBezTo>
                  <a:cubicBezTo>
                    <a:pt x="257185" y="39252"/>
                    <a:pt x="257148" y="39247"/>
                    <a:pt x="257106" y="39247"/>
                  </a:cubicBezTo>
                  <a:cubicBezTo>
                    <a:pt x="256934" y="39238"/>
                    <a:pt x="256753" y="39229"/>
                    <a:pt x="256581" y="39220"/>
                  </a:cubicBezTo>
                  <a:cubicBezTo>
                    <a:pt x="256544" y="39220"/>
                    <a:pt x="256512" y="39215"/>
                    <a:pt x="256470" y="39215"/>
                  </a:cubicBezTo>
                  <a:cubicBezTo>
                    <a:pt x="256294" y="39201"/>
                    <a:pt x="256117" y="39196"/>
                    <a:pt x="255941" y="39182"/>
                  </a:cubicBezTo>
                  <a:cubicBezTo>
                    <a:pt x="255908" y="39182"/>
                    <a:pt x="255871" y="39178"/>
                    <a:pt x="255829" y="39178"/>
                  </a:cubicBezTo>
                  <a:cubicBezTo>
                    <a:pt x="255658" y="39168"/>
                    <a:pt x="255477" y="39159"/>
                    <a:pt x="255305" y="39150"/>
                  </a:cubicBezTo>
                  <a:cubicBezTo>
                    <a:pt x="255268" y="39150"/>
                    <a:pt x="255235" y="39145"/>
                    <a:pt x="255193" y="39145"/>
                  </a:cubicBezTo>
                  <a:cubicBezTo>
                    <a:pt x="255017" y="39131"/>
                    <a:pt x="254841" y="39127"/>
                    <a:pt x="254664" y="39113"/>
                  </a:cubicBezTo>
                  <a:cubicBezTo>
                    <a:pt x="254632" y="39113"/>
                    <a:pt x="254595" y="39108"/>
                    <a:pt x="254553" y="39108"/>
                  </a:cubicBezTo>
                  <a:cubicBezTo>
                    <a:pt x="254381" y="39099"/>
                    <a:pt x="254200" y="39090"/>
                    <a:pt x="254028" y="39080"/>
                  </a:cubicBezTo>
                  <a:cubicBezTo>
                    <a:pt x="253991" y="39080"/>
                    <a:pt x="253959" y="39076"/>
                    <a:pt x="253917" y="39076"/>
                  </a:cubicBezTo>
                  <a:cubicBezTo>
                    <a:pt x="253741" y="39062"/>
                    <a:pt x="253564" y="39057"/>
                    <a:pt x="253388" y="39043"/>
                  </a:cubicBezTo>
                  <a:cubicBezTo>
                    <a:pt x="253355" y="39043"/>
                    <a:pt x="253318" y="39039"/>
                    <a:pt x="253276" y="39039"/>
                  </a:cubicBezTo>
                  <a:cubicBezTo>
                    <a:pt x="253105" y="39029"/>
                    <a:pt x="252924" y="39020"/>
                    <a:pt x="252752" y="39011"/>
                  </a:cubicBezTo>
                  <a:cubicBezTo>
                    <a:pt x="252715" y="39011"/>
                    <a:pt x="252682" y="39006"/>
                    <a:pt x="252640" y="39006"/>
                  </a:cubicBezTo>
                  <a:cubicBezTo>
                    <a:pt x="252464" y="38992"/>
                    <a:pt x="252288" y="38987"/>
                    <a:pt x="252111" y="38974"/>
                  </a:cubicBezTo>
                  <a:lnTo>
                    <a:pt x="252111" y="38946"/>
                  </a:lnTo>
                  <a:lnTo>
                    <a:pt x="252111" y="38876"/>
                  </a:lnTo>
                  <a:cubicBezTo>
                    <a:pt x="252288" y="38806"/>
                    <a:pt x="252459" y="38741"/>
                    <a:pt x="252640" y="38681"/>
                  </a:cubicBezTo>
                  <a:cubicBezTo>
                    <a:pt x="252673" y="38667"/>
                    <a:pt x="252705" y="38658"/>
                    <a:pt x="252738" y="38649"/>
                  </a:cubicBezTo>
                  <a:cubicBezTo>
                    <a:pt x="252914" y="38593"/>
                    <a:pt x="253091" y="38542"/>
                    <a:pt x="253272" y="38495"/>
                  </a:cubicBezTo>
                  <a:cubicBezTo>
                    <a:pt x="253300" y="38486"/>
                    <a:pt x="253337" y="38477"/>
                    <a:pt x="253365" y="38463"/>
                  </a:cubicBezTo>
                  <a:cubicBezTo>
                    <a:pt x="253546" y="38417"/>
                    <a:pt x="253727" y="38379"/>
                    <a:pt x="253903" y="38338"/>
                  </a:cubicBezTo>
                  <a:cubicBezTo>
                    <a:pt x="253936" y="38333"/>
                    <a:pt x="253963" y="38324"/>
                    <a:pt x="253996" y="38319"/>
                  </a:cubicBezTo>
                  <a:cubicBezTo>
                    <a:pt x="254177" y="38287"/>
                    <a:pt x="254358" y="38249"/>
                    <a:pt x="254544" y="38222"/>
                  </a:cubicBezTo>
                  <a:cubicBezTo>
                    <a:pt x="254571" y="38217"/>
                    <a:pt x="254599" y="38217"/>
                    <a:pt x="254632" y="38208"/>
                  </a:cubicBezTo>
                  <a:cubicBezTo>
                    <a:pt x="254808" y="38184"/>
                    <a:pt x="254994" y="38161"/>
                    <a:pt x="255175" y="38147"/>
                  </a:cubicBezTo>
                  <a:cubicBezTo>
                    <a:pt x="255203" y="38147"/>
                    <a:pt x="255235" y="38138"/>
                    <a:pt x="255263" y="38138"/>
                  </a:cubicBezTo>
                  <a:cubicBezTo>
                    <a:pt x="255444" y="38124"/>
                    <a:pt x="255630" y="38115"/>
                    <a:pt x="255806" y="38110"/>
                  </a:cubicBezTo>
                  <a:lnTo>
                    <a:pt x="255894" y="38110"/>
                  </a:lnTo>
                  <a:cubicBezTo>
                    <a:pt x="255985" y="38108"/>
                    <a:pt x="256077" y="38107"/>
                    <a:pt x="256168" y="38107"/>
                  </a:cubicBezTo>
                  <a:cubicBezTo>
                    <a:pt x="256260" y="38107"/>
                    <a:pt x="256352" y="38108"/>
                    <a:pt x="256442" y="38110"/>
                  </a:cubicBezTo>
                  <a:lnTo>
                    <a:pt x="256526" y="38110"/>
                  </a:lnTo>
                  <a:cubicBezTo>
                    <a:pt x="256711" y="38115"/>
                    <a:pt x="256892" y="38129"/>
                    <a:pt x="257078" y="38147"/>
                  </a:cubicBezTo>
                  <a:cubicBezTo>
                    <a:pt x="257106" y="38147"/>
                    <a:pt x="257138" y="38152"/>
                    <a:pt x="257166" y="38152"/>
                  </a:cubicBezTo>
                  <a:cubicBezTo>
                    <a:pt x="257352" y="38170"/>
                    <a:pt x="257533" y="38184"/>
                    <a:pt x="257719" y="38217"/>
                  </a:cubicBezTo>
                  <a:cubicBezTo>
                    <a:pt x="257746" y="38222"/>
                    <a:pt x="257774" y="38226"/>
                    <a:pt x="257802" y="38226"/>
                  </a:cubicBezTo>
                  <a:cubicBezTo>
                    <a:pt x="257909" y="38245"/>
                    <a:pt x="258011" y="38254"/>
                    <a:pt x="258118" y="38277"/>
                  </a:cubicBezTo>
                  <a:lnTo>
                    <a:pt x="258327" y="37600"/>
                  </a:lnTo>
                  <a:cubicBezTo>
                    <a:pt x="258355" y="37511"/>
                    <a:pt x="258378" y="37432"/>
                    <a:pt x="258406" y="37344"/>
                  </a:cubicBezTo>
                  <a:cubicBezTo>
                    <a:pt x="258489" y="37089"/>
                    <a:pt x="258563" y="36829"/>
                    <a:pt x="258647" y="36574"/>
                  </a:cubicBezTo>
                  <a:lnTo>
                    <a:pt x="258647" y="36574"/>
                  </a:lnTo>
                  <a:cubicBezTo>
                    <a:pt x="258540" y="36987"/>
                    <a:pt x="258693" y="37409"/>
                    <a:pt x="258972" y="37743"/>
                  </a:cubicBezTo>
                  <a:cubicBezTo>
                    <a:pt x="259000" y="37781"/>
                    <a:pt x="259032" y="37813"/>
                    <a:pt x="259065" y="37850"/>
                  </a:cubicBezTo>
                  <a:cubicBezTo>
                    <a:pt x="259227" y="38017"/>
                    <a:pt x="259417" y="38157"/>
                    <a:pt x="259626" y="38263"/>
                  </a:cubicBezTo>
                  <a:cubicBezTo>
                    <a:pt x="259654" y="38277"/>
                    <a:pt x="259682" y="38291"/>
                    <a:pt x="259719" y="38300"/>
                  </a:cubicBezTo>
                  <a:cubicBezTo>
                    <a:pt x="259845" y="38356"/>
                    <a:pt x="259975" y="38393"/>
                    <a:pt x="260109" y="38417"/>
                  </a:cubicBezTo>
                  <a:lnTo>
                    <a:pt x="260262" y="38435"/>
                  </a:lnTo>
                  <a:lnTo>
                    <a:pt x="260355" y="38435"/>
                  </a:lnTo>
                  <a:cubicBezTo>
                    <a:pt x="260518" y="38435"/>
                    <a:pt x="260703" y="38417"/>
                    <a:pt x="260898" y="38384"/>
                  </a:cubicBezTo>
                  <a:cubicBezTo>
                    <a:pt x="260926" y="38379"/>
                    <a:pt x="260959" y="38370"/>
                    <a:pt x="260991" y="38365"/>
                  </a:cubicBezTo>
                  <a:cubicBezTo>
                    <a:pt x="261163" y="38333"/>
                    <a:pt x="261348" y="38287"/>
                    <a:pt x="261530" y="38231"/>
                  </a:cubicBezTo>
                  <a:cubicBezTo>
                    <a:pt x="261557" y="38226"/>
                    <a:pt x="261585" y="38217"/>
                    <a:pt x="261618" y="38208"/>
                  </a:cubicBezTo>
                  <a:cubicBezTo>
                    <a:pt x="261794" y="38157"/>
                    <a:pt x="261975" y="38092"/>
                    <a:pt x="262156" y="38031"/>
                  </a:cubicBezTo>
                  <a:lnTo>
                    <a:pt x="262244" y="37994"/>
                  </a:lnTo>
                  <a:cubicBezTo>
                    <a:pt x="262430" y="37924"/>
                    <a:pt x="262606" y="37855"/>
                    <a:pt x="262783" y="37785"/>
                  </a:cubicBezTo>
                  <a:lnTo>
                    <a:pt x="262871" y="37753"/>
                  </a:lnTo>
                  <a:cubicBezTo>
                    <a:pt x="263066" y="37669"/>
                    <a:pt x="263247" y="37595"/>
                    <a:pt x="263409" y="37521"/>
                  </a:cubicBezTo>
                  <a:cubicBezTo>
                    <a:pt x="263437" y="37507"/>
                    <a:pt x="263465" y="37488"/>
                    <a:pt x="263498" y="37479"/>
                  </a:cubicBezTo>
                  <a:cubicBezTo>
                    <a:pt x="263558" y="37451"/>
                    <a:pt x="263618" y="37419"/>
                    <a:pt x="263674" y="37395"/>
                  </a:cubicBezTo>
                  <a:cubicBezTo>
                    <a:pt x="263813" y="35975"/>
                    <a:pt x="263901" y="34582"/>
                    <a:pt x="263966" y="33194"/>
                  </a:cubicBezTo>
                  <a:cubicBezTo>
                    <a:pt x="263990" y="32651"/>
                    <a:pt x="264013" y="32099"/>
                    <a:pt x="264036" y="31556"/>
                  </a:cubicBezTo>
                  <a:cubicBezTo>
                    <a:pt x="264092" y="30052"/>
                    <a:pt x="264134" y="28543"/>
                    <a:pt x="264208" y="26988"/>
                  </a:cubicBezTo>
                  <a:cubicBezTo>
                    <a:pt x="264254" y="26065"/>
                    <a:pt x="264264" y="25628"/>
                    <a:pt x="264301" y="24700"/>
                  </a:cubicBezTo>
                  <a:cubicBezTo>
                    <a:pt x="264361" y="23512"/>
                    <a:pt x="264593" y="21794"/>
                    <a:pt x="264208" y="20662"/>
                  </a:cubicBezTo>
                  <a:cubicBezTo>
                    <a:pt x="264199" y="20629"/>
                    <a:pt x="264180" y="20587"/>
                    <a:pt x="264171" y="20555"/>
                  </a:cubicBezTo>
                  <a:cubicBezTo>
                    <a:pt x="264152" y="20513"/>
                    <a:pt x="264134" y="20467"/>
                    <a:pt x="264115" y="20425"/>
                  </a:cubicBezTo>
                  <a:cubicBezTo>
                    <a:pt x="263976" y="20119"/>
                    <a:pt x="263785" y="19835"/>
                    <a:pt x="263549" y="19571"/>
                  </a:cubicBezTo>
                  <a:cubicBezTo>
                    <a:pt x="263530" y="19548"/>
                    <a:pt x="263507" y="19524"/>
                    <a:pt x="263484" y="19510"/>
                  </a:cubicBezTo>
                  <a:cubicBezTo>
                    <a:pt x="263312" y="19329"/>
                    <a:pt x="263117" y="19162"/>
                    <a:pt x="262917" y="19000"/>
                  </a:cubicBezTo>
                  <a:cubicBezTo>
                    <a:pt x="262894" y="18981"/>
                    <a:pt x="262876" y="18967"/>
                    <a:pt x="262852" y="18953"/>
                  </a:cubicBezTo>
                  <a:cubicBezTo>
                    <a:pt x="262671" y="18819"/>
                    <a:pt x="262481" y="18698"/>
                    <a:pt x="262277" y="18582"/>
                  </a:cubicBezTo>
                  <a:cubicBezTo>
                    <a:pt x="262254" y="18568"/>
                    <a:pt x="262235" y="18559"/>
                    <a:pt x="262212" y="18545"/>
                  </a:cubicBezTo>
                  <a:cubicBezTo>
                    <a:pt x="262026" y="18443"/>
                    <a:pt x="261836" y="18350"/>
                    <a:pt x="261641" y="18262"/>
                  </a:cubicBezTo>
                  <a:cubicBezTo>
                    <a:pt x="261618" y="18248"/>
                    <a:pt x="261599" y="18243"/>
                    <a:pt x="261576" y="18234"/>
                  </a:cubicBezTo>
                  <a:cubicBezTo>
                    <a:pt x="261390" y="18150"/>
                    <a:pt x="261200" y="18076"/>
                    <a:pt x="261000" y="18011"/>
                  </a:cubicBezTo>
                  <a:cubicBezTo>
                    <a:pt x="260977" y="18006"/>
                    <a:pt x="260959" y="18002"/>
                    <a:pt x="260935" y="17988"/>
                  </a:cubicBezTo>
                  <a:cubicBezTo>
                    <a:pt x="260745" y="17923"/>
                    <a:pt x="260555" y="17872"/>
                    <a:pt x="260369" y="17825"/>
                  </a:cubicBezTo>
                  <a:lnTo>
                    <a:pt x="260299" y="17807"/>
                  </a:lnTo>
                  <a:cubicBezTo>
                    <a:pt x="260109" y="17760"/>
                    <a:pt x="259914" y="17728"/>
                    <a:pt x="259728" y="17700"/>
                  </a:cubicBezTo>
                  <a:cubicBezTo>
                    <a:pt x="259705" y="17691"/>
                    <a:pt x="259682" y="17691"/>
                    <a:pt x="259659" y="17686"/>
                  </a:cubicBezTo>
                  <a:cubicBezTo>
                    <a:pt x="259469" y="17658"/>
                    <a:pt x="259278" y="17640"/>
                    <a:pt x="259093" y="17635"/>
                  </a:cubicBezTo>
                  <a:lnTo>
                    <a:pt x="259023" y="17635"/>
                  </a:lnTo>
                  <a:cubicBezTo>
                    <a:pt x="258935" y="17631"/>
                    <a:pt x="258847" y="17631"/>
                    <a:pt x="258763" y="17631"/>
                  </a:cubicBezTo>
                  <a:cubicBezTo>
                    <a:pt x="258847" y="17612"/>
                    <a:pt x="258935" y="17598"/>
                    <a:pt x="259023" y="17589"/>
                  </a:cubicBezTo>
                  <a:cubicBezTo>
                    <a:pt x="259046" y="17584"/>
                    <a:pt x="259069" y="17584"/>
                    <a:pt x="259093" y="17575"/>
                  </a:cubicBezTo>
                  <a:cubicBezTo>
                    <a:pt x="259283" y="17552"/>
                    <a:pt x="259469" y="17542"/>
                    <a:pt x="259654" y="17538"/>
                  </a:cubicBezTo>
                  <a:cubicBezTo>
                    <a:pt x="259677" y="17538"/>
                    <a:pt x="259701" y="17538"/>
                    <a:pt x="259728" y="17528"/>
                  </a:cubicBezTo>
                  <a:cubicBezTo>
                    <a:pt x="259777" y="17527"/>
                    <a:pt x="259825" y="17527"/>
                    <a:pt x="259873" y="17527"/>
                  </a:cubicBezTo>
                  <a:cubicBezTo>
                    <a:pt x="260016" y="17527"/>
                    <a:pt x="260156" y="17532"/>
                    <a:pt x="260295" y="17542"/>
                  </a:cubicBezTo>
                  <a:lnTo>
                    <a:pt x="260369" y="17542"/>
                  </a:lnTo>
                  <a:cubicBezTo>
                    <a:pt x="260559" y="17552"/>
                    <a:pt x="260745" y="17566"/>
                    <a:pt x="260931" y="17584"/>
                  </a:cubicBezTo>
                  <a:cubicBezTo>
                    <a:pt x="260954" y="17584"/>
                    <a:pt x="260977" y="17589"/>
                    <a:pt x="261000" y="17589"/>
                  </a:cubicBezTo>
                  <a:cubicBezTo>
                    <a:pt x="261191" y="17607"/>
                    <a:pt x="261376" y="17621"/>
                    <a:pt x="261562" y="17640"/>
                  </a:cubicBezTo>
                  <a:cubicBezTo>
                    <a:pt x="261585" y="17640"/>
                    <a:pt x="261608" y="17644"/>
                    <a:pt x="261632" y="17644"/>
                  </a:cubicBezTo>
                  <a:cubicBezTo>
                    <a:pt x="261817" y="17663"/>
                    <a:pt x="262012" y="17677"/>
                    <a:pt x="262203" y="17686"/>
                  </a:cubicBezTo>
                  <a:cubicBezTo>
                    <a:pt x="262226" y="17686"/>
                    <a:pt x="262249" y="17691"/>
                    <a:pt x="262272" y="17691"/>
                  </a:cubicBezTo>
                  <a:cubicBezTo>
                    <a:pt x="262411" y="17701"/>
                    <a:pt x="262553" y="17707"/>
                    <a:pt x="262696" y="17707"/>
                  </a:cubicBezTo>
                  <a:cubicBezTo>
                    <a:pt x="262743" y="17707"/>
                    <a:pt x="262791" y="17706"/>
                    <a:pt x="262839" y="17705"/>
                  </a:cubicBezTo>
                  <a:lnTo>
                    <a:pt x="262908" y="17705"/>
                  </a:lnTo>
                  <a:cubicBezTo>
                    <a:pt x="263094" y="17700"/>
                    <a:pt x="263289" y="17686"/>
                    <a:pt x="263479" y="17668"/>
                  </a:cubicBezTo>
                  <a:cubicBezTo>
                    <a:pt x="263502" y="17668"/>
                    <a:pt x="263525" y="17663"/>
                    <a:pt x="263549" y="17663"/>
                  </a:cubicBezTo>
                  <a:cubicBezTo>
                    <a:pt x="263559" y="17662"/>
                    <a:pt x="263571" y="17662"/>
                    <a:pt x="263585" y="17662"/>
                  </a:cubicBezTo>
                  <a:cubicBezTo>
                    <a:pt x="263644" y="17662"/>
                    <a:pt x="263727" y="17669"/>
                    <a:pt x="263795" y="17669"/>
                  </a:cubicBezTo>
                  <a:cubicBezTo>
                    <a:pt x="263877" y="17669"/>
                    <a:pt x="263936" y="17658"/>
                    <a:pt x="263901" y="17612"/>
                  </a:cubicBezTo>
                  <a:cubicBezTo>
                    <a:pt x="263809" y="17055"/>
                    <a:pt x="263943" y="16275"/>
                    <a:pt x="264083" y="15551"/>
                  </a:cubicBezTo>
                  <a:cubicBezTo>
                    <a:pt x="264120" y="15518"/>
                    <a:pt x="264143" y="15398"/>
                    <a:pt x="264166" y="15272"/>
                  </a:cubicBezTo>
                  <a:cubicBezTo>
                    <a:pt x="264338" y="14386"/>
                    <a:pt x="264519" y="13499"/>
                    <a:pt x="264435" y="12733"/>
                  </a:cubicBezTo>
                  <a:cubicBezTo>
                    <a:pt x="264450" y="12693"/>
                    <a:pt x="264431" y="12680"/>
                    <a:pt x="264395" y="12680"/>
                  </a:cubicBezTo>
                  <a:cubicBezTo>
                    <a:pt x="264335" y="12680"/>
                    <a:pt x="264229" y="12716"/>
                    <a:pt x="264155" y="12716"/>
                  </a:cubicBezTo>
                  <a:cubicBezTo>
                    <a:pt x="264148" y="12716"/>
                    <a:pt x="264140" y="12716"/>
                    <a:pt x="264134" y="12715"/>
                  </a:cubicBezTo>
                  <a:cubicBezTo>
                    <a:pt x="264110" y="12715"/>
                    <a:pt x="264087" y="12710"/>
                    <a:pt x="264059" y="12706"/>
                  </a:cubicBezTo>
                  <a:cubicBezTo>
                    <a:pt x="263888" y="12682"/>
                    <a:pt x="263693" y="12650"/>
                    <a:pt x="263498" y="12617"/>
                  </a:cubicBezTo>
                  <a:cubicBezTo>
                    <a:pt x="263474" y="12613"/>
                    <a:pt x="263451" y="12603"/>
                    <a:pt x="263423" y="12603"/>
                  </a:cubicBezTo>
                  <a:cubicBezTo>
                    <a:pt x="263238" y="12571"/>
                    <a:pt x="263043" y="12529"/>
                    <a:pt x="262857" y="12497"/>
                  </a:cubicBezTo>
                  <a:cubicBezTo>
                    <a:pt x="262834" y="12487"/>
                    <a:pt x="262811" y="12483"/>
                    <a:pt x="262783" y="12478"/>
                  </a:cubicBezTo>
                  <a:cubicBezTo>
                    <a:pt x="262592" y="12436"/>
                    <a:pt x="262402" y="12404"/>
                    <a:pt x="262221" y="12371"/>
                  </a:cubicBezTo>
                  <a:cubicBezTo>
                    <a:pt x="262198" y="12367"/>
                    <a:pt x="262175" y="12367"/>
                    <a:pt x="262147" y="12362"/>
                  </a:cubicBezTo>
                  <a:cubicBezTo>
                    <a:pt x="261938" y="12325"/>
                    <a:pt x="261743" y="12297"/>
                    <a:pt x="261581" y="12292"/>
                  </a:cubicBezTo>
                  <a:lnTo>
                    <a:pt x="261432" y="12292"/>
                  </a:lnTo>
                  <a:cubicBezTo>
                    <a:pt x="261455" y="12288"/>
                    <a:pt x="261478" y="12279"/>
                    <a:pt x="261506" y="12279"/>
                  </a:cubicBezTo>
                  <a:cubicBezTo>
                    <a:pt x="261530" y="12274"/>
                    <a:pt x="261553" y="12269"/>
                    <a:pt x="261581" y="12269"/>
                  </a:cubicBezTo>
                  <a:cubicBezTo>
                    <a:pt x="261766" y="12232"/>
                    <a:pt x="261961" y="12200"/>
                    <a:pt x="262147" y="12162"/>
                  </a:cubicBezTo>
                  <a:cubicBezTo>
                    <a:pt x="262170" y="12158"/>
                    <a:pt x="262193" y="12153"/>
                    <a:pt x="262221" y="12153"/>
                  </a:cubicBezTo>
                  <a:cubicBezTo>
                    <a:pt x="262407" y="12116"/>
                    <a:pt x="262597" y="12084"/>
                    <a:pt x="262783" y="12046"/>
                  </a:cubicBezTo>
                  <a:cubicBezTo>
                    <a:pt x="262806" y="12042"/>
                    <a:pt x="262829" y="12037"/>
                    <a:pt x="262857" y="12037"/>
                  </a:cubicBezTo>
                  <a:cubicBezTo>
                    <a:pt x="263043" y="12000"/>
                    <a:pt x="263238" y="11968"/>
                    <a:pt x="263423" y="11930"/>
                  </a:cubicBezTo>
                  <a:cubicBezTo>
                    <a:pt x="263447" y="11926"/>
                    <a:pt x="263470" y="11921"/>
                    <a:pt x="263498" y="11921"/>
                  </a:cubicBezTo>
                  <a:cubicBezTo>
                    <a:pt x="263683" y="11884"/>
                    <a:pt x="263874" y="11851"/>
                    <a:pt x="264059" y="11814"/>
                  </a:cubicBezTo>
                  <a:cubicBezTo>
                    <a:pt x="264083" y="11810"/>
                    <a:pt x="264106" y="11810"/>
                    <a:pt x="264124" y="11805"/>
                  </a:cubicBezTo>
                  <a:lnTo>
                    <a:pt x="264055" y="8166"/>
                  </a:lnTo>
                  <a:cubicBezTo>
                    <a:pt x="264013" y="6058"/>
                    <a:pt x="263980" y="3946"/>
                    <a:pt x="263939" y="1844"/>
                  </a:cubicBezTo>
                  <a:cubicBezTo>
                    <a:pt x="263966" y="1454"/>
                    <a:pt x="263841" y="1570"/>
                    <a:pt x="263479" y="1454"/>
                  </a:cubicBezTo>
                  <a:cubicBezTo>
                    <a:pt x="263307" y="1403"/>
                    <a:pt x="263089" y="1347"/>
                    <a:pt x="262848" y="1310"/>
                  </a:cubicBezTo>
                  <a:cubicBezTo>
                    <a:pt x="262657" y="1273"/>
                    <a:pt x="262439" y="1245"/>
                    <a:pt x="262207" y="1217"/>
                  </a:cubicBezTo>
                  <a:cubicBezTo>
                    <a:pt x="262008" y="1194"/>
                    <a:pt x="261789" y="1171"/>
                    <a:pt x="261571" y="1152"/>
                  </a:cubicBezTo>
                  <a:cubicBezTo>
                    <a:pt x="261362" y="1134"/>
                    <a:pt x="261154" y="1115"/>
                    <a:pt x="260931" y="1106"/>
                  </a:cubicBezTo>
                  <a:cubicBezTo>
                    <a:pt x="260722" y="1092"/>
                    <a:pt x="260508" y="1082"/>
                    <a:pt x="260295" y="1078"/>
                  </a:cubicBezTo>
                  <a:cubicBezTo>
                    <a:pt x="260086" y="1069"/>
                    <a:pt x="259872" y="1064"/>
                    <a:pt x="259654" y="1064"/>
                  </a:cubicBezTo>
                  <a:lnTo>
                    <a:pt x="259018" y="1064"/>
                  </a:lnTo>
                  <a:cubicBezTo>
                    <a:pt x="259018" y="1064"/>
                    <a:pt x="259018" y="1064"/>
                    <a:pt x="259018" y="1064"/>
                  </a:cubicBezTo>
                  <a:lnTo>
                    <a:pt x="259018" y="1064"/>
                  </a:lnTo>
                  <a:cubicBezTo>
                    <a:pt x="258805" y="1069"/>
                    <a:pt x="258587" y="1078"/>
                    <a:pt x="258378" y="1082"/>
                  </a:cubicBezTo>
                  <a:cubicBezTo>
                    <a:pt x="258160" y="1092"/>
                    <a:pt x="257946" y="1106"/>
                    <a:pt x="257742" y="1124"/>
                  </a:cubicBezTo>
                  <a:cubicBezTo>
                    <a:pt x="257514" y="1138"/>
                    <a:pt x="257301" y="1161"/>
                    <a:pt x="257101" y="1194"/>
                  </a:cubicBezTo>
                  <a:cubicBezTo>
                    <a:pt x="256864" y="1226"/>
                    <a:pt x="256651" y="1268"/>
                    <a:pt x="256465" y="1315"/>
                  </a:cubicBezTo>
                  <a:cubicBezTo>
                    <a:pt x="256126" y="1403"/>
                    <a:pt x="255904" y="1519"/>
                    <a:pt x="255825" y="1663"/>
                  </a:cubicBezTo>
                  <a:lnTo>
                    <a:pt x="255825" y="1913"/>
                  </a:lnTo>
                  <a:cubicBezTo>
                    <a:pt x="255885" y="2229"/>
                    <a:pt x="255880" y="2554"/>
                    <a:pt x="255825" y="2870"/>
                  </a:cubicBezTo>
                  <a:cubicBezTo>
                    <a:pt x="255825" y="2879"/>
                    <a:pt x="255820" y="2893"/>
                    <a:pt x="255820" y="2902"/>
                  </a:cubicBezTo>
                  <a:cubicBezTo>
                    <a:pt x="255732" y="3376"/>
                    <a:pt x="255532" y="3821"/>
                    <a:pt x="255221" y="4188"/>
                  </a:cubicBezTo>
                  <a:cubicBezTo>
                    <a:pt x="255231" y="4007"/>
                    <a:pt x="255217" y="3830"/>
                    <a:pt x="255193" y="3663"/>
                  </a:cubicBezTo>
                  <a:cubicBezTo>
                    <a:pt x="255189" y="3640"/>
                    <a:pt x="255189" y="3612"/>
                    <a:pt x="255184" y="3589"/>
                  </a:cubicBezTo>
                  <a:cubicBezTo>
                    <a:pt x="255096" y="3097"/>
                    <a:pt x="254869" y="2633"/>
                    <a:pt x="254558" y="2224"/>
                  </a:cubicBezTo>
                  <a:cubicBezTo>
                    <a:pt x="254558" y="2224"/>
                    <a:pt x="254558" y="2220"/>
                    <a:pt x="254548" y="2220"/>
                  </a:cubicBezTo>
                  <a:cubicBezTo>
                    <a:pt x="254363" y="1983"/>
                    <a:pt x="254154" y="1760"/>
                    <a:pt x="253917" y="1556"/>
                  </a:cubicBezTo>
                  <a:cubicBezTo>
                    <a:pt x="253722" y="1389"/>
                    <a:pt x="253504" y="1245"/>
                    <a:pt x="253286" y="1110"/>
                  </a:cubicBezTo>
                  <a:cubicBezTo>
                    <a:pt x="253081" y="990"/>
                    <a:pt x="252868" y="892"/>
                    <a:pt x="252645" y="804"/>
                  </a:cubicBezTo>
                  <a:cubicBezTo>
                    <a:pt x="252613" y="790"/>
                    <a:pt x="252571" y="776"/>
                    <a:pt x="252538" y="758"/>
                  </a:cubicBezTo>
                  <a:cubicBezTo>
                    <a:pt x="252362" y="693"/>
                    <a:pt x="252190" y="641"/>
                    <a:pt x="252009" y="595"/>
                  </a:cubicBezTo>
                  <a:cubicBezTo>
                    <a:pt x="251800" y="544"/>
                    <a:pt x="251587" y="498"/>
                    <a:pt x="251369" y="465"/>
                  </a:cubicBezTo>
                  <a:cubicBezTo>
                    <a:pt x="251160" y="433"/>
                    <a:pt x="250946" y="409"/>
                    <a:pt x="250733" y="395"/>
                  </a:cubicBezTo>
                  <a:cubicBezTo>
                    <a:pt x="250524" y="382"/>
                    <a:pt x="250310" y="372"/>
                    <a:pt x="250092" y="368"/>
                  </a:cubicBezTo>
                  <a:cubicBezTo>
                    <a:pt x="250031" y="366"/>
                    <a:pt x="249969" y="366"/>
                    <a:pt x="249907" y="366"/>
                  </a:cubicBezTo>
                  <a:cubicBezTo>
                    <a:pt x="249758" y="366"/>
                    <a:pt x="249607" y="369"/>
                    <a:pt x="249456" y="372"/>
                  </a:cubicBezTo>
                  <a:cubicBezTo>
                    <a:pt x="249243" y="382"/>
                    <a:pt x="249034" y="391"/>
                    <a:pt x="248816" y="405"/>
                  </a:cubicBezTo>
                  <a:cubicBezTo>
                    <a:pt x="248602" y="414"/>
                    <a:pt x="248393" y="433"/>
                    <a:pt x="248180" y="451"/>
                  </a:cubicBezTo>
                  <a:cubicBezTo>
                    <a:pt x="248091" y="456"/>
                    <a:pt x="247999" y="460"/>
                    <a:pt x="247910" y="474"/>
                  </a:cubicBezTo>
                  <a:cubicBezTo>
                    <a:pt x="247790" y="484"/>
                    <a:pt x="247664" y="498"/>
                    <a:pt x="247548" y="512"/>
                  </a:cubicBezTo>
                  <a:cubicBezTo>
                    <a:pt x="247363" y="549"/>
                    <a:pt x="247186" y="604"/>
                    <a:pt x="247042" y="720"/>
                  </a:cubicBezTo>
                  <a:cubicBezTo>
                    <a:pt x="246991" y="767"/>
                    <a:pt x="246950" y="813"/>
                    <a:pt x="246908" y="869"/>
                  </a:cubicBezTo>
                  <a:cubicBezTo>
                    <a:pt x="246694" y="1161"/>
                    <a:pt x="246680" y="1588"/>
                    <a:pt x="246690" y="1969"/>
                  </a:cubicBezTo>
                  <a:cubicBezTo>
                    <a:pt x="246792" y="7140"/>
                    <a:pt x="246351" y="3454"/>
                    <a:pt x="246448" y="8625"/>
                  </a:cubicBezTo>
                  <a:cubicBezTo>
                    <a:pt x="246374" y="7836"/>
                    <a:pt x="246318" y="7275"/>
                    <a:pt x="246272" y="6857"/>
                  </a:cubicBezTo>
                  <a:cubicBezTo>
                    <a:pt x="246253" y="6732"/>
                    <a:pt x="246239" y="6616"/>
                    <a:pt x="246230" y="6518"/>
                  </a:cubicBezTo>
                  <a:cubicBezTo>
                    <a:pt x="246007" y="4898"/>
                    <a:pt x="245979" y="6421"/>
                    <a:pt x="245636" y="2781"/>
                  </a:cubicBezTo>
                  <a:cubicBezTo>
                    <a:pt x="245636" y="2758"/>
                    <a:pt x="245631" y="2735"/>
                    <a:pt x="245631" y="2712"/>
                  </a:cubicBezTo>
                  <a:cubicBezTo>
                    <a:pt x="245627" y="2656"/>
                    <a:pt x="245622" y="2596"/>
                    <a:pt x="245613" y="2531"/>
                  </a:cubicBezTo>
                  <a:cubicBezTo>
                    <a:pt x="245576" y="2062"/>
                    <a:pt x="245520" y="1579"/>
                    <a:pt x="245292" y="1171"/>
                  </a:cubicBezTo>
                  <a:cubicBezTo>
                    <a:pt x="245214" y="1017"/>
                    <a:pt x="245116" y="892"/>
                    <a:pt x="245000" y="776"/>
                  </a:cubicBezTo>
                  <a:cubicBezTo>
                    <a:pt x="244819" y="590"/>
                    <a:pt x="244605" y="451"/>
                    <a:pt x="244359" y="340"/>
                  </a:cubicBezTo>
                  <a:cubicBezTo>
                    <a:pt x="244164" y="247"/>
                    <a:pt x="243946" y="182"/>
                    <a:pt x="243724" y="131"/>
                  </a:cubicBezTo>
                  <a:cubicBezTo>
                    <a:pt x="243515" y="84"/>
                    <a:pt x="243306" y="47"/>
                    <a:pt x="243083" y="33"/>
                  </a:cubicBezTo>
                  <a:cubicBezTo>
                    <a:pt x="242874" y="15"/>
                    <a:pt x="242661" y="1"/>
                    <a:pt x="24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Google Shape;109;p15"/>
            <p:cNvPicPr preferRelativeResize="0"/>
            <p:nvPr/>
          </p:nvPicPr>
          <p:blipFill rotWithShape="1">
            <a:blip r:embed="rId2">
              <a:alphaModFix/>
            </a:blip>
            <a:srcRect l="847" t="1639" r="630" b="1348"/>
            <a:stretch/>
          </p:blipFill>
          <p:spPr>
            <a:xfrm flipH="1">
              <a:off x="170173" y="185425"/>
              <a:ext cx="8811577" cy="47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3">
              <a:alphaModFix amt="13000"/>
            </a:blip>
            <a:srcRect/>
            <a:stretch/>
          </p:blipFill>
          <p:spPr>
            <a:xfrm flipH="1">
              <a:off x="6063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375" y="2204825"/>
            <a:ext cx="4079400" cy="1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04875"/>
            <a:ext cx="1534200" cy="11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713225" y="3466025"/>
            <a:ext cx="4079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7" r:id="rId11"/>
    <p:sldLayoutId id="2147483668" r:id="rId12"/>
    <p:sldLayoutId id="2147483670" r:id="rId13"/>
    <p:sldLayoutId id="2147483672" r:id="rId14"/>
    <p:sldLayoutId id="2147483674" r:id="rId15"/>
    <p:sldLayoutId id="2147483678" r:id="rId16"/>
    <p:sldLayoutId id="214748367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2.png"/><Relationship Id="rId18" Type="http://schemas.openxmlformats.org/officeDocument/2006/relationships/customXml" Target="../ink/ink12.xml"/><Relationship Id="rId3" Type="http://schemas.openxmlformats.org/officeDocument/2006/relationships/image" Target="../media/image6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9.xml"/><Relationship Id="rId17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8.xml"/><Relationship Id="rId19" Type="http://schemas.openxmlformats.org/officeDocument/2006/relationships/image" Target="../media/image15.png"/><Relationship Id="rId4" Type="http://schemas.openxmlformats.org/officeDocument/2006/relationships/customXml" Target="../ink/ink5.xml"/><Relationship Id="rId9" Type="http://schemas.openxmlformats.org/officeDocument/2006/relationships/image" Target="../media/image10.png"/><Relationship Id="rId1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ctrTitle"/>
          </p:nvPr>
        </p:nvSpPr>
        <p:spPr>
          <a:xfrm>
            <a:off x="713225" y="1686125"/>
            <a:ext cx="5131500" cy="13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Speed Detection</a:t>
            </a:r>
            <a:br>
              <a:rPr lang="en-IN">
                <a:solidFill>
                  <a:schemeClr val="dk2"/>
                </a:solidFill>
              </a:rPr>
            </a:br>
            <a:r>
              <a:rPr lang="en-IN">
                <a:solidFill>
                  <a:schemeClr val="tx1"/>
                </a:solidFill>
              </a:rPr>
              <a:t>Using YOLOV4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713225" y="3042375"/>
            <a:ext cx="5131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presentation by AIE A’s 10  batch</a:t>
            </a:r>
            <a:endParaRPr sz="800"/>
          </a:p>
        </p:txBody>
      </p:sp>
      <p:grpSp>
        <p:nvGrpSpPr>
          <p:cNvPr id="325" name="Google Shape;325;p37"/>
          <p:cNvGrpSpPr/>
          <p:nvPr/>
        </p:nvGrpSpPr>
        <p:grpSpPr>
          <a:xfrm>
            <a:off x="5960482" y="2982543"/>
            <a:ext cx="824221" cy="1570446"/>
            <a:chOff x="9304352" y="4445887"/>
            <a:chExt cx="405800" cy="773200"/>
          </a:xfrm>
        </p:grpSpPr>
        <p:sp>
          <p:nvSpPr>
            <p:cNvPr id="326" name="Google Shape;326;p37"/>
            <p:cNvSpPr/>
            <p:nvPr/>
          </p:nvSpPr>
          <p:spPr>
            <a:xfrm>
              <a:off x="9437863" y="4621524"/>
              <a:ext cx="10585" cy="597352"/>
            </a:xfrm>
            <a:custGeom>
              <a:avLst/>
              <a:gdLst/>
              <a:ahLst/>
              <a:cxnLst/>
              <a:rect l="l" t="t" r="r" b="b"/>
              <a:pathLst>
                <a:path w="199" h="11230" extrusionOk="0">
                  <a:moveTo>
                    <a:pt x="19" y="1"/>
                  </a:moveTo>
                  <a:cubicBezTo>
                    <a:pt x="8" y="35"/>
                    <a:pt x="0" y="96"/>
                    <a:pt x="0" y="173"/>
                  </a:cubicBezTo>
                  <a:lnTo>
                    <a:pt x="0" y="11115"/>
                  </a:lnTo>
                  <a:lnTo>
                    <a:pt x="35" y="11222"/>
                  </a:lnTo>
                  <a:lnTo>
                    <a:pt x="172" y="11229"/>
                  </a:lnTo>
                  <a:lnTo>
                    <a:pt x="199" y="11126"/>
                  </a:lnTo>
                  <a:lnTo>
                    <a:pt x="199" y="176"/>
                  </a:lnTo>
                  <a:cubicBezTo>
                    <a:pt x="199" y="100"/>
                    <a:pt x="191" y="35"/>
                    <a:pt x="180" y="5"/>
                  </a:cubicBezTo>
                  <a:lnTo>
                    <a:pt x="19" y="5"/>
                  </a:lnTo>
                  <a:lnTo>
                    <a:pt x="1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9304352" y="4445887"/>
              <a:ext cx="277399" cy="45054"/>
            </a:xfrm>
            <a:custGeom>
              <a:avLst/>
              <a:gdLst/>
              <a:ahLst/>
              <a:cxnLst/>
              <a:rect l="l" t="t" r="r" b="b"/>
              <a:pathLst>
                <a:path w="5215" h="847" extrusionOk="0">
                  <a:moveTo>
                    <a:pt x="2510" y="0"/>
                  </a:moveTo>
                  <a:cubicBezTo>
                    <a:pt x="737" y="0"/>
                    <a:pt x="1" y="832"/>
                    <a:pt x="1" y="832"/>
                  </a:cubicBezTo>
                  <a:cubicBezTo>
                    <a:pt x="130" y="832"/>
                    <a:pt x="252" y="839"/>
                    <a:pt x="374" y="847"/>
                  </a:cubicBezTo>
                  <a:cubicBezTo>
                    <a:pt x="756" y="610"/>
                    <a:pt x="1442" y="309"/>
                    <a:pt x="2510" y="309"/>
                  </a:cubicBezTo>
                  <a:lnTo>
                    <a:pt x="2705" y="309"/>
                  </a:lnTo>
                  <a:cubicBezTo>
                    <a:pt x="3769" y="309"/>
                    <a:pt x="4459" y="610"/>
                    <a:pt x="4841" y="847"/>
                  </a:cubicBezTo>
                  <a:cubicBezTo>
                    <a:pt x="4955" y="839"/>
                    <a:pt x="5081" y="832"/>
                    <a:pt x="5214" y="832"/>
                  </a:cubicBezTo>
                  <a:cubicBezTo>
                    <a:pt x="5214" y="832"/>
                    <a:pt x="4478" y="0"/>
                    <a:pt x="27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9324459" y="4462323"/>
              <a:ext cx="237611" cy="84416"/>
            </a:xfrm>
            <a:custGeom>
              <a:avLst/>
              <a:gdLst/>
              <a:ahLst/>
              <a:cxnLst/>
              <a:rect l="l" t="t" r="r" b="b"/>
              <a:pathLst>
                <a:path w="4467" h="1587" extrusionOk="0">
                  <a:moveTo>
                    <a:pt x="1694" y="1467"/>
                  </a:moveTo>
                  <a:cubicBezTo>
                    <a:pt x="1700" y="1476"/>
                    <a:pt x="1707" y="1484"/>
                    <a:pt x="1713" y="1491"/>
                  </a:cubicBezTo>
                  <a:cubicBezTo>
                    <a:pt x="1707" y="1483"/>
                    <a:pt x="1700" y="1475"/>
                    <a:pt x="1694" y="1467"/>
                  </a:cubicBezTo>
                  <a:close/>
                  <a:moveTo>
                    <a:pt x="2136" y="0"/>
                  </a:moveTo>
                  <a:cubicBezTo>
                    <a:pt x="1072" y="0"/>
                    <a:pt x="382" y="298"/>
                    <a:pt x="0" y="538"/>
                  </a:cubicBezTo>
                  <a:cubicBezTo>
                    <a:pt x="858" y="612"/>
                    <a:pt x="1420" y="1113"/>
                    <a:pt x="1694" y="1467"/>
                  </a:cubicBezTo>
                  <a:lnTo>
                    <a:pt x="1694" y="1467"/>
                  </a:lnTo>
                  <a:cubicBezTo>
                    <a:pt x="1564" y="1288"/>
                    <a:pt x="1376" y="855"/>
                    <a:pt x="1434" y="790"/>
                  </a:cubicBezTo>
                  <a:cubicBezTo>
                    <a:pt x="1439" y="784"/>
                    <a:pt x="1445" y="782"/>
                    <a:pt x="1452" y="782"/>
                  </a:cubicBezTo>
                  <a:cubicBezTo>
                    <a:pt x="1574" y="782"/>
                    <a:pt x="2006" y="1514"/>
                    <a:pt x="2006" y="1514"/>
                  </a:cubicBezTo>
                  <a:cubicBezTo>
                    <a:pt x="2006" y="1514"/>
                    <a:pt x="1797" y="656"/>
                    <a:pt x="1942" y="645"/>
                  </a:cubicBezTo>
                  <a:cubicBezTo>
                    <a:pt x="1943" y="644"/>
                    <a:pt x="1944" y="644"/>
                    <a:pt x="1945" y="644"/>
                  </a:cubicBezTo>
                  <a:cubicBezTo>
                    <a:pt x="2081" y="644"/>
                    <a:pt x="2212" y="1487"/>
                    <a:pt x="2212" y="1487"/>
                  </a:cubicBezTo>
                  <a:cubicBezTo>
                    <a:pt x="2212" y="1487"/>
                    <a:pt x="2310" y="660"/>
                    <a:pt x="2442" y="660"/>
                  </a:cubicBezTo>
                  <a:cubicBezTo>
                    <a:pt x="2443" y="660"/>
                    <a:pt x="2444" y="660"/>
                    <a:pt x="2445" y="660"/>
                  </a:cubicBezTo>
                  <a:cubicBezTo>
                    <a:pt x="2575" y="675"/>
                    <a:pt x="2434" y="1468"/>
                    <a:pt x="2418" y="1518"/>
                  </a:cubicBezTo>
                  <a:cubicBezTo>
                    <a:pt x="2444" y="1470"/>
                    <a:pt x="2732" y="772"/>
                    <a:pt x="2882" y="772"/>
                  </a:cubicBezTo>
                  <a:cubicBezTo>
                    <a:pt x="2886" y="772"/>
                    <a:pt x="2891" y="773"/>
                    <a:pt x="2895" y="774"/>
                  </a:cubicBezTo>
                  <a:cubicBezTo>
                    <a:pt x="3021" y="816"/>
                    <a:pt x="2758" y="1400"/>
                    <a:pt x="2662" y="1587"/>
                  </a:cubicBezTo>
                  <a:cubicBezTo>
                    <a:pt x="2960" y="1057"/>
                    <a:pt x="3494" y="618"/>
                    <a:pt x="4466" y="538"/>
                  </a:cubicBezTo>
                  <a:cubicBezTo>
                    <a:pt x="4085" y="298"/>
                    <a:pt x="3395" y="0"/>
                    <a:pt x="23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9415522" y="4541631"/>
              <a:ext cx="1489" cy="2075"/>
            </a:xfrm>
            <a:custGeom>
              <a:avLst/>
              <a:gdLst/>
              <a:ahLst/>
              <a:cxnLst/>
              <a:rect l="l" t="t" r="r" b="b"/>
              <a:pathLst>
                <a:path w="28" h="3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16"/>
                    <a:pt x="20" y="31"/>
                    <a:pt x="27" y="38"/>
                  </a:cubicBezTo>
                  <a:cubicBezTo>
                    <a:pt x="20" y="23"/>
                    <a:pt x="8" y="1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9397490" y="4496791"/>
              <a:ext cx="87874" cy="125002"/>
            </a:xfrm>
            <a:custGeom>
              <a:avLst/>
              <a:gdLst/>
              <a:ahLst/>
              <a:cxnLst/>
              <a:rect l="l" t="t" r="r" b="b"/>
              <a:pathLst>
                <a:path w="1652" h="2350" extrusionOk="0">
                  <a:moveTo>
                    <a:pt x="572" y="0"/>
                  </a:moveTo>
                  <a:cubicBezTo>
                    <a:pt x="571" y="0"/>
                    <a:pt x="570" y="0"/>
                    <a:pt x="569" y="0"/>
                  </a:cubicBezTo>
                  <a:cubicBezTo>
                    <a:pt x="431" y="16"/>
                    <a:pt x="633" y="874"/>
                    <a:pt x="633" y="874"/>
                  </a:cubicBezTo>
                  <a:cubicBezTo>
                    <a:pt x="633" y="874"/>
                    <a:pt x="201" y="141"/>
                    <a:pt x="79" y="141"/>
                  </a:cubicBezTo>
                  <a:cubicBezTo>
                    <a:pt x="72" y="141"/>
                    <a:pt x="66" y="144"/>
                    <a:pt x="61" y="149"/>
                  </a:cubicBezTo>
                  <a:cubicBezTo>
                    <a:pt x="0" y="218"/>
                    <a:pt x="214" y="687"/>
                    <a:pt x="340" y="847"/>
                  </a:cubicBezTo>
                  <a:cubicBezTo>
                    <a:pt x="347" y="862"/>
                    <a:pt x="359" y="874"/>
                    <a:pt x="366" y="885"/>
                  </a:cubicBezTo>
                  <a:cubicBezTo>
                    <a:pt x="382" y="912"/>
                    <a:pt x="401" y="923"/>
                    <a:pt x="412" y="939"/>
                  </a:cubicBezTo>
                  <a:cubicBezTo>
                    <a:pt x="420" y="954"/>
                    <a:pt x="424" y="958"/>
                    <a:pt x="424" y="958"/>
                  </a:cubicBezTo>
                  <a:cubicBezTo>
                    <a:pt x="698" y="1305"/>
                    <a:pt x="759" y="2350"/>
                    <a:pt x="759" y="2350"/>
                  </a:cubicBezTo>
                  <a:lnTo>
                    <a:pt x="954" y="2350"/>
                  </a:lnTo>
                  <a:lnTo>
                    <a:pt x="954" y="2346"/>
                  </a:lnTo>
                  <a:cubicBezTo>
                    <a:pt x="954" y="2346"/>
                    <a:pt x="1011" y="1324"/>
                    <a:pt x="1255" y="996"/>
                  </a:cubicBezTo>
                  <a:lnTo>
                    <a:pt x="1259" y="992"/>
                  </a:lnTo>
                  <a:cubicBezTo>
                    <a:pt x="1263" y="981"/>
                    <a:pt x="1274" y="969"/>
                    <a:pt x="1289" y="942"/>
                  </a:cubicBezTo>
                  <a:cubicBezTo>
                    <a:pt x="1385" y="763"/>
                    <a:pt x="1652" y="176"/>
                    <a:pt x="1522" y="134"/>
                  </a:cubicBezTo>
                  <a:cubicBezTo>
                    <a:pt x="1517" y="132"/>
                    <a:pt x="1512" y="132"/>
                    <a:pt x="1507" y="132"/>
                  </a:cubicBezTo>
                  <a:cubicBezTo>
                    <a:pt x="1354" y="132"/>
                    <a:pt x="1071" y="826"/>
                    <a:pt x="1045" y="878"/>
                  </a:cubicBezTo>
                  <a:cubicBezTo>
                    <a:pt x="1061" y="824"/>
                    <a:pt x="1202" y="35"/>
                    <a:pt x="1072" y="19"/>
                  </a:cubicBezTo>
                  <a:cubicBezTo>
                    <a:pt x="1071" y="19"/>
                    <a:pt x="1070" y="19"/>
                    <a:pt x="1068" y="19"/>
                  </a:cubicBezTo>
                  <a:cubicBezTo>
                    <a:pt x="937" y="19"/>
                    <a:pt x="839" y="843"/>
                    <a:pt x="839" y="843"/>
                  </a:cubicBezTo>
                  <a:cubicBezTo>
                    <a:pt x="839" y="843"/>
                    <a:pt x="712" y="0"/>
                    <a:pt x="5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9458341" y="4725194"/>
              <a:ext cx="93566" cy="493892"/>
            </a:xfrm>
            <a:custGeom>
              <a:avLst/>
              <a:gdLst/>
              <a:ahLst/>
              <a:cxnLst/>
              <a:rect l="l" t="t" r="r" b="b"/>
              <a:pathLst>
                <a:path w="1759" h="9285" extrusionOk="0">
                  <a:moveTo>
                    <a:pt x="1625" y="1"/>
                  </a:moveTo>
                  <a:cubicBezTo>
                    <a:pt x="1602" y="16"/>
                    <a:pt x="1568" y="58"/>
                    <a:pt x="1538" y="112"/>
                  </a:cubicBezTo>
                  <a:cubicBezTo>
                    <a:pt x="1263" y="539"/>
                    <a:pt x="1091" y="1023"/>
                    <a:pt x="973" y="1504"/>
                  </a:cubicBezTo>
                  <a:cubicBezTo>
                    <a:pt x="847" y="1988"/>
                    <a:pt x="775" y="2476"/>
                    <a:pt x="687" y="2961"/>
                  </a:cubicBezTo>
                  <a:cubicBezTo>
                    <a:pt x="519" y="3933"/>
                    <a:pt x="386" y="4909"/>
                    <a:pt x="271" y="5893"/>
                  </a:cubicBezTo>
                  <a:cubicBezTo>
                    <a:pt x="149" y="6984"/>
                    <a:pt x="58" y="8083"/>
                    <a:pt x="1" y="9177"/>
                  </a:cubicBezTo>
                  <a:cubicBezTo>
                    <a:pt x="1" y="9212"/>
                    <a:pt x="16" y="9250"/>
                    <a:pt x="16" y="9284"/>
                  </a:cubicBezTo>
                  <a:lnTo>
                    <a:pt x="184" y="9284"/>
                  </a:lnTo>
                  <a:cubicBezTo>
                    <a:pt x="184" y="9250"/>
                    <a:pt x="203" y="9212"/>
                    <a:pt x="203" y="9181"/>
                  </a:cubicBezTo>
                  <a:cubicBezTo>
                    <a:pt x="260" y="8090"/>
                    <a:pt x="348" y="7003"/>
                    <a:pt x="473" y="5916"/>
                  </a:cubicBezTo>
                  <a:cubicBezTo>
                    <a:pt x="584" y="4940"/>
                    <a:pt x="721" y="3967"/>
                    <a:pt x="882" y="2995"/>
                  </a:cubicBezTo>
                  <a:cubicBezTo>
                    <a:pt x="1053" y="2030"/>
                    <a:pt x="1187" y="1035"/>
                    <a:pt x="1702" y="215"/>
                  </a:cubicBezTo>
                  <a:cubicBezTo>
                    <a:pt x="1736" y="161"/>
                    <a:pt x="1755" y="115"/>
                    <a:pt x="1759" y="92"/>
                  </a:cubicBezTo>
                  <a:lnTo>
                    <a:pt x="16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9533394" y="4544663"/>
              <a:ext cx="176759" cy="213249"/>
            </a:xfrm>
            <a:custGeom>
              <a:avLst/>
              <a:gdLst/>
              <a:ahLst/>
              <a:cxnLst/>
              <a:rect l="l" t="t" r="r" b="b"/>
              <a:pathLst>
                <a:path w="3323" h="4009" extrusionOk="0">
                  <a:moveTo>
                    <a:pt x="1" y="1"/>
                  </a:moveTo>
                  <a:cubicBezTo>
                    <a:pt x="88" y="100"/>
                    <a:pt x="157" y="203"/>
                    <a:pt x="226" y="298"/>
                  </a:cubicBezTo>
                  <a:cubicBezTo>
                    <a:pt x="641" y="451"/>
                    <a:pt x="1263" y="832"/>
                    <a:pt x="1927" y="1663"/>
                  </a:cubicBezTo>
                  <a:lnTo>
                    <a:pt x="2053" y="1816"/>
                  </a:lnTo>
                  <a:cubicBezTo>
                    <a:pt x="2712" y="2651"/>
                    <a:pt x="2960" y="3334"/>
                    <a:pt x="3075" y="3734"/>
                  </a:cubicBezTo>
                  <a:cubicBezTo>
                    <a:pt x="3159" y="3818"/>
                    <a:pt x="3239" y="3910"/>
                    <a:pt x="3322" y="4009"/>
                  </a:cubicBezTo>
                  <a:lnTo>
                    <a:pt x="3322" y="4009"/>
                  </a:lnTo>
                  <a:cubicBezTo>
                    <a:pt x="3318" y="4000"/>
                    <a:pt x="3309" y="3772"/>
                    <a:pt x="3182" y="3368"/>
                  </a:cubicBezTo>
                  <a:cubicBezTo>
                    <a:pt x="3052" y="2953"/>
                    <a:pt x="2796" y="2358"/>
                    <a:pt x="2243" y="1660"/>
                  </a:cubicBezTo>
                  <a:lnTo>
                    <a:pt x="2121" y="1507"/>
                  </a:lnTo>
                  <a:cubicBezTo>
                    <a:pt x="1568" y="813"/>
                    <a:pt x="1050" y="424"/>
                    <a:pt x="660" y="222"/>
                  </a:cubicBezTo>
                  <a:cubicBezTo>
                    <a:pt x="268" y="16"/>
                    <a:pt x="1" y="1"/>
                    <a:pt x="1" y="1"/>
                  </a:cubicBezTo>
                  <a:close/>
                  <a:moveTo>
                    <a:pt x="3322" y="4009"/>
                  </a:moveTo>
                  <a:lnTo>
                    <a:pt x="3322" y="4009"/>
                  </a:lnTo>
                  <a:cubicBezTo>
                    <a:pt x="3322" y="4009"/>
                    <a:pt x="3323" y="4009"/>
                    <a:pt x="3323" y="4009"/>
                  </a:cubicBezTo>
                  <a:cubicBezTo>
                    <a:pt x="3323" y="4009"/>
                    <a:pt x="3322" y="4009"/>
                    <a:pt x="3322" y="40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9545362" y="4560461"/>
              <a:ext cx="152237" cy="182876"/>
            </a:xfrm>
            <a:custGeom>
              <a:avLst/>
              <a:gdLst/>
              <a:ahLst/>
              <a:cxnLst/>
              <a:rect l="l" t="t" r="r" b="b"/>
              <a:pathLst>
                <a:path w="2862" h="3438" extrusionOk="0">
                  <a:moveTo>
                    <a:pt x="493" y="1840"/>
                  </a:moveTo>
                  <a:cubicBezTo>
                    <a:pt x="493" y="1843"/>
                    <a:pt x="493" y="1847"/>
                    <a:pt x="493" y="1851"/>
                  </a:cubicBezTo>
                  <a:cubicBezTo>
                    <a:pt x="493" y="1847"/>
                    <a:pt x="493" y="1843"/>
                    <a:pt x="493" y="1840"/>
                  </a:cubicBezTo>
                  <a:close/>
                  <a:moveTo>
                    <a:pt x="1" y="1"/>
                  </a:moveTo>
                  <a:cubicBezTo>
                    <a:pt x="496" y="711"/>
                    <a:pt x="515" y="1437"/>
                    <a:pt x="493" y="1840"/>
                  </a:cubicBezTo>
                  <a:lnTo>
                    <a:pt x="493" y="1840"/>
                  </a:lnTo>
                  <a:cubicBezTo>
                    <a:pt x="507" y="1650"/>
                    <a:pt x="665" y="1240"/>
                    <a:pt x="749" y="1240"/>
                  </a:cubicBezTo>
                  <a:cubicBezTo>
                    <a:pt x="750" y="1240"/>
                    <a:pt x="751" y="1240"/>
                    <a:pt x="752" y="1241"/>
                  </a:cubicBezTo>
                  <a:cubicBezTo>
                    <a:pt x="809" y="1244"/>
                    <a:pt x="786" y="1454"/>
                    <a:pt x="752" y="1664"/>
                  </a:cubicBezTo>
                  <a:cubicBezTo>
                    <a:pt x="714" y="1870"/>
                    <a:pt x="683" y="2080"/>
                    <a:pt x="683" y="2080"/>
                  </a:cubicBezTo>
                  <a:cubicBezTo>
                    <a:pt x="683" y="2080"/>
                    <a:pt x="771" y="1916"/>
                    <a:pt x="886" y="1774"/>
                  </a:cubicBezTo>
                  <a:cubicBezTo>
                    <a:pt x="980" y="1651"/>
                    <a:pt x="1088" y="1539"/>
                    <a:pt x="1151" y="1539"/>
                  </a:cubicBezTo>
                  <a:cubicBezTo>
                    <a:pt x="1162" y="1539"/>
                    <a:pt x="1171" y="1542"/>
                    <a:pt x="1179" y="1549"/>
                  </a:cubicBezTo>
                  <a:cubicBezTo>
                    <a:pt x="1225" y="1595"/>
                    <a:pt x="1133" y="1759"/>
                    <a:pt x="1038" y="1916"/>
                  </a:cubicBezTo>
                  <a:cubicBezTo>
                    <a:pt x="943" y="2068"/>
                    <a:pt x="840" y="2213"/>
                    <a:pt x="840" y="2213"/>
                  </a:cubicBezTo>
                  <a:cubicBezTo>
                    <a:pt x="840" y="2213"/>
                    <a:pt x="977" y="2110"/>
                    <a:pt x="1133" y="2030"/>
                  </a:cubicBezTo>
                  <a:cubicBezTo>
                    <a:pt x="1247" y="1971"/>
                    <a:pt x="1368" y="1924"/>
                    <a:pt x="1439" y="1924"/>
                  </a:cubicBezTo>
                  <a:cubicBezTo>
                    <a:pt x="1464" y="1924"/>
                    <a:pt x="1482" y="1929"/>
                    <a:pt x="1492" y="1942"/>
                  </a:cubicBezTo>
                  <a:cubicBezTo>
                    <a:pt x="1564" y="2049"/>
                    <a:pt x="1000" y="2350"/>
                    <a:pt x="969" y="2377"/>
                  </a:cubicBezTo>
                  <a:cubicBezTo>
                    <a:pt x="1004" y="2367"/>
                    <a:pt x="1312" y="2289"/>
                    <a:pt x="1524" y="2289"/>
                  </a:cubicBezTo>
                  <a:cubicBezTo>
                    <a:pt x="1620" y="2289"/>
                    <a:pt x="1696" y="2305"/>
                    <a:pt x="1717" y="2350"/>
                  </a:cubicBezTo>
                  <a:cubicBezTo>
                    <a:pt x="1782" y="2476"/>
                    <a:pt x="1114" y="2583"/>
                    <a:pt x="1053" y="2598"/>
                  </a:cubicBezTo>
                  <a:cubicBezTo>
                    <a:pt x="1128" y="2586"/>
                    <a:pt x="1204" y="2579"/>
                    <a:pt x="1283" y="2579"/>
                  </a:cubicBezTo>
                  <a:cubicBezTo>
                    <a:pt x="1744" y="2579"/>
                    <a:pt x="2275" y="2812"/>
                    <a:pt x="2861" y="3437"/>
                  </a:cubicBezTo>
                  <a:cubicBezTo>
                    <a:pt x="2743" y="3037"/>
                    <a:pt x="2499" y="2354"/>
                    <a:pt x="1835" y="1519"/>
                  </a:cubicBezTo>
                  <a:lnTo>
                    <a:pt x="1702" y="1366"/>
                  </a:lnTo>
                  <a:cubicBezTo>
                    <a:pt x="1038" y="535"/>
                    <a:pt x="416" y="15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9543341" y="4625992"/>
              <a:ext cx="96225" cy="104364"/>
            </a:xfrm>
            <a:custGeom>
              <a:avLst/>
              <a:gdLst/>
              <a:ahLst/>
              <a:cxnLst/>
              <a:rect l="l" t="t" r="r" b="b"/>
              <a:pathLst>
                <a:path w="1809" h="1962" extrusionOk="0">
                  <a:moveTo>
                    <a:pt x="773" y="1"/>
                  </a:moveTo>
                  <a:cubicBezTo>
                    <a:pt x="688" y="1"/>
                    <a:pt x="523" y="422"/>
                    <a:pt x="515" y="611"/>
                  </a:cubicBezTo>
                  <a:cubicBezTo>
                    <a:pt x="515" y="626"/>
                    <a:pt x="515" y="642"/>
                    <a:pt x="508" y="657"/>
                  </a:cubicBezTo>
                  <a:cubicBezTo>
                    <a:pt x="508" y="680"/>
                    <a:pt x="508" y="703"/>
                    <a:pt x="504" y="718"/>
                  </a:cubicBezTo>
                  <a:lnTo>
                    <a:pt x="504" y="741"/>
                  </a:lnTo>
                  <a:cubicBezTo>
                    <a:pt x="496" y="943"/>
                    <a:pt x="348" y="1210"/>
                    <a:pt x="229" y="1439"/>
                  </a:cubicBezTo>
                  <a:cubicBezTo>
                    <a:pt x="104" y="1660"/>
                    <a:pt x="1" y="1851"/>
                    <a:pt x="1" y="1851"/>
                  </a:cubicBezTo>
                  <a:lnTo>
                    <a:pt x="12" y="1862"/>
                  </a:lnTo>
                  <a:lnTo>
                    <a:pt x="145" y="1954"/>
                  </a:lnTo>
                  <a:lnTo>
                    <a:pt x="161" y="1961"/>
                  </a:lnTo>
                  <a:cubicBezTo>
                    <a:pt x="161" y="1961"/>
                    <a:pt x="287" y="1801"/>
                    <a:pt x="466" y="1652"/>
                  </a:cubicBezTo>
                  <a:cubicBezTo>
                    <a:pt x="649" y="1500"/>
                    <a:pt x="885" y="1362"/>
                    <a:pt x="1057" y="1362"/>
                  </a:cubicBezTo>
                  <a:lnTo>
                    <a:pt x="1061" y="1362"/>
                  </a:lnTo>
                  <a:cubicBezTo>
                    <a:pt x="1145" y="1351"/>
                    <a:pt x="1808" y="1248"/>
                    <a:pt x="1740" y="1115"/>
                  </a:cubicBezTo>
                  <a:cubicBezTo>
                    <a:pt x="1720" y="1071"/>
                    <a:pt x="1644" y="1055"/>
                    <a:pt x="1548" y="1055"/>
                  </a:cubicBezTo>
                  <a:cubicBezTo>
                    <a:pt x="1335" y="1055"/>
                    <a:pt x="1024" y="1131"/>
                    <a:pt x="992" y="1141"/>
                  </a:cubicBezTo>
                  <a:cubicBezTo>
                    <a:pt x="1030" y="1115"/>
                    <a:pt x="1587" y="813"/>
                    <a:pt x="1515" y="706"/>
                  </a:cubicBezTo>
                  <a:cubicBezTo>
                    <a:pt x="1505" y="691"/>
                    <a:pt x="1486" y="685"/>
                    <a:pt x="1460" y="685"/>
                  </a:cubicBezTo>
                  <a:cubicBezTo>
                    <a:pt x="1390" y="685"/>
                    <a:pt x="1272" y="735"/>
                    <a:pt x="1160" y="794"/>
                  </a:cubicBezTo>
                  <a:cubicBezTo>
                    <a:pt x="1007" y="874"/>
                    <a:pt x="863" y="973"/>
                    <a:pt x="863" y="973"/>
                  </a:cubicBezTo>
                  <a:cubicBezTo>
                    <a:pt x="863" y="973"/>
                    <a:pt x="969" y="832"/>
                    <a:pt x="1065" y="680"/>
                  </a:cubicBezTo>
                  <a:cubicBezTo>
                    <a:pt x="1160" y="527"/>
                    <a:pt x="1248" y="363"/>
                    <a:pt x="1202" y="314"/>
                  </a:cubicBezTo>
                  <a:cubicBezTo>
                    <a:pt x="1195" y="306"/>
                    <a:pt x="1186" y="303"/>
                    <a:pt x="1175" y="303"/>
                  </a:cubicBezTo>
                  <a:cubicBezTo>
                    <a:pt x="1115" y="303"/>
                    <a:pt x="1009" y="415"/>
                    <a:pt x="908" y="535"/>
                  </a:cubicBezTo>
                  <a:cubicBezTo>
                    <a:pt x="801" y="680"/>
                    <a:pt x="706" y="840"/>
                    <a:pt x="706" y="840"/>
                  </a:cubicBezTo>
                  <a:cubicBezTo>
                    <a:pt x="706" y="840"/>
                    <a:pt x="744" y="638"/>
                    <a:pt x="775" y="428"/>
                  </a:cubicBezTo>
                  <a:cubicBezTo>
                    <a:pt x="809" y="222"/>
                    <a:pt x="840" y="12"/>
                    <a:pt x="775" y="1"/>
                  </a:cubicBezTo>
                  <a:cubicBezTo>
                    <a:pt x="774" y="1"/>
                    <a:pt x="773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6048624" y="668597"/>
            <a:ext cx="560551" cy="1172969"/>
            <a:chOff x="3373475" y="2766100"/>
            <a:chExt cx="149325" cy="312475"/>
          </a:xfrm>
        </p:grpSpPr>
        <p:sp>
          <p:nvSpPr>
            <p:cNvPr id="336" name="Google Shape;336;p37"/>
            <p:cNvSpPr/>
            <p:nvPr/>
          </p:nvSpPr>
          <p:spPr>
            <a:xfrm>
              <a:off x="3433825" y="2862400"/>
              <a:ext cx="29100" cy="30250"/>
            </a:xfrm>
            <a:custGeom>
              <a:avLst/>
              <a:gdLst/>
              <a:ahLst/>
              <a:cxnLst/>
              <a:rect l="l" t="t" r="r" b="b"/>
              <a:pathLst>
                <a:path w="1164" h="1210" fill="none" extrusionOk="0">
                  <a:moveTo>
                    <a:pt x="1164" y="0"/>
                  </a:moveTo>
                  <a:lnTo>
                    <a:pt x="0" y="0"/>
                  </a:lnTo>
                  <a:cubicBezTo>
                    <a:pt x="279" y="698"/>
                    <a:pt x="634" y="1209"/>
                    <a:pt x="634" y="1209"/>
                  </a:cubicBezTo>
                  <a:cubicBezTo>
                    <a:pt x="634" y="1209"/>
                    <a:pt x="920" y="672"/>
                    <a:pt x="1164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3425050" y="2810150"/>
              <a:ext cx="46175" cy="14525"/>
            </a:xfrm>
            <a:custGeom>
              <a:avLst/>
              <a:gdLst/>
              <a:ahLst/>
              <a:cxnLst/>
              <a:rect l="l" t="t" r="r" b="b"/>
              <a:pathLst>
                <a:path w="1847" h="581" fill="none" extrusionOk="0">
                  <a:moveTo>
                    <a:pt x="1808" y="0"/>
                  </a:moveTo>
                  <a:lnTo>
                    <a:pt x="35" y="0"/>
                  </a:lnTo>
                  <a:cubicBezTo>
                    <a:pt x="12" y="153"/>
                    <a:pt x="1" y="325"/>
                    <a:pt x="1" y="527"/>
                  </a:cubicBezTo>
                  <a:lnTo>
                    <a:pt x="1" y="580"/>
                  </a:lnTo>
                  <a:lnTo>
                    <a:pt x="1847" y="580"/>
                  </a:lnTo>
                  <a:lnTo>
                    <a:pt x="1847" y="553"/>
                  </a:lnTo>
                  <a:cubicBezTo>
                    <a:pt x="1847" y="344"/>
                    <a:pt x="1839" y="164"/>
                    <a:pt x="1808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3426000" y="2835325"/>
              <a:ext cx="44275" cy="15375"/>
            </a:xfrm>
            <a:custGeom>
              <a:avLst/>
              <a:gdLst/>
              <a:ahLst/>
              <a:cxnLst/>
              <a:rect l="l" t="t" r="r" b="b"/>
              <a:pathLst>
                <a:path w="1771" h="615" fill="none" extrusionOk="0">
                  <a:moveTo>
                    <a:pt x="146" y="614"/>
                  </a:moveTo>
                  <a:lnTo>
                    <a:pt x="1629" y="614"/>
                  </a:lnTo>
                  <a:cubicBezTo>
                    <a:pt x="1690" y="408"/>
                    <a:pt x="1736" y="199"/>
                    <a:pt x="1770" y="0"/>
                  </a:cubicBezTo>
                  <a:lnTo>
                    <a:pt x="1" y="0"/>
                  </a:lnTo>
                  <a:cubicBezTo>
                    <a:pt x="35" y="210"/>
                    <a:pt x="85" y="416"/>
                    <a:pt x="146" y="61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3429350" y="2783825"/>
              <a:ext cx="37675" cy="13950"/>
            </a:xfrm>
            <a:custGeom>
              <a:avLst/>
              <a:gdLst/>
              <a:ahLst/>
              <a:cxnLst/>
              <a:rect l="l" t="t" r="r" b="b"/>
              <a:pathLst>
                <a:path w="1507" h="558" fill="none" extrusionOk="0">
                  <a:moveTo>
                    <a:pt x="851" y="1"/>
                  </a:moveTo>
                  <a:cubicBezTo>
                    <a:pt x="565" y="1"/>
                    <a:pt x="206" y="96"/>
                    <a:pt x="0" y="558"/>
                  </a:cubicBezTo>
                  <a:lnTo>
                    <a:pt x="1507" y="558"/>
                  </a:lnTo>
                  <a:cubicBezTo>
                    <a:pt x="1354" y="176"/>
                    <a:pt x="1106" y="1"/>
                    <a:pt x="851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3408175" y="2835325"/>
              <a:ext cx="21575" cy="15375"/>
            </a:xfrm>
            <a:custGeom>
              <a:avLst/>
              <a:gdLst/>
              <a:ahLst/>
              <a:cxnLst/>
              <a:rect l="l" t="t" r="r" b="b"/>
              <a:pathLst>
                <a:path w="863" h="615" fill="none" extrusionOk="0">
                  <a:moveTo>
                    <a:pt x="714" y="0"/>
                  </a:moveTo>
                  <a:lnTo>
                    <a:pt x="1" y="0"/>
                  </a:lnTo>
                  <a:cubicBezTo>
                    <a:pt x="27" y="210"/>
                    <a:pt x="73" y="412"/>
                    <a:pt x="123" y="614"/>
                  </a:cubicBezTo>
                  <a:lnTo>
                    <a:pt x="862" y="614"/>
                  </a:lnTo>
                  <a:cubicBezTo>
                    <a:pt x="798" y="416"/>
                    <a:pt x="748" y="210"/>
                    <a:pt x="714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438400" y="2907500"/>
              <a:ext cx="4500" cy="6600"/>
            </a:xfrm>
            <a:custGeom>
              <a:avLst/>
              <a:gdLst/>
              <a:ahLst/>
              <a:cxnLst/>
              <a:rect l="l" t="t" r="r" b="b"/>
              <a:pathLst>
                <a:path w="180" h="264" fill="none" extrusionOk="0">
                  <a:moveTo>
                    <a:pt x="1" y="8"/>
                  </a:moveTo>
                  <a:lnTo>
                    <a:pt x="180" y="264"/>
                  </a:lnTo>
                  <a:lnTo>
                    <a:pt x="180" y="0"/>
                  </a:lnTo>
                  <a:cubicBezTo>
                    <a:pt x="115" y="0"/>
                    <a:pt x="58" y="0"/>
                    <a:pt x="1" y="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3407325" y="2810150"/>
              <a:ext cx="18600" cy="14525"/>
            </a:xfrm>
            <a:custGeom>
              <a:avLst/>
              <a:gdLst/>
              <a:ahLst/>
              <a:cxnLst/>
              <a:rect l="l" t="t" r="r" b="b"/>
              <a:pathLst>
                <a:path w="744" h="581" fill="none" extrusionOk="0">
                  <a:moveTo>
                    <a:pt x="710" y="527"/>
                  </a:moveTo>
                  <a:cubicBezTo>
                    <a:pt x="710" y="325"/>
                    <a:pt x="725" y="153"/>
                    <a:pt x="744" y="0"/>
                  </a:cubicBezTo>
                  <a:lnTo>
                    <a:pt x="27" y="0"/>
                  </a:lnTo>
                  <a:cubicBezTo>
                    <a:pt x="8" y="164"/>
                    <a:pt x="0" y="336"/>
                    <a:pt x="0" y="527"/>
                  </a:cubicBezTo>
                  <a:lnTo>
                    <a:pt x="0" y="580"/>
                  </a:lnTo>
                  <a:lnTo>
                    <a:pt x="710" y="58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457175" y="2907500"/>
              <a:ext cx="4525" cy="8900"/>
            </a:xfrm>
            <a:custGeom>
              <a:avLst/>
              <a:gdLst/>
              <a:ahLst/>
              <a:cxnLst/>
              <a:rect l="l" t="t" r="r" b="b"/>
              <a:pathLst>
                <a:path w="181" h="356" fill="none" extrusionOk="0">
                  <a:moveTo>
                    <a:pt x="1" y="355"/>
                  </a:moveTo>
                  <a:lnTo>
                    <a:pt x="180" y="12"/>
                  </a:lnTo>
                  <a:cubicBezTo>
                    <a:pt x="119" y="8"/>
                    <a:pt x="62" y="8"/>
                    <a:pt x="1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3466725" y="2835325"/>
              <a:ext cx="21575" cy="15375"/>
            </a:xfrm>
            <a:custGeom>
              <a:avLst/>
              <a:gdLst/>
              <a:ahLst/>
              <a:cxnLst/>
              <a:rect l="l" t="t" r="r" b="b"/>
              <a:pathLst>
                <a:path w="863" h="615" fill="none" extrusionOk="0">
                  <a:moveTo>
                    <a:pt x="141" y="0"/>
                  </a:moveTo>
                  <a:cubicBezTo>
                    <a:pt x="107" y="206"/>
                    <a:pt x="61" y="408"/>
                    <a:pt x="0" y="614"/>
                  </a:cubicBezTo>
                  <a:lnTo>
                    <a:pt x="736" y="614"/>
                  </a:lnTo>
                  <a:cubicBezTo>
                    <a:pt x="790" y="408"/>
                    <a:pt x="832" y="199"/>
                    <a:pt x="862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414850" y="2862300"/>
              <a:ext cx="66775" cy="30925"/>
            </a:xfrm>
            <a:custGeom>
              <a:avLst/>
              <a:gdLst/>
              <a:ahLst/>
              <a:cxnLst/>
              <a:rect l="l" t="t" r="r" b="b"/>
              <a:pathLst>
                <a:path w="2671" h="1237" fill="none" extrusionOk="0">
                  <a:moveTo>
                    <a:pt x="1393" y="1213"/>
                  </a:moveTo>
                  <a:cubicBezTo>
                    <a:pt x="1393" y="1213"/>
                    <a:pt x="1038" y="702"/>
                    <a:pt x="756" y="1"/>
                  </a:cubicBezTo>
                  <a:lnTo>
                    <a:pt x="1" y="1"/>
                  </a:lnTo>
                  <a:cubicBezTo>
                    <a:pt x="172" y="493"/>
                    <a:pt x="390" y="916"/>
                    <a:pt x="554" y="1210"/>
                  </a:cubicBezTo>
                  <a:cubicBezTo>
                    <a:pt x="801" y="1229"/>
                    <a:pt x="1061" y="1236"/>
                    <a:pt x="1328" y="1236"/>
                  </a:cubicBezTo>
                  <a:cubicBezTo>
                    <a:pt x="1625" y="1236"/>
                    <a:pt x="1911" y="1229"/>
                    <a:pt x="2186" y="1206"/>
                  </a:cubicBezTo>
                  <a:cubicBezTo>
                    <a:pt x="2327" y="920"/>
                    <a:pt x="2510" y="485"/>
                    <a:pt x="2670" y="4"/>
                  </a:cubicBezTo>
                  <a:lnTo>
                    <a:pt x="1915" y="4"/>
                  </a:lnTo>
                  <a:cubicBezTo>
                    <a:pt x="1679" y="676"/>
                    <a:pt x="1393" y="1213"/>
                    <a:pt x="1393" y="121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470250" y="2810150"/>
              <a:ext cx="18700" cy="14425"/>
            </a:xfrm>
            <a:custGeom>
              <a:avLst/>
              <a:gdLst/>
              <a:ahLst/>
              <a:cxnLst/>
              <a:rect l="l" t="t" r="r" b="b"/>
              <a:pathLst>
                <a:path w="748" h="577" fill="none" extrusionOk="0">
                  <a:moveTo>
                    <a:pt x="39" y="550"/>
                  </a:moveTo>
                  <a:lnTo>
                    <a:pt x="39" y="576"/>
                  </a:lnTo>
                  <a:lnTo>
                    <a:pt x="748" y="576"/>
                  </a:lnTo>
                  <a:lnTo>
                    <a:pt x="748" y="550"/>
                  </a:lnTo>
                  <a:cubicBezTo>
                    <a:pt x="748" y="347"/>
                    <a:pt x="740" y="168"/>
                    <a:pt x="717" y="0"/>
                  </a:cubicBezTo>
                  <a:lnTo>
                    <a:pt x="0" y="0"/>
                  </a:lnTo>
                  <a:cubicBezTo>
                    <a:pt x="31" y="164"/>
                    <a:pt x="39" y="344"/>
                    <a:pt x="39" y="55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3410550" y="2766100"/>
              <a:ext cx="75275" cy="31675"/>
            </a:xfrm>
            <a:custGeom>
              <a:avLst/>
              <a:gdLst/>
              <a:ahLst/>
              <a:cxnLst/>
              <a:rect l="l" t="t" r="r" b="b"/>
              <a:pathLst>
                <a:path w="3011" h="1267" fill="none" extrusionOk="0">
                  <a:moveTo>
                    <a:pt x="1603" y="710"/>
                  </a:moveTo>
                  <a:cubicBezTo>
                    <a:pt x="1858" y="710"/>
                    <a:pt x="2106" y="885"/>
                    <a:pt x="2266" y="1267"/>
                  </a:cubicBezTo>
                  <a:lnTo>
                    <a:pt x="3010" y="1267"/>
                  </a:lnTo>
                  <a:cubicBezTo>
                    <a:pt x="2747" y="347"/>
                    <a:pt x="2141" y="0"/>
                    <a:pt x="1603" y="0"/>
                  </a:cubicBezTo>
                  <a:cubicBezTo>
                    <a:pt x="1275" y="0"/>
                    <a:pt x="344" y="103"/>
                    <a:pt x="1" y="1267"/>
                  </a:cubicBezTo>
                  <a:lnTo>
                    <a:pt x="752" y="1267"/>
                  </a:lnTo>
                  <a:cubicBezTo>
                    <a:pt x="962" y="805"/>
                    <a:pt x="1317" y="710"/>
                    <a:pt x="1603" y="71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3442875" y="2907400"/>
              <a:ext cx="14325" cy="171175"/>
            </a:xfrm>
            <a:custGeom>
              <a:avLst/>
              <a:gdLst/>
              <a:ahLst/>
              <a:cxnLst/>
              <a:rect l="l" t="t" r="r" b="b"/>
              <a:pathLst>
                <a:path w="573" h="6847" fill="none" extrusionOk="0">
                  <a:moveTo>
                    <a:pt x="214" y="1"/>
                  </a:moveTo>
                  <a:lnTo>
                    <a:pt x="1" y="1"/>
                  </a:lnTo>
                  <a:lnTo>
                    <a:pt x="1" y="264"/>
                  </a:lnTo>
                  <a:lnTo>
                    <a:pt x="1" y="6847"/>
                  </a:lnTo>
                  <a:lnTo>
                    <a:pt x="573" y="6847"/>
                  </a:lnTo>
                  <a:lnTo>
                    <a:pt x="573" y="359"/>
                  </a:lnTo>
                  <a:lnTo>
                    <a:pt x="573" y="4"/>
                  </a:lnTo>
                  <a:cubicBezTo>
                    <a:pt x="451" y="4"/>
                    <a:pt x="333" y="1"/>
                    <a:pt x="214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3396350" y="2887850"/>
              <a:ext cx="103475" cy="25200"/>
            </a:xfrm>
            <a:custGeom>
              <a:avLst/>
              <a:gdLst/>
              <a:ahLst/>
              <a:cxnLst/>
              <a:rect l="l" t="t" r="r" b="b"/>
              <a:pathLst>
                <a:path w="4139" h="1008" fill="none" extrusionOk="0">
                  <a:moveTo>
                    <a:pt x="1294" y="188"/>
                  </a:moveTo>
                  <a:cubicBezTo>
                    <a:pt x="813" y="153"/>
                    <a:pt x="371" y="88"/>
                    <a:pt x="1" y="1"/>
                  </a:cubicBezTo>
                  <a:lnTo>
                    <a:pt x="1" y="333"/>
                  </a:lnTo>
                  <a:lnTo>
                    <a:pt x="1" y="668"/>
                  </a:lnTo>
                  <a:lnTo>
                    <a:pt x="1" y="1000"/>
                  </a:lnTo>
                  <a:cubicBezTo>
                    <a:pt x="462" y="893"/>
                    <a:pt x="1046" y="817"/>
                    <a:pt x="1679" y="798"/>
                  </a:cubicBezTo>
                  <a:cubicBezTo>
                    <a:pt x="1736" y="798"/>
                    <a:pt x="1797" y="790"/>
                    <a:pt x="1854" y="790"/>
                  </a:cubicBezTo>
                  <a:lnTo>
                    <a:pt x="2068" y="790"/>
                  </a:lnTo>
                  <a:cubicBezTo>
                    <a:pt x="2190" y="790"/>
                    <a:pt x="2308" y="790"/>
                    <a:pt x="2426" y="798"/>
                  </a:cubicBezTo>
                  <a:cubicBezTo>
                    <a:pt x="2487" y="798"/>
                    <a:pt x="2552" y="802"/>
                    <a:pt x="2609" y="805"/>
                  </a:cubicBezTo>
                  <a:cubicBezTo>
                    <a:pt x="3185" y="836"/>
                    <a:pt x="3708" y="905"/>
                    <a:pt x="4139" y="1008"/>
                  </a:cubicBezTo>
                  <a:lnTo>
                    <a:pt x="4139" y="672"/>
                  </a:lnTo>
                  <a:lnTo>
                    <a:pt x="4139" y="340"/>
                  </a:lnTo>
                  <a:lnTo>
                    <a:pt x="4139" y="5"/>
                  </a:lnTo>
                  <a:cubicBezTo>
                    <a:pt x="3792" y="85"/>
                    <a:pt x="3376" y="149"/>
                    <a:pt x="2922" y="188"/>
                  </a:cubicBezTo>
                  <a:cubicBezTo>
                    <a:pt x="2651" y="207"/>
                    <a:pt x="2361" y="218"/>
                    <a:pt x="2064" y="218"/>
                  </a:cubicBezTo>
                  <a:cubicBezTo>
                    <a:pt x="1805" y="211"/>
                    <a:pt x="1545" y="203"/>
                    <a:pt x="1294" y="18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3378625" y="2797750"/>
              <a:ext cx="139125" cy="12425"/>
            </a:xfrm>
            <a:custGeom>
              <a:avLst/>
              <a:gdLst/>
              <a:ahLst/>
              <a:cxnLst/>
              <a:rect l="l" t="t" r="r" b="b"/>
              <a:pathLst>
                <a:path w="5565" h="497" fill="none" extrusionOk="0">
                  <a:moveTo>
                    <a:pt x="3665" y="496"/>
                  </a:moveTo>
                  <a:lnTo>
                    <a:pt x="4382" y="496"/>
                  </a:lnTo>
                  <a:lnTo>
                    <a:pt x="5565" y="496"/>
                  </a:lnTo>
                  <a:lnTo>
                    <a:pt x="5565" y="1"/>
                  </a:lnTo>
                  <a:lnTo>
                    <a:pt x="4287" y="1"/>
                  </a:lnTo>
                  <a:lnTo>
                    <a:pt x="3543" y="1"/>
                  </a:lnTo>
                  <a:lnTo>
                    <a:pt x="2029" y="1"/>
                  </a:lnTo>
                  <a:lnTo>
                    <a:pt x="1278" y="1"/>
                  </a:lnTo>
                  <a:lnTo>
                    <a:pt x="0" y="1"/>
                  </a:lnTo>
                  <a:lnTo>
                    <a:pt x="0" y="496"/>
                  </a:lnTo>
                  <a:lnTo>
                    <a:pt x="1183" y="496"/>
                  </a:lnTo>
                  <a:lnTo>
                    <a:pt x="1896" y="49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3373475" y="2824550"/>
              <a:ext cx="149325" cy="10800"/>
            </a:xfrm>
            <a:custGeom>
              <a:avLst/>
              <a:gdLst/>
              <a:ahLst/>
              <a:cxnLst/>
              <a:rect l="l" t="t" r="r" b="b"/>
              <a:pathLst>
                <a:path w="5973" h="432" fill="none" extrusionOk="0">
                  <a:moveTo>
                    <a:pt x="3871" y="431"/>
                  </a:moveTo>
                  <a:lnTo>
                    <a:pt x="4588" y="431"/>
                  </a:lnTo>
                  <a:lnTo>
                    <a:pt x="5973" y="431"/>
                  </a:lnTo>
                  <a:lnTo>
                    <a:pt x="5973" y="0"/>
                  </a:lnTo>
                  <a:lnTo>
                    <a:pt x="4619" y="0"/>
                  </a:lnTo>
                  <a:lnTo>
                    <a:pt x="3910" y="0"/>
                  </a:lnTo>
                  <a:lnTo>
                    <a:pt x="2064" y="0"/>
                  </a:lnTo>
                  <a:lnTo>
                    <a:pt x="1354" y="0"/>
                  </a:lnTo>
                  <a:lnTo>
                    <a:pt x="0" y="0"/>
                  </a:lnTo>
                  <a:lnTo>
                    <a:pt x="0" y="431"/>
                  </a:lnTo>
                  <a:lnTo>
                    <a:pt x="1389" y="431"/>
                  </a:lnTo>
                  <a:lnTo>
                    <a:pt x="2102" y="43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3379675" y="2850675"/>
              <a:ext cx="136925" cy="11750"/>
            </a:xfrm>
            <a:custGeom>
              <a:avLst/>
              <a:gdLst/>
              <a:ahLst/>
              <a:cxnLst/>
              <a:rect l="l" t="t" r="r" b="b"/>
              <a:pathLst>
                <a:path w="5477" h="470" fill="none" extrusionOk="0">
                  <a:moveTo>
                    <a:pt x="1999" y="0"/>
                  </a:moveTo>
                  <a:lnTo>
                    <a:pt x="1263" y="0"/>
                  </a:lnTo>
                  <a:lnTo>
                    <a:pt x="0" y="0"/>
                  </a:lnTo>
                  <a:lnTo>
                    <a:pt x="0" y="469"/>
                  </a:lnTo>
                  <a:lnTo>
                    <a:pt x="1408" y="469"/>
                  </a:lnTo>
                  <a:lnTo>
                    <a:pt x="2166" y="469"/>
                  </a:lnTo>
                  <a:lnTo>
                    <a:pt x="3330" y="469"/>
                  </a:lnTo>
                  <a:lnTo>
                    <a:pt x="4081" y="469"/>
                  </a:lnTo>
                  <a:lnTo>
                    <a:pt x="5477" y="469"/>
                  </a:lnTo>
                  <a:lnTo>
                    <a:pt x="5477" y="0"/>
                  </a:lnTo>
                  <a:lnTo>
                    <a:pt x="4215" y="0"/>
                  </a:lnTo>
                  <a:lnTo>
                    <a:pt x="348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37"/>
          <p:cNvGrpSpPr/>
          <p:nvPr/>
        </p:nvGrpSpPr>
        <p:grpSpPr>
          <a:xfrm>
            <a:off x="6232960" y="668594"/>
            <a:ext cx="2025330" cy="3884402"/>
            <a:chOff x="5920085" y="668594"/>
            <a:chExt cx="2025330" cy="3884402"/>
          </a:xfrm>
        </p:grpSpPr>
        <p:grpSp>
          <p:nvGrpSpPr>
            <p:cNvPr id="354" name="Google Shape;354;p37"/>
            <p:cNvGrpSpPr/>
            <p:nvPr/>
          </p:nvGrpSpPr>
          <p:grpSpPr>
            <a:xfrm>
              <a:off x="5920085" y="668594"/>
              <a:ext cx="2025330" cy="3884402"/>
              <a:chOff x="6082029" y="850408"/>
              <a:chExt cx="1795027" cy="3442704"/>
            </a:xfrm>
          </p:grpSpPr>
          <p:sp>
            <p:nvSpPr>
              <p:cNvPr id="355" name="Google Shape;355;p37"/>
              <p:cNvSpPr/>
              <p:nvPr/>
            </p:nvSpPr>
            <p:spPr>
              <a:xfrm>
                <a:off x="7407555" y="1939026"/>
                <a:ext cx="150605" cy="80325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355" fill="none" extrusionOk="0">
                    <a:moveTo>
                      <a:pt x="2094" y="10893"/>
                    </a:moveTo>
                    <a:cubicBezTo>
                      <a:pt x="2110" y="10855"/>
                      <a:pt x="2117" y="10829"/>
                      <a:pt x="2129" y="10802"/>
                    </a:cubicBezTo>
                    <a:cubicBezTo>
                      <a:pt x="2072" y="9963"/>
                      <a:pt x="1843" y="7652"/>
                      <a:pt x="1679" y="6965"/>
                    </a:cubicBezTo>
                    <a:cubicBezTo>
                      <a:pt x="1503" y="6198"/>
                      <a:pt x="1656" y="4291"/>
                      <a:pt x="1721" y="3792"/>
                    </a:cubicBezTo>
                    <a:cubicBezTo>
                      <a:pt x="1728" y="3723"/>
                      <a:pt x="1732" y="3662"/>
                      <a:pt x="1728" y="3601"/>
                    </a:cubicBezTo>
                    <a:cubicBezTo>
                      <a:pt x="1698" y="3300"/>
                      <a:pt x="1446" y="2331"/>
                      <a:pt x="1408" y="1427"/>
                    </a:cubicBezTo>
                    <a:lnTo>
                      <a:pt x="1408" y="1397"/>
                    </a:lnTo>
                    <a:cubicBezTo>
                      <a:pt x="1358" y="1320"/>
                      <a:pt x="1320" y="1256"/>
                      <a:pt x="1294" y="1191"/>
                    </a:cubicBezTo>
                    <a:cubicBezTo>
                      <a:pt x="1221" y="1069"/>
                      <a:pt x="1187" y="1000"/>
                      <a:pt x="1187" y="1000"/>
                    </a:cubicBezTo>
                    <a:lnTo>
                      <a:pt x="1175" y="882"/>
                    </a:lnTo>
                    <a:lnTo>
                      <a:pt x="1065" y="1"/>
                    </a:lnTo>
                    <a:lnTo>
                      <a:pt x="500" y="1801"/>
                    </a:lnTo>
                    <a:lnTo>
                      <a:pt x="500" y="1809"/>
                    </a:lnTo>
                    <a:lnTo>
                      <a:pt x="451" y="1973"/>
                    </a:lnTo>
                    <a:lnTo>
                      <a:pt x="451" y="1980"/>
                    </a:lnTo>
                    <a:lnTo>
                      <a:pt x="363" y="2259"/>
                    </a:lnTo>
                    <a:cubicBezTo>
                      <a:pt x="207" y="2957"/>
                      <a:pt x="81" y="3601"/>
                      <a:pt x="16" y="4013"/>
                    </a:cubicBezTo>
                    <a:cubicBezTo>
                      <a:pt x="1" y="4257"/>
                      <a:pt x="12" y="4501"/>
                      <a:pt x="69" y="4707"/>
                    </a:cubicBezTo>
                    <a:cubicBezTo>
                      <a:pt x="260" y="5382"/>
                      <a:pt x="626" y="5977"/>
                      <a:pt x="912" y="6645"/>
                    </a:cubicBezTo>
                    <a:cubicBezTo>
                      <a:pt x="1122" y="7060"/>
                      <a:pt x="1301" y="7571"/>
                      <a:pt x="1358" y="8277"/>
                    </a:cubicBezTo>
                    <a:lnTo>
                      <a:pt x="1355" y="8281"/>
                    </a:lnTo>
                    <a:lnTo>
                      <a:pt x="1316" y="8319"/>
                    </a:lnTo>
                    <a:lnTo>
                      <a:pt x="1824" y="11355"/>
                    </a:lnTo>
                    <a:cubicBezTo>
                      <a:pt x="1919" y="11164"/>
                      <a:pt x="2037" y="10974"/>
                      <a:pt x="2094" y="108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7"/>
              <p:cNvSpPr/>
              <p:nvPr/>
            </p:nvSpPr>
            <p:spPr>
              <a:xfrm>
                <a:off x="6740619" y="2604123"/>
                <a:ext cx="228561" cy="1458871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20623" fill="none" extrusionOk="0">
                    <a:moveTo>
                      <a:pt x="3231" y="3322"/>
                    </a:moveTo>
                    <a:cubicBezTo>
                      <a:pt x="3208" y="3112"/>
                      <a:pt x="3189" y="2903"/>
                      <a:pt x="3170" y="2693"/>
                    </a:cubicBezTo>
                    <a:cubicBezTo>
                      <a:pt x="3158" y="2601"/>
                      <a:pt x="3155" y="2506"/>
                      <a:pt x="3151" y="2418"/>
                    </a:cubicBezTo>
                    <a:cubicBezTo>
                      <a:pt x="3132" y="2140"/>
                      <a:pt x="3116" y="1865"/>
                      <a:pt x="3113" y="1591"/>
                    </a:cubicBezTo>
                    <a:lnTo>
                      <a:pt x="3113" y="1320"/>
                    </a:lnTo>
                    <a:cubicBezTo>
                      <a:pt x="3113" y="1228"/>
                      <a:pt x="3113" y="1141"/>
                      <a:pt x="3116" y="1049"/>
                    </a:cubicBezTo>
                    <a:cubicBezTo>
                      <a:pt x="3120" y="866"/>
                      <a:pt x="3132" y="691"/>
                      <a:pt x="3147" y="511"/>
                    </a:cubicBezTo>
                    <a:lnTo>
                      <a:pt x="3147" y="504"/>
                    </a:lnTo>
                    <a:lnTo>
                      <a:pt x="3147" y="492"/>
                    </a:lnTo>
                    <a:lnTo>
                      <a:pt x="3147" y="485"/>
                    </a:lnTo>
                    <a:cubicBezTo>
                      <a:pt x="3136" y="363"/>
                      <a:pt x="3136" y="206"/>
                      <a:pt x="3155" y="0"/>
                    </a:cubicBezTo>
                    <a:lnTo>
                      <a:pt x="1" y="20622"/>
                    </a:lnTo>
                    <a:cubicBezTo>
                      <a:pt x="1" y="20622"/>
                      <a:pt x="405" y="20485"/>
                      <a:pt x="1107" y="20309"/>
                    </a:cubicBezTo>
                    <a:cubicBezTo>
                      <a:pt x="1343" y="18231"/>
                      <a:pt x="1804" y="14108"/>
                      <a:pt x="2129" y="10733"/>
                    </a:cubicBezTo>
                    <a:cubicBezTo>
                      <a:pt x="2350" y="8433"/>
                      <a:pt x="2811" y="5614"/>
                      <a:pt x="3231" y="33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7"/>
              <p:cNvSpPr/>
              <p:nvPr/>
            </p:nvSpPr>
            <p:spPr>
              <a:xfrm>
                <a:off x="7490675" y="2526380"/>
                <a:ext cx="45910" cy="28550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36" fill="none" extrusionOk="0">
                    <a:moveTo>
                      <a:pt x="649" y="3040"/>
                    </a:moveTo>
                    <a:lnTo>
                      <a:pt x="141" y="1"/>
                    </a:lnTo>
                    <a:lnTo>
                      <a:pt x="126" y="16"/>
                    </a:lnTo>
                    <a:lnTo>
                      <a:pt x="126" y="16"/>
                    </a:lnTo>
                    <a:cubicBezTo>
                      <a:pt x="145" y="516"/>
                      <a:pt x="96" y="1095"/>
                      <a:pt x="8" y="1641"/>
                    </a:cubicBezTo>
                    <a:lnTo>
                      <a:pt x="8" y="1652"/>
                    </a:lnTo>
                    <a:cubicBezTo>
                      <a:pt x="4" y="1671"/>
                      <a:pt x="4" y="1687"/>
                      <a:pt x="0" y="1706"/>
                    </a:cubicBezTo>
                    <a:cubicBezTo>
                      <a:pt x="107" y="2278"/>
                      <a:pt x="260" y="3086"/>
                      <a:pt x="427" y="4036"/>
                    </a:cubicBezTo>
                    <a:cubicBezTo>
                      <a:pt x="469" y="3597"/>
                      <a:pt x="546" y="3254"/>
                      <a:pt x="591" y="3159"/>
                    </a:cubicBezTo>
                    <a:cubicBezTo>
                      <a:pt x="611" y="3121"/>
                      <a:pt x="630" y="3082"/>
                      <a:pt x="649" y="3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7"/>
              <p:cNvSpPr/>
              <p:nvPr/>
            </p:nvSpPr>
            <p:spPr>
              <a:xfrm>
                <a:off x="7416752" y="3225999"/>
                <a:ext cx="16482" cy="10879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38" fill="none" extrusionOk="0">
                    <a:moveTo>
                      <a:pt x="8" y="458"/>
                    </a:moveTo>
                    <a:cubicBezTo>
                      <a:pt x="8" y="485"/>
                      <a:pt x="8" y="515"/>
                      <a:pt x="4" y="538"/>
                    </a:cubicBezTo>
                    <a:cubicBezTo>
                      <a:pt x="4" y="592"/>
                      <a:pt x="0" y="637"/>
                      <a:pt x="0" y="687"/>
                    </a:cubicBezTo>
                    <a:lnTo>
                      <a:pt x="0" y="752"/>
                    </a:lnTo>
                    <a:cubicBezTo>
                      <a:pt x="0" y="817"/>
                      <a:pt x="0" y="866"/>
                      <a:pt x="4" y="912"/>
                    </a:cubicBezTo>
                    <a:cubicBezTo>
                      <a:pt x="4" y="923"/>
                      <a:pt x="4" y="939"/>
                      <a:pt x="8" y="950"/>
                    </a:cubicBezTo>
                    <a:cubicBezTo>
                      <a:pt x="16" y="973"/>
                      <a:pt x="16" y="992"/>
                      <a:pt x="19" y="1007"/>
                    </a:cubicBezTo>
                    <a:cubicBezTo>
                      <a:pt x="19" y="1015"/>
                      <a:pt x="23" y="1019"/>
                      <a:pt x="27" y="1026"/>
                    </a:cubicBezTo>
                    <a:cubicBezTo>
                      <a:pt x="42" y="1049"/>
                      <a:pt x="54" y="1072"/>
                      <a:pt x="65" y="1095"/>
                    </a:cubicBezTo>
                    <a:lnTo>
                      <a:pt x="80" y="1125"/>
                    </a:lnTo>
                    <a:lnTo>
                      <a:pt x="96" y="1152"/>
                    </a:lnTo>
                    <a:cubicBezTo>
                      <a:pt x="111" y="1183"/>
                      <a:pt x="122" y="1217"/>
                      <a:pt x="138" y="1251"/>
                    </a:cubicBezTo>
                    <a:cubicBezTo>
                      <a:pt x="149" y="1274"/>
                      <a:pt x="153" y="1293"/>
                      <a:pt x="160" y="1309"/>
                    </a:cubicBezTo>
                    <a:cubicBezTo>
                      <a:pt x="168" y="1316"/>
                      <a:pt x="168" y="1324"/>
                      <a:pt x="172" y="1328"/>
                    </a:cubicBezTo>
                    <a:lnTo>
                      <a:pt x="187" y="1373"/>
                    </a:lnTo>
                    <a:cubicBezTo>
                      <a:pt x="187" y="1381"/>
                      <a:pt x="191" y="1389"/>
                      <a:pt x="191" y="1396"/>
                    </a:cubicBezTo>
                    <a:lnTo>
                      <a:pt x="206" y="1438"/>
                    </a:lnTo>
                    <a:cubicBezTo>
                      <a:pt x="206" y="1442"/>
                      <a:pt x="206" y="1450"/>
                      <a:pt x="210" y="1450"/>
                    </a:cubicBezTo>
                    <a:cubicBezTo>
                      <a:pt x="214" y="1465"/>
                      <a:pt x="218" y="1480"/>
                      <a:pt x="221" y="1495"/>
                    </a:cubicBezTo>
                    <a:cubicBezTo>
                      <a:pt x="229" y="1511"/>
                      <a:pt x="229" y="1526"/>
                      <a:pt x="233" y="1537"/>
                    </a:cubicBezTo>
                    <a:cubicBezTo>
                      <a:pt x="176" y="1038"/>
                      <a:pt x="111" y="519"/>
                      <a:pt x="38" y="0"/>
                    </a:cubicBezTo>
                    <a:cubicBezTo>
                      <a:pt x="31" y="96"/>
                      <a:pt x="23" y="191"/>
                      <a:pt x="19" y="275"/>
                    </a:cubicBezTo>
                    <a:cubicBezTo>
                      <a:pt x="16" y="344"/>
                      <a:pt x="16" y="401"/>
                      <a:pt x="8" y="45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7"/>
              <p:cNvSpPr/>
              <p:nvPr/>
            </p:nvSpPr>
            <p:spPr>
              <a:xfrm>
                <a:off x="7548965" y="2967232"/>
                <a:ext cx="208329" cy="1095763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5490" fill="none" extrusionOk="0">
                    <a:moveTo>
                      <a:pt x="328" y="420"/>
                    </a:moveTo>
                    <a:cubicBezTo>
                      <a:pt x="176" y="413"/>
                      <a:pt x="130" y="245"/>
                      <a:pt x="103" y="1"/>
                    </a:cubicBezTo>
                    <a:cubicBezTo>
                      <a:pt x="92" y="39"/>
                      <a:pt x="80" y="115"/>
                      <a:pt x="0" y="104"/>
                    </a:cubicBezTo>
                    <a:cubicBezTo>
                      <a:pt x="328" y="2114"/>
                      <a:pt x="648" y="4345"/>
                      <a:pt x="820" y="6221"/>
                    </a:cubicBezTo>
                    <a:cubicBezTo>
                      <a:pt x="1091" y="9223"/>
                      <a:pt x="1465" y="12812"/>
                      <a:pt x="1701" y="15032"/>
                    </a:cubicBezTo>
                    <a:cubicBezTo>
                      <a:pt x="2121" y="15165"/>
                      <a:pt x="2536" y="15318"/>
                      <a:pt x="2944" y="15489"/>
                    </a:cubicBezTo>
                    <a:lnTo>
                      <a:pt x="423" y="397"/>
                    </a:lnTo>
                    <a:cubicBezTo>
                      <a:pt x="397" y="413"/>
                      <a:pt x="366" y="420"/>
                      <a:pt x="328" y="4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7"/>
              <p:cNvSpPr/>
              <p:nvPr/>
            </p:nvSpPr>
            <p:spPr>
              <a:xfrm>
                <a:off x="7416752" y="3441826"/>
                <a:ext cx="69962" cy="5483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751" fill="none" extrusionOk="0">
                    <a:moveTo>
                      <a:pt x="389" y="149"/>
                    </a:moveTo>
                    <a:cubicBezTo>
                      <a:pt x="389" y="176"/>
                      <a:pt x="389" y="203"/>
                      <a:pt x="397" y="233"/>
                    </a:cubicBezTo>
                    <a:cubicBezTo>
                      <a:pt x="397" y="290"/>
                      <a:pt x="401" y="351"/>
                      <a:pt x="401" y="416"/>
                    </a:cubicBezTo>
                    <a:cubicBezTo>
                      <a:pt x="405" y="512"/>
                      <a:pt x="405" y="607"/>
                      <a:pt x="408" y="710"/>
                    </a:cubicBezTo>
                    <a:cubicBezTo>
                      <a:pt x="416" y="836"/>
                      <a:pt x="416" y="962"/>
                      <a:pt x="416" y="1095"/>
                    </a:cubicBezTo>
                    <a:cubicBezTo>
                      <a:pt x="408" y="2171"/>
                      <a:pt x="305" y="3528"/>
                      <a:pt x="206" y="4783"/>
                    </a:cubicBezTo>
                    <a:cubicBezTo>
                      <a:pt x="191" y="4940"/>
                      <a:pt x="180" y="5092"/>
                      <a:pt x="168" y="5245"/>
                    </a:cubicBezTo>
                    <a:cubicBezTo>
                      <a:pt x="153" y="5397"/>
                      <a:pt x="141" y="5546"/>
                      <a:pt x="130" y="5691"/>
                    </a:cubicBezTo>
                    <a:cubicBezTo>
                      <a:pt x="115" y="5840"/>
                      <a:pt x="103" y="5985"/>
                      <a:pt x="96" y="6122"/>
                    </a:cubicBezTo>
                    <a:cubicBezTo>
                      <a:pt x="84" y="6259"/>
                      <a:pt x="73" y="6397"/>
                      <a:pt x="61" y="6526"/>
                    </a:cubicBezTo>
                    <a:cubicBezTo>
                      <a:pt x="35" y="6919"/>
                      <a:pt x="8" y="7270"/>
                      <a:pt x="4" y="7556"/>
                    </a:cubicBezTo>
                    <a:cubicBezTo>
                      <a:pt x="4" y="7586"/>
                      <a:pt x="4" y="7613"/>
                      <a:pt x="0" y="7644"/>
                    </a:cubicBezTo>
                    <a:cubicBezTo>
                      <a:pt x="328" y="7670"/>
                      <a:pt x="656" y="7705"/>
                      <a:pt x="988" y="7750"/>
                    </a:cubicBezTo>
                    <a:cubicBezTo>
                      <a:pt x="836" y="5626"/>
                      <a:pt x="610" y="2575"/>
                      <a:pt x="389" y="1"/>
                    </a:cubicBezTo>
                    <a:cubicBezTo>
                      <a:pt x="385" y="54"/>
                      <a:pt x="385" y="100"/>
                      <a:pt x="389" y="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7"/>
              <p:cNvSpPr/>
              <p:nvPr/>
            </p:nvSpPr>
            <p:spPr>
              <a:xfrm>
                <a:off x="7439671" y="2799719"/>
                <a:ext cx="163551" cy="121305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7148" fill="none" extrusionOk="0">
                    <a:moveTo>
                      <a:pt x="351" y="0"/>
                    </a:moveTo>
                    <a:cubicBezTo>
                      <a:pt x="332" y="210"/>
                      <a:pt x="309" y="412"/>
                      <a:pt x="283" y="633"/>
                    </a:cubicBezTo>
                    <a:cubicBezTo>
                      <a:pt x="283" y="649"/>
                      <a:pt x="275" y="664"/>
                      <a:pt x="275" y="683"/>
                    </a:cubicBezTo>
                    <a:cubicBezTo>
                      <a:pt x="271" y="702"/>
                      <a:pt x="271" y="721"/>
                      <a:pt x="267" y="744"/>
                    </a:cubicBezTo>
                    <a:cubicBezTo>
                      <a:pt x="264" y="790"/>
                      <a:pt x="252" y="847"/>
                      <a:pt x="245" y="916"/>
                    </a:cubicBezTo>
                    <a:cubicBezTo>
                      <a:pt x="229" y="1026"/>
                      <a:pt x="214" y="1164"/>
                      <a:pt x="195" y="1316"/>
                    </a:cubicBezTo>
                    <a:cubicBezTo>
                      <a:pt x="184" y="1377"/>
                      <a:pt x="180" y="1446"/>
                      <a:pt x="172" y="1511"/>
                    </a:cubicBezTo>
                    <a:lnTo>
                      <a:pt x="157" y="1625"/>
                    </a:lnTo>
                    <a:cubicBezTo>
                      <a:pt x="149" y="1686"/>
                      <a:pt x="142" y="1755"/>
                      <a:pt x="134" y="1820"/>
                    </a:cubicBezTo>
                    <a:cubicBezTo>
                      <a:pt x="119" y="1942"/>
                      <a:pt x="103" y="2060"/>
                      <a:pt x="92" y="2190"/>
                    </a:cubicBezTo>
                    <a:cubicBezTo>
                      <a:pt x="77" y="2312"/>
                      <a:pt x="61" y="2441"/>
                      <a:pt x="46" y="2571"/>
                    </a:cubicBezTo>
                    <a:cubicBezTo>
                      <a:pt x="39" y="2655"/>
                      <a:pt x="27" y="2746"/>
                      <a:pt x="20" y="2838"/>
                    </a:cubicBezTo>
                    <a:cubicBezTo>
                      <a:pt x="16" y="2899"/>
                      <a:pt x="4" y="2960"/>
                      <a:pt x="0" y="3029"/>
                    </a:cubicBezTo>
                    <a:cubicBezTo>
                      <a:pt x="294" y="4871"/>
                      <a:pt x="573" y="6862"/>
                      <a:pt x="725" y="8559"/>
                    </a:cubicBezTo>
                    <a:cubicBezTo>
                      <a:pt x="981" y="11389"/>
                      <a:pt x="1324" y="14745"/>
                      <a:pt x="1564" y="16988"/>
                    </a:cubicBezTo>
                    <a:cubicBezTo>
                      <a:pt x="1812" y="17033"/>
                      <a:pt x="2064" y="17087"/>
                      <a:pt x="2312" y="17148"/>
                    </a:cubicBezTo>
                    <a:cubicBezTo>
                      <a:pt x="2155" y="14989"/>
                      <a:pt x="1915" y="11724"/>
                      <a:pt x="1686" y="9009"/>
                    </a:cubicBezTo>
                    <a:cubicBezTo>
                      <a:pt x="1446" y="6175"/>
                      <a:pt x="798" y="2399"/>
                      <a:pt x="3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7"/>
              <p:cNvSpPr/>
              <p:nvPr/>
            </p:nvSpPr>
            <p:spPr>
              <a:xfrm>
                <a:off x="7016080" y="3679796"/>
                <a:ext cx="30277" cy="319533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517" fill="none" extrusionOk="0">
                    <a:moveTo>
                      <a:pt x="405" y="3273"/>
                    </a:moveTo>
                    <a:lnTo>
                      <a:pt x="405" y="3135"/>
                    </a:lnTo>
                    <a:cubicBezTo>
                      <a:pt x="405" y="2994"/>
                      <a:pt x="401" y="2857"/>
                      <a:pt x="401" y="2716"/>
                    </a:cubicBezTo>
                    <a:cubicBezTo>
                      <a:pt x="397" y="2479"/>
                      <a:pt x="397" y="2243"/>
                      <a:pt x="390" y="1999"/>
                    </a:cubicBezTo>
                    <a:cubicBezTo>
                      <a:pt x="390" y="1904"/>
                      <a:pt x="386" y="1808"/>
                      <a:pt x="386" y="1709"/>
                    </a:cubicBezTo>
                    <a:cubicBezTo>
                      <a:pt x="386" y="1659"/>
                      <a:pt x="386" y="1614"/>
                      <a:pt x="382" y="1564"/>
                    </a:cubicBezTo>
                    <a:cubicBezTo>
                      <a:pt x="382" y="1469"/>
                      <a:pt x="374" y="1373"/>
                      <a:pt x="374" y="1274"/>
                    </a:cubicBezTo>
                    <a:cubicBezTo>
                      <a:pt x="374" y="1175"/>
                      <a:pt x="370" y="1084"/>
                      <a:pt x="370" y="984"/>
                    </a:cubicBezTo>
                    <a:cubicBezTo>
                      <a:pt x="370" y="885"/>
                      <a:pt x="367" y="794"/>
                      <a:pt x="367" y="698"/>
                    </a:cubicBezTo>
                    <a:cubicBezTo>
                      <a:pt x="367" y="603"/>
                      <a:pt x="363" y="508"/>
                      <a:pt x="363" y="412"/>
                    </a:cubicBezTo>
                    <a:cubicBezTo>
                      <a:pt x="363" y="317"/>
                      <a:pt x="355" y="222"/>
                      <a:pt x="355" y="126"/>
                    </a:cubicBezTo>
                    <a:cubicBezTo>
                      <a:pt x="355" y="84"/>
                      <a:pt x="355" y="46"/>
                      <a:pt x="351" y="0"/>
                    </a:cubicBezTo>
                    <a:cubicBezTo>
                      <a:pt x="214" y="1713"/>
                      <a:pt x="88" y="3334"/>
                      <a:pt x="1" y="4516"/>
                    </a:cubicBezTo>
                    <a:cubicBezTo>
                      <a:pt x="138" y="4493"/>
                      <a:pt x="279" y="4474"/>
                      <a:pt x="428" y="4455"/>
                    </a:cubicBezTo>
                    <a:cubicBezTo>
                      <a:pt x="428" y="4367"/>
                      <a:pt x="424" y="4280"/>
                      <a:pt x="424" y="4192"/>
                    </a:cubicBezTo>
                    <a:cubicBezTo>
                      <a:pt x="416" y="3906"/>
                      <a:pt x="409" y="3593"/>
                      <a:pt x="405" y="32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7"/>
              <p:cNvSpPr/>
              <p:nvPr/>
            </p:nvSpPr>
            <p:spPr>
              <a:xfrm>
                <a:off x="6890658" y="3019296"/>
                <a:ext cx="126837" cy="1004579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4201" fill="none" extrusionOk="0">
                    <a:moveTo>
                      <a:pt x="1793" y="4448"/>
                    </a:moveTo>
                    <a:cubicBezTo>
                      <a:pt x="1781" y="4349"/>
                      <a:pt x="1777" y="4257"/>
                      <a:pt x="1774" y="4177"/>
                    </a:cubicBezTo>
                    <a:cubicBezTo>
                      <a:pt x="1774" y="4150"/>
                      <a:pt x="1770" y="4128"/>
                      <a:pt x="1770" y="4105"/>
                    </a:cubicBezTo>
                    <a:cubicBezTo>
                      <a:pt x="1770" y="4074"/>
                      <a:pt x="1770" y="4051"/>
                      <a:pt x="1762" y="4028"/>
                    </a:cubicBezTo>
                    <a:cubicBezTo>
                      <a:pt x="1762" y="3979"/>
                      <a:pt x="1762" y="3937"/>
                      <a:pt x="1758" y="3899"/>
                    </a:cubicBezTo>
                    <a:lnTo>
                      <a:pt x="1758" y="3838"/>
                    </a:lnTo>
                    <a:cubicBezTo>
                      <a:pt x="1758" y="3655"/>
                      <a:pt x="1770" y="3498"/>
                      <a:pt x="1770" y="3281"/>
                    </a:cubicBezTo>
                    <a:lnTo>
                      <a:pt x="1770" y="3205"/>
                    </a:lnTo>
                    <a:lnTo>
                      <a:pt x="1770" y="3166"/>
                    </a:lnTo>
                    <a:cubicBezTo>
                      <a:pt x="1770" y="3083"/>
                      <a:pt x="1762" y="2995"/>
                      <a:pt x="1762" y="2892"/>
                    </a:cubicBezTo>
                    <a:cubicBezTo>
                      <a:pt x="1758" y="2827"/>
                      <a:pt x="1758" y="2755"/>
                      <a:pt x="1754" y="2674"/>
                    </a:cubicBezTo>
                    <a:cubicBezTo>
                      <a:pt x="1705" y="1797"/>
                      <a:pt x="1590" y="901"/>
                      <a:pt x="1457" y="1"/>
                    </a:cubicBezTo>
                    <a:cubicBezTo>
                      <a:pt x="1152" y="1782"/>
                      <a:pt x="870" y="3685"/>
                      <a:pt x="725" y="5287"/>
                    </a:cubicBezTo>
                    <a:cubicBezTo>
                      <a:pt x="446" y="8346"/>
                      <a:pt x="156" y="12114"/>
                      <a:pt x="0" y="14200"/>
                    </a:cubicBezTo>
                    <a:cubicBezTo>
                      <a:pt x="237" y="14151"/>
                      <a:pt x="500" y="14097"/>
                      <a:pt x="770" y="14044"/>
                    </a:cubicBezTo>
                    <a:cubicBezTo>
                      <a:pt x="1018" y="11870"/>
                      <a:pt x="1449" y="8022"/>
                      <a:pt x="1754" y="4837"/>
                    </a:cubicBezTo>
                    <a:cubicBezTo>
                      <a:pt x="1762" y="4703"/>
                      <a:pt x="1777" y="4578"/>
                      <a:pt x="1793" y="444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7"/>
              <p:cNvSpPr/>
              <p:nvPr/>
            </p:nvSpPr>
            <p:spPr>
              <a:xfrm>
                <a:off x="7464501" y="2646992"/>
                <a:ext cx="204297" cy="1383604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9559" fill="none" extrusionOk="0">
                    <a:moveTo>
                      <a:pt x="1190" y="4627"/>
                    </a:moveTo>
                    <a:cubicBezTo>
                      <a:pt x="1164" y="4623"/>
                      <a:pt x="1133" y="4615"/>
                      <a:pt x="1095" y="4596"/>
                    </a:cubicBezTo>
                    <a:cubicBezTo>
                      <a:pt x="1007" y="4551"/>
                      <a:pt x="797" y="3853"/>
                      <a:pt x="771" y="3212"/>
                    </a:cubicBezTo>
                    <a:cubicBezTo>
                      <a:pt x="755" y="2903"/>
                      <a:pt x="771" y="2598"/>
                      <a:pt x="797" y="2331"/>
                    </a:cubicBezTo>
                    <a:cubicBezTo>
                      <a:pt x="630" y="1381"/>
                      <a:pt x="477" y="573"/>
                      <a:pt x="370" y="1"/>
                    </a:cubicBezTo>
                    <a:cubicBezTo>
                      <a:pt x="363" y="43"/>
                      <a:pt x="355" y="81"/>
                      <a:pt x="351" y="123"/>
                    </a:cubicBezTo>
                    <a:cubicBezTo>
                      <a:pt x="351" y="126"/>
                      <a:pt x="351" y="138"/>
                      <a:pt x="344" y="142"/>
                    </a:cubicBezTo>
                    <a:lnTo>
                      <a:pt x="317" y="298"/>
                    </a:lnTo>
                    <a:cubicBezTo>
                      <a:pt x="317" y="310"/>
                      <a:pt x="313" y="317"/>
                      <a:pt x="313" y="329"/>
                    </a:cubicBezTo>
                    <a:lnTo>
                      <a:pt x="283" y="470"/>
                    </a:lnTo>
                    <a:cubicBezTo>
                      <a:pt x="279" y="485"/>
                      <a:pt x="279" y="500"/>
                      <a:pt x="275" y="515"/>
                    </a:cubicBezTo>
                    <a:cubicBezTo>
                      <a:pt x="263" y="557"/>
                      <a:pt x="256" y="599"/>
                      <a:pt x="244" y="638"/>
                    </a:cubicBezTo>
                    <a:cubicBezTo>
                      <a:pt x="241" y="657"/>
                      <a:pt x="233" y="679"/>
                      <a:pt x="229" y="699"/>
                    </a:cubicBezTo>
                    <a:cubicBezTo>
                      <a:pt x="222" y="733"/>
                      <a:pt x="218" y="767"/>
                      <a:pt x="206" y="802"/>
                    </a:cubicBezTo>
                    <a:cubicBezTo>
                      <a:pt x="202" y="828"/>
                      <a:pt x="191" y="859"/>
                      <a:pt x="187" y="885"/>
                    </a:cubicBezTo>
                    <a:cubicBezTo>
                      <a:pt x="183" y="908"/>
                      <a:pt x="180" y="939"/>
                      <a:pt x="168" y="962"/>
                    </a:cubicBezTo>
                    <a:cubicBezTo>
                      <a:pt x="153" y="1015"/>
                      <a:pt x="145" y="1061"/>
                      <a:pt x="130" y="1110"/>
                    </a:cubicBezTo>
                    <a:lnTo>
                      <a:pt x="130" y="1114"/>
                    </a:lnTo>
                    <a:cubicBezTo>
                      <a:pt x="107" y="1259"/>
                      <a:pt x="84" y="1400"/>
                      <a:pt x="69" y="1538"/>
                    </a:cubicBezTo>
                    <a:cubicBezTo>
                      <a:pt x="65" y="1591"/>
                      <a:pt x="54" y="1644"/>
                      <a:pt x="50" y="1698"/>
                    </a:cubicBezTo>
                    <a:cubicBezTo>
                      <a:pt x="31" y="1850"/>
                      <a:pt x="16" y="2003"/>
                      <a:pt x="0" y="2159"/>
                    </a:cubicBezTo>
                    <a:cubicBezTo>
                      <a:pt x="447" y="4558"/>
                      <a:pt x="1095" y="8326"/>
                      <a:pt x="1335" y="11168"/>
                    </a:cubicBezTo>
                    <a:cubicBezTo>
                      <a:pt x="1564" y="13883"/>
                      <a:pt x="1804" y="17148"/>
                      <a:pt x="1961" y="19307"/>
                    </a:cubicBezTo>
                    <a:cubicBezTo>
                      <a:pt x="2270" y="19379"/>
                      <a:pt x="2582" y="19463"/>
                      <a:pt x="2887" y="19559"/>
                    </a:cubicBezTo>
                    <a:cubicBezTo>
                      <a:pt x="2647" y="17339"/>
                      <a:pt x="2277" y="13742"/>
                      <a:pt x="2003" y="10748"/>
                    </a:cubicBezTo>
                    <a:cubicBezTo>
                      <a:pt x="1839" y="8868"/>
                      <a:pt x="1518" y="6637"/>
                      <a:pt x="1190" y="46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7"/>
              <p:cNvSpPr/>
              <p:nvPr/>
            </p:nvSpPr>
            <p:spPr>
              <a:xfrm>
                <a:off x="7464501" y="2646992"/>
                <a:ext cx="204297" cy="1383604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9559" fill="none" extrusionOk="0">
                    <a:moveTo>
                      <a:pt x="1190" y="4627"/>
                    </a:moveTo>
                    <a:cubicBezTo>
                      <a:pt x="1164" y="4623"/>
                      <a:pt x="1133" y="4615"/>
                      <a:pt x="1095" y="4596"/>
                    </a:cubicBezTo>
                    <a:cubicBezTo>
                      <a:pt x="1007" y="4551"/>
                      <a:pt x="797" y="3853"/>
                      <a:pt x="771" y="3212"/>
                    </a:cubicBezTo>
                    <a:cubicBezTo>
                      <a:pt x="755" y="2903"/>
                      <a:pt x="771" y="2598"/>
                      <a:pt x="797" y="2331"/>
                    </a:cubicBezTo>
                    <a:cubicBezTo>
                      <a:pt x="630" y="1381"/>
                      <a:pt x="477" y="573"/>
                      <a:pt x="370" y="1"/>
                    </a:cubicBezTo>
                    <a:cubicBezTo>
                      <a:pt x="363" y="43"/>
                      <a:pt x="355" y="81"/>
                      <a:pt x="351" y="123"/>
                    </a:cubicBezTo>
                    <a:cubicBezTo>
                      <a:pt x="351" y="126"/>
                      <a:pt x="351" y="138"/>
                      <a:pt x="344" y="142"/>
                    </a:cubicBezTo>
                    <a:lnTo>
                      <a:pt x="317" y="298"/>
                    </a:lnTo>
                    <a:cubicBezTo>
                      <a:pt x="317" y="310"/>
                      <a:pt x="313" y="317"/>
                      <a:pt x="313" y="329"/>
                    </a:cubicBezTo>
                    <a:lnTo>
                      <a:pt x="283" y="470"/>
                    </a:lnTo>
                    <a:cubicBezTo>
                      <a:pt x="279" y="485"/>
                      <a:pt x="279" y="500"/>
                      <a:pt x="275" y="515"/>
                    </a:cubicBezTo>
                    <a:cubicBezTo>
                      <a:pt x="263" y="557"/>
                      <a:pt x="256" y="599"/>
                      <a:pt x="244" y="638"/>
                    </a:cubicBezTo>
                    <a:cubicBezTo>
                      <a:pt x="241" y="657"/>
                      <a:pt x="233" y="679"/>
                      <a:pt x="229" y="699"/>
                    </a:cubicBezTo>
                    <a:cubicBezTo>
                      <a:pt x="222" y="733"/>
                      <a:pt x="218" y="767"/>
                      <a:pt x="206" y="802"/>
                    </a:cubicBezTo>
                    <a:cubicBezTo>
                      <a:pt x="202" y="828"/>
                      <a:pt x="191" y="859"/>
                      <a:pt x="187" y="885"/>
                    </a:cubicBezTo>
                    <a:cubicBezTo>
                      <a:pt x="183" y="908"/>
                      <a:pt x="180" y="939"/>
                      <a:pt x="168" y="962"/>
                    </a:cubicBezTo>
                    <a:cubicBezTo>
                      <a:pt x="153" y="1015"/>
                      <a:pt x="145" y="1061"/>
                      <a:pt x="130" y="1110"/>
                    </a:cubicBezTo>
                    <a:lnTo>
                      <a:pt x="130" y="1114"/>
                    </a:lnTo>
                    <a:cubicBezTo>
                      <a:pt x="107" y="1259"/>
                      <a:pt x="84" y="1400"/>
                      <a:pt x="69" y="1538"/>
                    </a:cubicBezTo>
                    <a:cubicBezTo>
                      <a:pt x="65" y="1591"/>
                      <a:pt x="54" y="1644"/>
                      <a:pt x="50" y="1698"/>
                    </a:cubicBezTo>
                    <a:cubicBezTo>
                      <a:pt x="31" y="1850"/>
                      <a:pt x="16" y="2003"/>
                      <a:pt x="0" y="2159"/>
                    </a:cubicBezTo>
                    <a:cubicBezTo>
                      <a:pt x="447" y="4558"/>
                      <a:pt x="1095" y="8326"/>
                      <a:pt x="1335" y="11168"/>
                    </a:cubicBezTo>
                    <a:cubicBezTo>
                      <a:pt x="1564" y="13883"/>
                      <a:pt x="1804" y="17148"/>
                      <a:pt x="1961" y="19307"/>
                    </a:cubicBezTo>
                    <a:cubicBezTo>
                      <a:pt x="2270" y="19379"/>
                      <a:pt x="2582" y="19463"/>
                      <a:pt x="2887" y="19559"/>
                    </a:cubicBezTo>
                    <a:cubicBezTo>
                      <a:pt x="2647" y="17339"/>
                      <a:pt x="2277" y="13742"/>
                      <a:pt x="2003" y="10748"/>
                    </a:cubicBezTo>
                    <a:cubicBezTo>
                      <a:pt x="1839" y="8868"/>
                      <a:pt x="1518" y="6637"/>
                      <a:pt x="1190" y="46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7"/>
              <p:cNvSpPr/>
              <p:nvPr/>
            </p:nvSpPr>
            <p:spPr>
              <a:xfrm>
                <a:off x="7419723" y="3013920"/>
                <a:ext cx="130869" cy="98753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60" fill="none" extrusionOk="0">
                    <a:moveTo>
                      <a:pt x="282" y="1"/>
                    </a:moveTo>
                    <a:cubicBezTo>
                      <a:pt x="271" y="69"/>
                      <a:pt x="267" y="146"/>
                      <a:pt x="260" y="218"/>
                    </a:cubicBezTo>
                    <a:cubicBezTo>
                      <a:pt x="244" y="355"/>
                      <a:pt x="229" y="496"/>
                      <a:pt x="214" y="638"/>
                    </a:cubicBezTo>
                    <a:cubicBezTo>
                      <a:pt x="206" y="733"/>
                      <a:pt x="195" y="824"/>
                      <a:pt x="187" y="920"/>
                    </a:cubicBezTo>
                    <a:cubicBezTo>
                      <a:pt x="176" y="1015"/>
                      <a:pt x="168" y="1107"/>
                      <a:pt x="157" y="1202"/>
                    </a:cubicBezTo>
                    <a:cubicBezTo>
                      <a:pt x="149" y="1290"/>
                      <a:pt x="138" y="1385"/>
                      <a:pt x="130" y="1477"/>
                    </a:cubicBezTo>
                    <a:lnTo>
                      <a:pt x="99" y="1747"/>
                    </a:lnTo>
                    <a:cubicBezTo>
                      <a:pt x="80" y="1930"/>
                      <a:pt x="69" y="2102"/>
                      <a:pt x="54" y="2274"/>
                    </a:cubicBezTo>
                    <a:cubicBezTo>
                      <a:pt x="50" y="2316"/>
                      <a:pt x="42" y="2358"/>
                      <a:pt x="42" y="2396"/>
                    </a:cubicBezTo>
                    <a:cubicBezTo>
                      <a:pt x="38" y="2480"/>
                      <a:pt x="31" y="2560"/>
                      <a:pt x="23" y="2640"/>
                    </a:cubicBezTo>
                    <a:cubicBezTo>
                      <a:pt x="15" y="2758"/>
                      <a:pt x="4" y="2869"/>
                      <a:pt x="0" y="2979"/>
                    </a:cubicBezTo>
                    <a:lnTo>
                      <a:pt x="0" y="3006"/>
                    </a:lnTo>
                    <a:cubicBezTo>
                      <a:pt x="73" y="3532"/>
                      <a:pt x="138" y="4047"/>
                      <a:pt x="195" y="4547"/>
                    </a:cubicBezTo>
                    <a:cubicBezTo>
                      <a:pt x="195" y="4551"/>
                      <a:pt x="195" y="4558"/>
                      <a:pt x="202" y="4562"/>
                    </a:cubicBezTo>
                    <a:cubicBezTo>
                      <a:pt x="206" y="4581"/>
                      <a:pt x="210" y="4604"/>
                      <a:pt x="214" y="4623"/>
                    </a:cubicBezTo>
                    <a:cubicBezTo>
                      <a:pt x="221" y="4646"/>
                      <a:pt x="225" y="4665"/>
                      <a:pt x="229" y="4692"/>
                    </a:cubicBezTo>
                    <a:lnTo>
                      <a:pt x="244" y="4760"/>
                    </a:lnTo>
                    <a:cubicBezTo>
                      <a:pt x="248" y="4799"/>
                      <a:pt x="256" y="4837"/>
                      <a:pt x="263" y="4882"/>
                    </a:cubicBezTo>
                    <a:cubicBezTo>
                      <a:pt x="267" y="4909"/>
                      <a:pt x="271" y="4940"/>
                      <a:pt x="271" y="4970"/>
                    </a:cubicBezTo>
                    <a:cubicBezTo>
                      <a:pt x="275" y="5001"/>
                      <a:pt x="282" y="5035"/>
                      <a:pt x="282" y="5066"/>
                    </a:cubicBezTo>
                    <a:cubicBezTo>
                      <a:pt x="286" y="5115"/>
                      <a:pt x="290" y="5168"/>
                      <a:pt x="294" y="5226"/>
                    </a:cubicBezTo>
                    <a:cubicBezTo>
                      <a:pt x="309" y="5371"/>
                      <a:pt x="321" y="5538"/>
                      <a:pt x="332" y="5729"/>
                    </a:cubicBezTo>
                    <a:cubicBezTo>
                      <a:pt x="340" y="5824"/>
                      <a:pt x="343" y="5924"/>
                      <a:pt x="347" y="6034"/>
                    </a:cubicBezTo>
                    <a:lnTo>
                      <a:pt x="347" y="6057"/>
                    </a:lnTo>
                    <a:cubicBezTo>
                      <a:pt x="568" y="8632"/>
                      <a:pt x="790" y="11683"/>
                      <a:pt x="942" y="13811"/>
                    </a:cubicBezTo>
                    <a:cubicBezTo>
                      <a:pt x="1244" y="13849"/>
                      <a:pt x="1549" y="13902"/>
                      <a:pt x="1850" y="13960"/>
                    </a:cubicBezTo>
                    <a:cubicBezTo>
                      <a:pt x="1610" y="11721"/>
                      <a:pt x="1263" y="8361"/>
                      <a:pt x="1011" y="5531"/>
                    </a:cubicBezTo>
                    <a:cubicBezTo>
                      <a:pt x="855" y="3834"/>
                      <a:pt x="576" y="1843"/>
                      <a:pt x="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7"/>
              <p:cNvSpPr/>
              <p:nvPr/>
            </p:nvSpPr>
            <p:spPr>
              <a:xfrm>
                <a:off x="7419723" y="3013920"/>
                <a:ext cx="130869" cy="98753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60" fill="none" extrusionOk="0">
                    <a:moveTo>
                      <a:pt x="282" y="1"/>
                    </a:moveTo>
                    <a:cubicBezTo>
                      <a:pt x="271" y="69"/>
                      <a:pt x="267" y="146"/>
                      <a:pt x="260" y="218"/>
                    </a:cubicBezTo>
                    <a:cubicBezTo>
                      <a:pt x="244" y="355"/>
                      <a:pt x="229" y="496"/>
                      <a:pt x="214" y="638"/>
                    </a:cubicBezTo>
                    <a:cubicBezTo>
                      <a:pt x="206" y="733"/>
                      <a:pt x="195" y="824"/>
                      <a:pt x="187" y="920"/>
                    </a:cubicBezTo>
                    <a:cubicBezTo>
                      <a:pt x="176" y="1015"/>
                      <a:pt x="168" y="1107"/>
                      <a:pt x="157" y="1202"/>
                    </a:cubicBezTo>
                    <a:cubicBezTo>
                      <a:pt x="149" y="1290"/>
                      <a:pt x="138" y="1385"/>
                      <a:pt x="130" y="1477"/>
                    </a:cubicBezTo>
                    <a:lnTo>
                      <a:pt x="99" y="1747"/>
                    </a:lnTo>
                    <a:cubicBezTo>
                      <a:pt x="80" y="1930"/>
                      <a:pt x="69" y="2102"/>
                      <a:pt x="54" y="2274"/>
                    </a:cubicBezTo>
                    <a:cubicBezTo>
                      <a:pt x="50" y="2316"/>
                      <a:pt x="42" y="2358"/>
                      <a:pt x="42" y="2396"/>
                    </a:cubicBezTo>
                    <a:cubicBezTo>
                      <a:pt x="38" y="2480"/>
                      <a:pt x="31" y="2560"/>
                      <a:pt x="23" y="2640"/>
                    </a:cubicBezTo>
                    <a:cubicBezTo>
                      <a:pt x="15" y="2758"/>
                      <a:pt x="4" y="2869"/>
                      <a:pt x="0" y="2979"/>
                    </a:cubicBezTo>
                    <a:lnTo>
                      <a:pt x="0" y="3006"/>
                    </a:lnTo>
                    <a:cubicBezTo>
                      <a:pt x="73" y="3532"/>
                      <a:pt x="138" y="4047"/>
                      <a:pt x="195" y="4547"/>
                    </a:cubicBezTo>
                    <a:cubicBezTo>
                      <a:pt x="195" y="4551"/>
                      <a:pt x="195" y="4558"/>
                      <a:pt x="202" y="4562"/>
                    </a:cubicBezTo>
                    <a:cubicBezTo>
                      <a:pt x="206" y="4581"/>
                      <a:pt x="210" y="4604"/>
                      <a:pt x="214" y="4623"/>
                    </a:cubicBezTo>
                    <a:cubicBezTo>
                      <a:pt x="221" y="4646"/>
                      <a:pt x="225" y="4665"/>
                      <a:pt x="229" y="4692"/>
                    </a:cubicBezTo>
                    <a:lnTo>
                      <a:pt x="244" y="4760"/>
                    </a:lnTo>
                    <a:cubicBezTo>
                      <a:pt x="248" y="4799"/>
                      <a:pt x="256" y="4837"/>
                      <a:pt x="263" y="4882"/>
                    </a:cubicBezTo>
                    <a:cubicBezTo>
                      <a:pt x="267" y="4909"/>
                      <a:pt x="271" y="4940"/>
                      <a:pt x="271" y="4970"/>
                    </a:cubicBezTo>
                    <a:cubicBezTo>
                      <a:pt x="275" y="5001"/>
                      <a:pt x="282" y="5035"/>
                      <a:pt x="282" y="5066"/>
                    </a:cubicBezTo>
                    <a:cubicBezTo>
                      <a:pt x="286" y="5115"/>
                      <a:pt x="290" y="5168"/>
                      <a:pt x="294" y="5226"/>
                    </a:cubicBezTo>
                    <a:cubicBezTo>
                      <a:pt x="309" y="5371"/>
                      <a:pt x="321" y="5538"/>
                      <a:pt x="332" y="5729"/>
                    </a:cubicBezTo>
                    <a:cubicBezTo>
                      <a:pt x="340" y="5824"/>
                      <a:pt x="343" y="5924"/>
                      <a:pt x="347" y="6034"/>
                    </a:cubicBezTo>
                    <a:lnTo>
                      <a:pt x="347" y="6057"/>
                    </a:lnTo>
                    <a:cubicBezTo>
                      <a:pt x="568" y="8632"/>
                      <a:pt x="790" y="11683"/>
                      <a:pt x="942" y="13811"/>
                    </a:cubicBezTo>
                    <a:cubicBezTo>
                      <a:pt x="1244" y="13849"/>
                      <a:pt x="1549" y="13902"/>
                      <a:pt x="1850" y="13960"/>
                    </a:cubicBezTo>
                    <a:cubicBezTo>
                      <a:pt x="1610" y="11721"/>
                      <a:pt x="1263" y="8361"/>
                      <a:pt x="1011" y="5531"/>
                    </a:cubicBezTo>
                    <a:cubicBezTo>
                      <a:pt x="855" y="3834"/>
                      <a:pt x="576" y="1843"/>
                      <a:pt x="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7"/>
              <p:cNvSpPr/>
              <p:nvPr/>
            </p:nvSpPr>
            <p:spPr>
              <a:xfrm>
                <a:off x="6818574" y="2839122"/>
                <a:ext cx="175152" cy="1201731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6988" fill="none" extrusionOk="0">
                    <a:moveTo>
                      <a:pt x="2476" y="2540"/>
                    </a:moveTo>
                    <a:cubicBezTo>
                      <a:pt x="2472" y="2498"/>
                      <a:pt x="2468" y="2460"/>
                      <a:pt x="2457" y="2418"/>
                    </a:cubicBezTo>
                    <a:cubicBezTo>
                      <a:pt x="2438" y="2285"/>
                      <a:pt x="2419" y="2147"/>
                      <a:pt x="2400" y="2014"/>
                    </a:cubicBezTo>
                    <a:cubicBezTo>
                      <a:pt x="2396" y="1964"/>
                      <a:pt x="2388" y="1922"/>
                      <a:pt x="2381" y="1873"/>
                    </a:cubicBezTo>
                    <a:cubicBezTo>
                      <a:pt x="2362" y="1755"/>
                      <a:pt x="2350" y="1633"/>
                      <a:pt x="2331" y="1510"/>
                    </a:cubicBezTo>
                    <a:cubicBezTo>
                      <a:pt x="2312" y="1388"/>
                      <a:pt x="2297" y="1263"/>
                      <a:pt x="2278" y="1144"/>
                    </a:cubicBezTo>
                    <a:cubicBezTo>
                      <a:pt x="2243" y="915"/>
                      <a:pt x="2217" y="687"/>
                      <a:pt x="2186" y="454"/>
                    </a:cubicBezTo>
                    <a:cubicBezTo>
                      <a:pt x="2182" y="431"/>
                      <a:pt x="2182" y="412"/>
                      <a:pt x="2178" y="385"/>
                    </a:cubicBezTo>
                    <a:lnTo>
                      <a:pt x="2133" y="0"/>
                    </a:lnTo>
                    <a:cubicBezTo>
                      <a:pt x="1713" y="2292"/>
                      <a:pt x="1252" y="5111"/>
                      <a:pt x="1027" y="7411"/>
                    </a:cubicBezTo>
                    <a:cubicBezTo>
                      <a:pt x="702" y="10786"/>
                      <a:pt x="237" y="14909"/>
                      <a:pt x="1" y="16987"/>
                    </a:cubicBezTo>
                    <a:cubicBezTo>
                      <a:pt x="294" y="16911"/>
                      <a:pt x="638" y="16823"/>
                      <a:pt x="1019" y="16743"/>
                    </a:cubicBezTo>
                    <a:cubicBezTo>
                      <a:pt x="1175" y="14657"/>
                      <a:pt x="1469" y="10893"/>
                      <a:pt x="1744" y="7830"/>
                    </a:cubicBezTo>
                    <a:cubicBezTo>
                      <a:pt x="1892" y="6228"/>
                      <a:pt x="2171" y="4325"/>
                      <a:pt x="2476" y="2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7"/>
              <p:cNvSpPr/>
              <p:nvPr/>
            </p:nvSpPr>
            <p:spPr>
              <a:xfrm>
                <a:off x="6818574" y="2839122"/>
                <a:ext cx="175152" cy="1201731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6988" fill="none" extrusionOk="0">
                    <a:moveTo>
                      <a:pt x="2476" y="2540"/>
                    </a:moveTo>
                    <a:cubicBezTo>
                      <a:pt x="2472" y="2498"/>
                      <a:pt x="2468" y="2460"/>
                      <a:pt x="2457" y="2418"/>
                    </a:cubicBezTo>
                    <a:cubicBezTo>
                      <a:pt x="2438" y="2285"/>
                      <a:pt x="2419" y="2147"/>
                      <a:pt x="2400" y="2014"/>
                    </a:cubicBezTo>
                    <a:cubicBezTo>
                      <a:pt x="2396" y="1964"/>
                      <a:pt x="2388" y="1922"/>
                      <a:pt x="2381" y="1873"/>
                    </a:cubicBezTo>
                    <a:cubicBezTo>
                      <a:pt x="2362" y="1755"/>
                      <a:pt x="2350" y="1633"/>
                      <a:pt x="2331" y="1510"/>
                    </a:cubicBezTo>
                    <a:cubicBezTo>
                      <a:pt x="2312" y="1388"/>
                      <a:pt x="2297" y="1263"/>
                      <a:pt x="2278" y="1144"/>
                    </a:cubicBezTo>
                    <a:cubicBezTo>
                      <a:pt x="2243" y="915"/>
                      <a:pt x="2217" y="687"/>
                      <a:pt x="2186" y="454"/>
                    </a:cubicBezTo>
                    <a:cubicBezTo>
                      <a:pt x="2182" y="431"/>
                      <a:pt x="2182" y="412"/>
                      <a:pt x="2178" y="385"/>
                    </a:cubicBezTo>
                    <a:lnTo>
                      <a:pt x="2133" y="0"/>
                    </a:lnTo>
                    <a:cubicBezTo>
                      <a:pt x="1713" y="2292"/>
                      <a:pt x="1252" y="5111"/>
                      <a:pt x="1027" y="7411"/>
                    </a:cubicBezTo>
                    <a:cubicBezTo>
                      <a:pt x="702" y="10786"/>
                      <a:pt x="237" y="14909"/>
                      <a:pt x="1" y="16987"/>
                    </a:cubicBezTo>
                    <a:cubicBezTo>
                      <a:pt x="294" y="16911"/>
                      <a:pt x="638" y="16823"/>
                      <a:pt x="1019" y="16743"/>
                    </a:cubicBezTo>
                    <a:cubicBezTo>
                      <a:pt x="1175" y="14657"/>
                      <a:pt x="1469" y="10893"/>
                      <a:pt x="1744" y="7830"/>
                    </a:cubicBezTo>
                    <a:cubicBezTo>
                      <a:pt x="1892" y="6228"/>
                      <a:pt x="2171" y="4325"/>
                      <a:pt x="2476" y="2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7"/>
              <p:cNvSpPr/>
              <p:nvPr/>
            </p:nvSpPr>
            <p:spPr>
              <a:xfrm>
                <a:off x="6945128" y="3333877"/>
                <a:ext cx="95570" cy="67868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9594" fill="none" extrusionOk="0">
                    <a:moveTo>
                      <a:pt x="1347" y="4745"/>
                    </a:moveTo>
                    <a:cubicBezTo>
                      <a:pt x="1343" y="4604"/>
                      <a:pt x="1335" y="4467"/>
                      <a:pt x="1335" y="4330"/>
                    </a:cubicBezTo>
                    <a:cubicBezTo>
                      <a:pt x="1297" y="2964"/>
                      <a:pt x="1240" y="1790"/>
                      <a:pt x="1160" y="1191"/>
                    </a:cubicBezTo>
                    <a:cubicBezTo>
                      <a:pt x="1087" y="653"/>
                      <a:pt x="1045" y="283"/>
                      <a:pt x="1023" y="1"/>
                    </a:cubicBezTo>
                    <a:cubicBezTo>
                      <a:pt x="1007" y="131"/>
                      <a:pt x="992" y="256"/>
                      <a:pt x="984" y="386"/>
                    </a:cubicBezTo>
                    <a:cubicBezTo>
                      <a:pt x="679" y="3571"/>
                      <a:pt x="248" y="7423"/>
                      <a:pt x="0" y="9593"/>
                    </a:cubicBezTo>
                    <a:cubicBezTo>
                      <a:pt x="317" y="9536"/>
                      <a:pt x="649" y="9479"/>
                      <a:pt x="996" y="9421"/>
                    </a:cubicBezTo>
                    <a:cubicBezTo>
                      <a:pt x="1087" y="8239"/>
                      <a:pt x="1213" y="6614"/>
                      <a:pt x="1351" y="4906"/>
                    </a:cubicBezTo>
                    <a:cubicBezTo>
                      <a:pt x="1351" y="4848"/>
                      <a:pt x="1351" y="4795"/>
                      <a:pt x="1347" y="4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7"/>
              <p:cNvSpPr/>
              <p:nvPr/>
            </p:nvSpPr>
            <p:spPr>
              <a:xfrm>
                <a:off x="6945128" y="3333877"/>
                <a:ext cx="95570" cy="67868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9594" fill="none" extrusionOk="0">
                    <a:moveTo>
                      <a:pt x="1347" y="4745"/>
                    </a:moveTo>
                    <a:cubicBezTo>
                      <a:pt x="1343" y="4604"/>
                      <a:pt x="1335" y="4467"/>
                      <a:pt x="1335" y="4330"/>
                    </a:cubicBezTo>
                    <a:cubicBezTo>
                      <a:pt x="1297" y="2964"/>
                      <a:pt x="1240" y="1790"/>
                      <a:pt x="1160" y="1191"/>
                    </a:cubicBezTo>
                    <a:cubicBezTo>
                      <a:pt x="1087" y="653"/>
                      <a:pt x="1045" y="283"/>
                      <a:pt x="1023" y="1"/>
                    </a:cubicBezTo>
                    <a:cubicBezTo>
                      <a:pt x="1007" y="131"/>
                      <a:pt x="992" y="256"/>
                      <a:pt x="984" y="386"/>
                    </a:cubicBezTo>
                    <a:cubicBezTo>
                      <a:pt x="679" y="3571"/>
                      <a:pt x="248" y="7423"/>
                      <a:pt x="0" y="9593"/>
                    </a:cubicBezTo>
                    <a:cubicBezTo>
                      <a:pt x="317" y="9536"/>
                      <a:pt x="649" y="9479"/>
                      <a:pt x="996" y="9421"/>
                    </a:cubicBezTo>
                    <a:cubicBezTo>
                      <a:pt x="1087" y="8239"/>
                      <a:pt x="1213" y="6614"/>
                      <a:pt x="1351" y="4906"/>
                    </a:cubicBezTo>
                    <a:cubicBezTo>
                      <a:pt x="1351" y="4848"/>
                      <a:pt x="1351" y="4795"/>
                      <a:pt x="1347" y="4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7"/>
              <p:cNvSpPr/>
              <p:nvPr/>
            </p:nvSpPr>
            <p:spPr>
              <a:xfrm>
                <a:off x="7005257" y="2146011"/>
                <a:ext cx="4669" cy="71"/>
              </a:xfrm>
              <a:custGeom>
                <a:avLst/>
                <a:gdLst/>
                <a:ahLst/>
                <a:cxnLst/>
                <a:rect l="l" t="t" r="r" b="b"/>
                <a:pathLst>
                  <a:path w="66" h="1" fill="none" extrusionOk="0">
                    <a:moveTo>
                      <a:pt x="66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7"/>
              <p:cNvSpPr/>
              <p:nvPr/>
            </p:nvSpPr>
            <p:spPr>
              <a:xfrm>
                <a:off x="7156075" y="4102821"/>
                <a:ext cx="142046" cy="97763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382" fill="none" extrusionOk="0">
                    <a:moveTo>
                      <a:pt x="573" y="1381"/>
                    </a:moveTo>
                    <a:cubicBezTo>
                      <a:pt x="699" y="1336"/>
                      <a:pt x="821" y="1282"/>
                      <a:pt x="924" y="1229"/>
                    </a:cubicBezTo>
                    <a:cubicBezTo>
                      <a:pt x="1534" y="912"/>
                      <a:pt x="1855" y="485"/>
                      <a:pt x="2007" y="1"/>
                    </a:cubicBezTo>
                    <a:lnTo>
                      <a:pt x="1" y="1"/>
                    </a:lnTo>
                    <a:cubicBezTo>
                      <a:pt x="115" y="668"/>
                      <a:pt x="367" y="1030"/>
                      <a:pt x="428" y="1111"/>
                    </a:cubicBezTo>
                    <a:cubicBezTo>
                      <a:pt x="482" y="1187"/>
                      <a:pt x="535" y="1282"/>
                      <a:pt x="573" y="13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7"/>
              <p:cNvSpPr/>
              <p:nvPr/>
            </p:nvSpPr>
            <p:spPr>
              <a:xfrm>
                <a:off x="7214930" y="866325"/>
                <a:ext cx="114174" cy="247236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495" fill="none" extrusionOk="0">
                    <a:moveTo>
                      <a:pt x="908" y="3494"/>
                    </a:moveTo>
                    <a:cubicBezTo>
                      <a:pt x="908" y="3494"/>
                      <a:pt x="1408" y="2903"/>
                      <a:pt x="1507" y="2602"/>
                    </a:cubicBezTo>
                    <a:cubicBezTo>
                      <a:pt x="1537" y="2594"/>
                      <a:pt x="1560" y="2563"/>
                      <a:pt x="1560" y="2525"/>
                    </a:cubicBezTo>
                    <a:cubicBezTo>
                      <a:pt x="1560" y="2506"/>
                      <a:pt x="1557" y="2491"/>
                      <a:pt x="1541" y="2480"/>
                    </a:cubicBezTo>
                    <a:cubicBezTo>
                      <a:pt x="1595" y="2270"/>
                      <a:pt x="1614" y="2033"/>
                      <a:pt x="1560" y="1778"/>
                    </a:cubicBezTo>
                    <a:cubicBezTo>
                      <a:pt x="1362" y="763"/>
                      <a:pt x="1209" y="1"/>
                      <a:pt x="1038" y="42"/>
                    </a:cubicBezTo>
                    <a:cubicBezTo>
                      <a:pt x="866" y="81"/>
                      <a:pt x="744" y="504"/>
                      <a:pt x="744" y="504"/>
                    </a:cubicBezTo>
                    <a:lnTo>
                      <a:pt x="0" y="2506"/>
                    </a:lnTo>
                    <a:cubicBezTo>
                      <a:pt x="496" y="2789"/>
                      <a:pt x="908" y="3494"/>
                      <a:pt x="908" y="349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7"/>
              <p:cNvSpPr/>
              <p:nvPr/>
            </p:nvSpPr>
            <p:spPr>
              <a:xfrm>
                <a:off x="6734111" y="4102821"/>
                <a:ext cx="462569" cy="1902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2690" fill="none" extrusionOk="0">
                    <a:moveTo>
                      <a:pt x="4181" y="1950"/>
                    </a:moveTo>
                    <a:cubicBezTo>
                      <a:pt x="4593" y="1892"/>
                      <a:pt x="5749" y="1686"/>
                      <a:pt x="6538" y="1381"/>
                    </a:cubicBezTo>
                    <a:cubicBezTo>
                      <a:pt x="6500" y="1282"/>
                      <a:pt x="6447" y="1187"/>
                      <a:pt x="6393" y="1111"/>
                    </a:cubicBezTo>
                    <a:cubicBezTo>
                      <a:pt x="6332" y="1030"/>
                      <a:pt x="6084" y="668"/>
                      <a:pt x="5966" y="1"/>
                    </a:cubicBezTo>
                    <a:lnTo>
                      <a:pt x="4364" y="1"/>
                    </a:lnTo>
                    <a:cubicBezTo>
                      <a:pt x="4212" y="443"/>
                      <a:pt x="3800" y="943"/>
                      <a:pt x="3220" y="1229"/>
                    </a:cubicBezTo>
                    <a:cubicBezTo>
                      <a:pt x="2461" y="1599"/>
                      <a:pt x="966" y="1816"/>
                      <a:pt x="489" y="1870"/>
                    </a:cubicBezTo>
                    <a:cubicBezTo>
                      <a:pt x="1" y="1927"/>
                      <a:pt x="58" y="2209"/>
                      <a:pt x="173" y="2297"/>
                    </a:cubicBezTo>
                    <a:cubicBezTo>
                      <a:pt x="649" y="2667"/>
                      <a:pt x="3212" y="2690"/>
                      <a:pt x="3979" y="2613"/>
                    </a:cubicBezTo>
                    <a:cubicBezTo>
                      <a:pt x="4158" y="2594"/>
                      <a:pt x="4311" y="2579"/>
                      <a:pt x="4437" y="2564"/>
                    </a:cubicBezTo>
                    <a:cubicBezTo>
                      <a:pt x="4181" y="2522"/>
                      <a:pt x="3979" y="2465"/>
                      <a:pt x="3876" y="2388"/>
                    </a:cubicBezTo>
                    <a:cubicBezTo>
                      <a:pt x="3758" y="2304"/>
                      <a:pt x="3689" y="2022"/>
                      <a:pt x="4181" y="19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7"/>
              <p:cNvSpPr/>
              <p:nvPr/>
            </p:nvSpPr>
            <p:spPr>
              <a:xfrm>
                <a:off x="7148576" y="4291414"/>
                <a:ext cx="1698" cy="71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fill="none" extrusionOk="0">
                    <a:moveTo>
                      <a:pt x="23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7"/>
              <p:cNvSpPr/>
              <p:nvPr/>
            </p:nvSpPr>
            <p:spPr>
              <a:xfrm>
                <a:off x="7439954" y="3383042"/>
                <a:ext cx="2759" cy="35936"/>
              </a:xfrm>
              <a:custGeom>
                <a:avLst/>
                <a:gdLst/>
                <a:ahLst/>
                <a:cxnLst/>
                <a:rect l="l" t="t" r="r" b="b"/>
                <a:pathLst>
                  <a:path w="39" h="508" fill="none" extrusionOk="0">
                    <a:moveTo>
                      <a:pt x="0" y="0"/>
                    </a:moveTo>
                    <a:cubicBezTo>
                      <a:pt x="16" y="149"/>
                      <a:pt x="23" y="317"/>
                      <a:pt x="38" y="507"/>
                    </a:cubicBezTo>
                    <a:cubicBezTo>
                      <a:pt x="31" y="317"/>
                      <a:pt x="16" y="149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7"/>
              <p:cNvSpPr/>
              <p:nvPr/>
            </p:nvSpPr>
            <p:spPr>
              <a:xfrm>
                <a:off x="7416752" y="4018923"/>
                <a:ext cx="5447" cy="76187"/>
              </a:xfrm>
              <a:custGeom>
                <a:avLst/>
                <a:gdLst/>
                <a:ahLst/>
                <a:cxnLst/>
                <a:rect l="l" t="t" r="r" b="b"/>
                <a:pathLst>
                  <a:path w="77" h="1077" fill="none" extrusionOk="0">
                    <a:moveTo>
                      <a:pt x="0" y="1"/>
                    </a:moveTo>
                    <a:cubicBezTo>
                      <a:pt x="16" y="412"/>
                      <a:pt x="38" y="771"/>
                      <a:pt x="77" y="1076"/>
                    </a:cubicBezTo>
                    <a:cubicBezTo>
                      <a:pt x="38" y="771"/>
                      <a:pt x="16" y="41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7"/>
              <p:cNvSpPr/>
              <p:nvPr/>
            </p:nvSpPr>
            <p:spPr>
              <a:xfrm>
                <a:off x="7459620" y="2767038"/>
                <a:ext cx="8418" cy="7753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096" fill="none" extrusionOk="0">
                    <a:moveTo>
                      <a:pt x="1" y="1095"/>
                    </a:moveTo>
                    <a:cubicBezTo>
                      <a:pt x="27" y="878"/>
                      <a:pt x="50" y="668"/>
                      <a:pt x="69" y="462"/>
                    </a:cubicBezTo>
                    <a:cubicBezTo>
                      <a:pt x="85" y="310"/>
                      <a:pt x="100" y="157"/>
                      <a:pt x="119" y="1"/>
                    </a:cubicBezTo>
                    <a:cubicBezTo>
                      <a:pt x="81" y="363"/>
                      <a:pt x="50" y="718"/>
                      <a:pt x="1" y="10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7"/>
              <p:cNvSpPr/>
              <p:nvPr/>
            </p:nvSpPr>
            <p:spPr>
              <a:xfrm>
                <a:off x="7048479" y="4280874"/>
                <a:ext cx="6883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5" fill="none" extrusionOk="0">
                    <a:moveTo>
                      <a:pt x="515" y="5"/>
                    </a:moveTo>
                    <a:cubicBezTo>
                      <a:pt x="416" y="1"/>
                      <a:pt x="256" y="16"/>
                      <a:pt x="0" y="47"/>
                    </a:cubicBezTo>
                    <a:cubicBezTo>
                      <a:pt x="271" y="92"/>
                      <a:pt x="610" y="119"/>
                      <a:pt x="973" y="134"/>
                    </a:cubicBezTo>
                    <a:cubicBezTo>
                      <a:pt x="961" y="131"/>
                      <a:pt x="954" y="131"/>
                      <a:pt x="942" y="131"/>
                    </a:cubicBezTo>
                    <a:cubicBezTo>
                      <a:pt x="809" y="123"/>
                      <a:pt x="652" y="16"/>
                      <a:pt x="515" y="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7"/>
              <p:cNvSpPr/>
              <p:nvPr/>
            </p:nvSpPr>
            <p:spPr>
              <a:xfrm>
                <a:off x="7491170" y="2527512"/>
                <a:ext cx="9833" cy="11495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25" fill="none" extrusionOk="0">
                    <a:moveTo>
                      <a:pt x="119" y="0"/>
                    </a:moveTo>
                    <a:cubicBezTo>
                      <a:pt x="138" y="500"/>
                      <a:pt x="89" y="1079"/>
                      <a:pt x="1" y="1625"/>
                    </a:cubicBezTo>
                    <a:cubicBezTo>
                      <a:pt x="89" y="1079"/>
                      <a:pt x="138" y="507"/>
                      <a:pt x="1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7"/>
              <p:cNvSpPr/>
              <p:nvPr/>
            </p:nvSpPr>
            <p:spPr>
              <a:xfrm>
                <a:off x="6995070" y="4103104"/>
                <a:ext cx="470562" cy="188947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2671" fill="none" extrusionOk="0">
                    <a:moveTo>
                      <a:pt x="3200" y="1225"/>
                    </a:moveTo>
                    <a:cubicBezTo>
                      <a:pt x="3097" y="1278"/>
                      <a:pt x="2975" y="1332"/>
                      <a:pt x="2849" y="1377"/>
                    </a:cubicBezTo>
                    <a:cubicBezTo>
                      <a:pt x="2056" y="1679"/>
                      <a:pt x="904" y="1885"/>
                      <a:pt x="492" y="1946"/>
                    </a:cubicBezTo>
                    <a:cubicBezTo>
                      <a:pt x="0" y="2018"/>
                      <a:pt x="73" y="2300"/>
                      <a:pt x="191" y="2384"/>
                    </a:cubicBezTo>
                    <a:cubicBezTo>
                      <a:pt x="298" y="2461"/>
                      <a:pt x="492" y="2518"/>
                      <a:pt x="755" y="2560"/>
                    </a:cubicBezTo>
                    <a:lnTo>
                      <a:pt x="759" y="2560"/>
                    </a:lnTo>
                    <a:cubicBezTo>
                      <a:pt x="1018" y="2533"/>
                      <a:pt x="1175" y="2514"/>
                      <a:pt x="1274" y="2518"/>
                    </a:cubicBezTo>
                    <a:cubicBezTo>
                      <a:pt x="1411" y="2525"/>
                      <a:pt x="1575" y="2632"/>
                      <a:pt x="1705" y="2640"/>
                    </a:cubicBezTo>
                    <a:cubicBezTo>
                      <a:pt x="1713" y="2640"/>
                      <a:pt x="1724" y="2640"/>
                      <a:pt x="1732" y="2647"/>
                    </a:cubicBezTo>
                    <a:cubicBezTo>
                      <a:pt x="1751" y="2647"/>
                      <a:pt x="1766" y="2647"/>
                      <a:pt x="1785" y="2651"/>
                    </a:cubicBezTo>
                    <a:cubicBezTo>
                      <a:pt x="1922" y="2659"/>
                      <a:pt x="2056" y="2659"/>
                      <a:pt x="2174" y="2659"/>
                    </a:cubicBezTo>
                    <a:lnTo>
                      <a:pt x="2182" y="2659"/>
                    </a:lnTo>
                    <a:lnTo>
                      <a:pt x="2205" y="2659"/>
                    </a:lnTo>
                    <a:cubicBezTo>
                      <a:pt x="2937" y="2670"/>
                      <a:pt x="3661" y="2636"/>
                      <a:pt x="4012" y="2590"/>
                    </a:cubicBezTo>
                    <a:cubicBezTo>
                      <a:pt x="4554" y="2518"/>
                      <a:pt x="4832" y="2464"/>
                      <a:pt x="4985" y="2476"/>
                    </a:cubicBezTo>
                    <a:cubicBezTo>
                      <a:pt x="5122" y="2480"/>
                      <a:pt x="5282" y="2579"/>
                      <a:pt x="5416" y="2583"/>
                    </a:cubicBezTo>
                    <a:cubicBezTo>
                      <a:pt x="6114" y="2613"/>
                      <a:pt x="6644" y="2594"/>
                      <a:pt x="6648" y="1873"/>
                    </a:cubicBezTo>
                    <a:cubicBezTo>
                      <a:pt x="6652" y="1572"/>
                      <a:pt x="6556" y="1263"/>
                      <a:pt x="6377" y="1019"/>
                    </a:cubicBezTo>
                    <a:cubicBezTo>
                      <a:pt x="6224" y="809"/>
                      <a:pt x="6118" y="477"/>
                      <a:pt x="6057" y="1"/>
                    </a:cubicBezTo>
                    <a:lnTo>
                      <a:pt x="4287" y="1"/>
                    </a:lnTo>
                    <a:cubicBezTo>
                      <a:pt x="4131" y="481"/>
                      <a:pt x="3806" y="908"/>
                      <a:pt x="3200" y="12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7"/>
              <p:cNvSpPr/>
              <p:nvPr/>
            </p:nvSpPr>
            <p:spPr>
              <a:xfrm>
                <a:off x="6960762" y="2716317"/>
                <a:ext cx="2759" cy="58360"/>
              </a:xfrm>
              <a:custGeom>
                <a:avLst/>
                <a:gdLst/>
                <a:ahLst/>
                <a:cxnLst/>
                <a:rect l="l" t="t" r="r" b="b"/>
                <a:pathLst>
                  <a:path w="39" h="825" fill="none" extrusionOk="0">
                    <a:moveTo>
                      <a:pt x="1" y="1"/>
                    </a:moveTo>
                    <a:cubicBezTo>
                      <a:pt x="4" y="272"/>
                      <a:pt x="20" y="550"/>
                      <a:pt x="39" y="825"/>
                    </a:cubicBezTo>
                    <a:cubicBezTo>
                      <a:pt x="20" y="554"/>
                      <a:pt x="4" y="27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7"/>
              <p:cNvSpPr/>
              <p:nvPr/>
            </p:nvSpPr>
            <p:spPr>
              <a:xfrm>
                <a:off x="7423472" y="3137503"/>
                <a:ext cx="3325" cy="37280"/>
              </a:xfrm>
              <a:custGeom>
                <a:avLst/>
                <a:gdLst/>
                <a:ahLst/>
                <a:cxnLst/>
                <a:rect l="l" t="t" r="r" b="b"/>
                <a:pathLst>
                  <a:path w="47" h="527" fill="none" extrusionOk="0">
                    <a:moveTo>
                      <a:pt x="46" y="0"/>
                    </a:moveTo>
                    <a:cubicBezTo>
                      <a:pt x="27" y="183"/>
                      <a:pt x="16" y="355"/>
                      <a:pt x="1" y="527"/>
                    </a:cubicBezTo>
                    <a:cubicBezTo>
                      <a:pt x="16" y="355"/>
                      <a:pt x="35" y="180"/>
                      <a:pt x="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7"/>
              <p:cNvSpPr/>
              <p:nvPr/>
            </p:nvSpPr>
            <p:spPr>
              <a:xfrm>
                <a:off x="6874742" y="850408"/>
                <a:ext cx="498929" cy="731735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0344" fill="none" extrusionOk="0">
                    <a:moveTo>
                      <a:pt x="4893" y="10344"/>
                    </a:moveTo>
                    <a:cubicBezTo>
                      <a:pt x="5073" y="10344"/>
                      <a:pt x="5248" y="10321"/>
                      <a:pt x="5416" y="10279"/>
                    </a:cubicBezTo>
                    <a:cubicBezTo>
                      <a:pt x="5751" y="10172"/>
                      <a:pt x="6083" y="9993"/>
                      <a:pt x="6358" y="9738"/>
                    </a:cubicBezTo>
                    <a:cubicBezTo>
                      <a:pt x="6678" y="9425"/>
                      <a:pt x="6899" y="9005"/>
                      <a:pt x="6957" y="8536"/>
                    </a:cubicBezTo>
                    <a:cubicBezTo>
                      <a:pt x="6968" y="8155"/>
                      <a:pt x="7022" y="6751"/>
                      <a:pt x="7022" y="6751"/>
                    </a:cubicBezTo>
                    <a:cubicBezTo>
                      <a:pt x="7022" y="6751"/>
                      <a:pt x="7052" y="5611"/>
                      <a:pt x="6930" y="4920"/>
                    </a:cubicBezTo>
                    <a:cubicBezTo>
                      <a:pt x="6869" y="4566"/>
                      <a:pt x="6335" y="3250"/>
                      <a:pt x="6335" y="3250"/>
                    </a:cubicBezTo>
                    <a:cubicBezTo>
                      <a:pt x="6442" y="3116"/>
                      <a:pt x="6537" y="2918"/>
                      <a:pt x="6537" y="2918"/>
                    </a:cubicBezTo>
                    <a:cubicBezTo>
                      <a:pt x="6724" y="2769"/>
                      <a:pt x="6671" y="2148"/>
                      <a:pt x="6419" y="1114"/>
                    </a:cubicBezTo>
                    <a:cubicBezTo>
                      <a:pt x="6163" y="81"/>
                      <a:pt x="5954" y="0"/>
                      <a:pt x="5858" y="0"/>
                    </a:cubicBezTo>
                    <a:cubicBezTo>
                      <a:pt x="5771" y="0"/>
                      <a:pt x="5420" y="119"/>
                      <a:pt x="5275" y="649"/>
                    </a:cubicBezTo>
                    <a:cubicBezTo>
                      <a:pt x="5210" y="870"/>
                      <a:pt x="4935" y="1202"/>
                      <a:pt x="4569" y="1515"/>
                    </a:cubicBezTo>
                    <a:cubicBezTo>
                      <a:pt x="4176" y="1850"/>
                      <a:pt x="3677" y="2159"/>
                      <a:pt x="3208" y="2296"/>
                    </a:cubicBezTo>
                    <a:cubicBezTo>
                      <a:pt x="3082" y="2335"/>
                      <a:pt x="2956" y="2358"/>
                      <a:pt x="2838" y="2369"/>
                    </a:cubicBezTo>
                    <a:cubicBezTo>
                      <a:pt x="2738" y="2377"/>
                      <a:pt x="2643" y="2388"/>
                      <a:pt x="2555" y="2403"/>
                    </a:cubicBezTo>
                    <a:cubicBezTo>
                      <a:pt x="1823" y="2522"/>
                      <a:pt x="1617" y="2846"/>
                      <a:pt x="1259" y="3418"/>
                    </a:cubicBezTo>
                    <a:cubicBezTo>
                      <a:pt x="862" y="4051"/>
                      <a:pt x="0" y="4226"/>
                      <a:pt x="0" y="4226"/>
                    </a:cubicBezTo>
                    <a:cubicBezTo>
                      <a:pt x="69" y="4551"/>
                      <a:pt x="202" y="4646"/>
                      <a:pt x="202" y="4646"/>
                    </a:cubicBezTo>
                    <a:cubicBezTo>
                      <a:pt x="202" y="4646"/>
                      <a:pt x="202" y="4760"/>
                      <a:pt x="244" y="5008"/>
                    </a:cubicBezTo>
                    <a:cubicBezTo>
                      <a:pt x="286" y="5256"/>
                      <a:pt x="587" y="5283"/>
                      <a:pt x="587" y="5283"/>
                    </a:cubicBezTo>
                    <a:cubicBezTo>
                      <a:pt x="568" y="5405"/>
                      <a:pt x="805" y="5672"/>
                      <a:pt x="931" y="5714"/>
                    </a:cubicBezTo>
                    <a:cubicBezTo>
                      <a:pt x="1053" y="5760"/>
                      <a:pt x="1884" y="5672"/>
                      <a:pt x="2071" y="5767"/>
                    </a:cubicBezTo>
                    <a:cubicBezTo>
                      <a:pt x="2254" y="5863"/>
                      <a:pt x="2910" y="6038"/>
                      <a:pt x="2910" y="6038"/>
                    </a:cubicBezTo>
                    <a:cubicBezTo>
                      <a:pt x="2910" y="6038"/>
                      <a:pt x="3101" y="7255"/>
                      <a:pt x="2918" y="8345"/>
                    </a:cubicBezTo>
                    <a:cubicBezTo>
                      <a:pt x="2960" y="9474"/>
                      <a:pt x="3768" y="10344"/>
                      <a:pt x="4893" y="10344"/>
                    </a:cubicBezTo>
                    <a:close/>
                    <a:moveTo>
                      <a:pt x="5553" y="733"/>
                    </a:moveTo>
                    <a:cubicBezTo>
                      <a:pt x="5553" y="733"/>
                      <a:pt x="5675" y="309"/>
                      <a:pt x="5847" y="271"/>
                    </a:cubicBezTo>
                    <a:cubicBezTo>
                      <a:pt x="6018" y="233"/>
                      <a:pt x="6171" y="996"/>
                      <a:pt x="6369" y="2007"/>
                    </a:cubicBezTo>
                    <a:cubicBezTo>
                      <a:pt x="6423" y="2266"/>
                      <a:pt x="6404" y="2499"/>
                      <a:pt x="6350" y="2708"/>
                    </a:cubicBezTo>
                    <a:cubicBezTo>
                      <a:pt x="6362" y="2724"/>
                      <a:pt x="6369" y="2735"/>
                      <a:pt x="6369" y="2754"/>
                    </a:cubicBezTo>
                    <a:cubicBezTo>
                      <a:pt x="6369" y="2788"/>
                      <a:pt x="6346" y="2819"/>
                      <a:pt x="6316" y="2830"/>
                    </a:cubicBezTo>
                    <a:cubicBezTo>
                      <a:pt x="6217" y="3132"/>
                      <a:pt x="5717" y="3723"/>
                      <a:pt x="5717" y="3723"/>
                    </a:cubicBezTo>
                    <a:cubicBezTo>
                      <a:pt x="5717" y="3723"/>
                      <a:pt x="5305" y="3017"/>
                      <a:pt x="4817" y="2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7"/>
              <p:cNvSpPr/>
              <p:nvPr/>
            </p:nvSpPr>
            <p:spPr>
              <a:xfrm>
                <a:off x="6082029" y="2022924"/>
                <a:ext cx="806507" cy="666795"/>
              </a:xfrm>
              <a:custGeom>
                <a:avLst/>
                <a:gdLst/>
                <a:ahLst/>
                <a:cxnLst/>
                <a:rect l="l" t="t" r="r" b="b"/>
                <a:pathLst>
                  <a:path w="11401" h="9426" fill="none" extrusionOk="0">
                    <a:moveTo>
                      <a:pt x="10859" y="569"/>
                    </a:moveTo>
                    <a:cubicBezTo>
                      <a:pt x="10680" y="741"/>
                      <a:pt x="10489" y="920"/>
                      <a:pt x="10306" y="1103"/>
                    </a:cubicBezTo>
                    <a:lnTo>
                      <a:pt x="10298" y="1103"/>
                    </a:lnTo>
                    <a:cubicBezTo>
                      <a:pt x="10085" y="1301"/>
                      <a:pt x="9871" y="1492"/>
                      <a:pt x="9703" y="1633"/>
                    </a:cubicBezTo>
                    <a:cubicBezTo>
                      <a:pt x="9639" y="1687"/>
                      <a:pt x="9574" y="1736"/>
                      <a:pt x="9524" y="1774"/>
                    </a:cubicBezTo>
                    <a:cubicBezTo>
                      <a:pt x="9333" y="1919"/>
                      <a:pt x="9131" y="2053"/>
                      <a:pt x="8921" y="2179"/>
                    </a:cubicBezTo>
                    <a:cubicBezTo>
                      <a:pt x="8918" y="2175"/>
                      <a:pt x="8918" y="2179"/>
                      <a:pt x="8918" y="2179"/>
                    </a:cubicBezTo>
                    <a:cubicBezTo>
                      <a:pt x="8540" y="2408"/>
                      <a:pt x="8151" y="2606"/>
                      <a:pt x="7796" y="2770"/>
                    </a:cubicBezTo>
                    <a:cubicBezTo>
                      <a:pt x="7434" y="3006"/>
                      <a:pt x="7091" y="3262"/>
                      <a:pt x="6866" y="3495"/>
                    </a:cubicBezTo>
                    <a:cubicBezTo>
                      <a:pt x="6019" y="4398"/>
                      <a:pt x="3979" y="5802"/>
                      <a:pt x="3422" y="6180"/>
                    </a:cubicBezTo>
                    <a:cubicBezTo>
                      <a:pt x="3407" y="6183"/>
                      <a:pt x="3391" y="6183"/>
                      <a:pt x="3376" y="6187"/>
                    </a:cubicBezTo>
                    <a:cubicBezTo>
                      <a:pt x="3254" y="6187"/>
                      <a:pt x="2949" y="6183"/>
                      <a:pt x="2720" y="6218"/>
                    </a:cubicBezTo>
                    <a:cubicBezTo>
                      <a:pt x="2556" y="6241"/>
                      <a:pt x="1801" y="6538"/>
                      <a:pt x="1137" y="7003"/>
                    </a:cubicBezTo>
                    <a:cubicBezTo>
                      <a:pt x="611" y="7377"/>
                      <a:pt x="142" y="7930"/>
                      <a:pt x="146" y="8025"/>
                    </a:cubicBezTo>
                    <a:cubicBezTo>
                      <a:pt x="165" y="8220"/>
                      <a:pt x="264" y="8170"/>
                      <a:pt x="313" y="8159"/>
                    </a:cubicBezTo>
                    <a:cubicBezTo>
                      <a:pt x="115" y="8312"/>
                      <a:pt x="1" y="8441"/>
                      <a:pt x="77" y="8571"/>
                    </a:cubicBezTo>
                    <a:cubicBezTo>
                      <a:pt x="157" y="8701"/>
                      <a:pt x="310" y="8640"/>
                      <a:pt x="310" y="8640"/>
                    </a:cubicBezTo>
                    <a:cubicBezTo>
                      <a:pt x="310" y="8640"/>
                      <a:pt x="199" y="8834"/>
                      <a:pt x="229" y="8960"/>
                    </a:cubicBezTo>
                    <a:cubicBezTo>
                      <a:pt x="264" y="9078"/>
                      <a:pt x="512" y="8968"/>
                      <a:pt x="512" y="8968"/>
                    </a:cubicBezTo>
                    <a:cubicBezTo>
                      <a:pt x="512" y="8968"/>
                      <a:pt x="409" y="9223"/>
                      <a:pt x="489" y="9284"/>
                    </a:cubicBezTo>
                    <a:cubicBezTo>
                      <a:pt x="680" y="9425"/>
                      <a:pt x="1000" y="8891"/>
                      <a:pt x="1442" y="8647"/>
                    </a:cubicBezTo>
                    <a:cubicBezTo>
                      <a:pt x="1847" y="8426"/>
                      <a:pt x="2201" y="8392"/>
                      <a:pt x="2201" y="8392"/>
                    </a:cubicBezTo>
                    <a:cubicBezTo>
                      <a:pt x="2201" y="8392"/>
                      <a:pt x="1419" y="8979"/>
                      <a:pt x="1576" y="9097"/>
                    </a:cubicBezTo>
                    <a:cubicBezTo>
                      <a:pt x="1786" y="9250"/>
                      <a:pt x="3357" y="8037"/>
                      <a:pt x="3395" y="8006"/>
                    </a:cubicBezTo>
                    <a:cubicBezTo>
                      <a:pt x="3521" y="7896"/>
                      <a:pt x="3735" y="7541"/>
                      <a:pt x="3902" y="7324"/>
                    </a:cubicBezTo>
                    <a:cubicBezTo>
                      <a:pt x="3940" y="7282"/>
                      <a:pt x="3967" y="7247"/>
                      <a:pt x="3994" y="7225"/>
                    </a:cubicBezTo>
                    <a:lnTo>
                      <a:pt x="3994" y="7225"/>
                    </a:lnTo>
                    <a:cubicBezTo>
                      <a:pt x="4108" y="7114"/>
                      <a:pt x="6957" y="5722"/>
                      <a:pt x="7739" y="5398"/>
                    </a:cubicBezTo>
                    <a:cubicBezTo>
                      <a:pt x="9524" y="4654"/>
                      <a:pt x="10069" y="4048"/>
                      <a:pt x="10394" y="3659"/>
                    </a:cubicBezTo>
                    <a:lnTo>
                      <a:pt x="10497" y="3571"/>
                    </a:lnTo>
                    <a:cubicBezTo>
                      <a:pt x="10710" y="3433"/>
                      <a:pt x="10916" y="3193"/>
                      <a:pt x="10977" y="2961"/>
                    </a:cubicBezTo>
                    <a:cubicBezTo>
                      <a:pt x="11053" y="2671"/>
                      <a:pt x="11359" y="1134"/>
                      <a:pt x="11393" y="234"/>
                    </a:cubicBezTo>
                    <a:cubicBezTo>
                      <a:pt x="11397" y="157"/>
                      <a:pt x="11397" y="81"/>
                      <a:pt x="11401" y="1"/>
                    </a:cubicBezTo>
                    <a:lnTo>
                      <a:pt x="11130" y="272"/>
                    </a:lnTo>
                    <a:cubicBezTo>
                      <a:pt x="11065" y="363"/>
                      <a:pt x="10962" y="462"/>
                      <a:pt x="10859" y="5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7"/>
              <p:cNvSpPr/>
              <p:nvPr/>
            </p:nvSpPr>
            <p:spPr>
              <a:xfrm>
                <a:off x="6959983" y="2098474"/>
                <a:ext cx="543142" cy="2004701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28339" fill="none" extrusionOk="0">
                    <a:moveTo>
                      <a:pt x="6514" y="25528"/>
                    </a:moveTo>
                    <a:cubicBezTo>
                      <a:pt x="6522" y="25398"/>
                      <a:pt x="6534" y="25261"/>
                      <a:pt x="6549" y="25120"/>
                    </a:cubicBezTo>
                    <a:cubicBezTo>
                      <a:pt x="6560" y="24982"/>
                      <a:pt x="6572" y="24841"/>
                      <a:pt x="6579" y="24692"/>
                    </a:cubicBezTo>
                    <a:cubicBezTo>
                      <a:pt x="6595" y="24544"/>
                      <a:pt x="6606" y="24395"/>
                      <a:pt x="6617" y="24242"/>
                    </a:cubicBezTo>
                    <a:cubicBezTo>
                      <a:pt x="6633" y="24090"/>
                      <a:pt x="6644" y="23937"/>
                      <a:pt x="6656" y="23781"/>
                    </a:cubicBezTo>
                    <a:cubicBezTo>
                      <a:pt x="6762" y="22526"/>
                      <a:pt x="6865" y="21168"/>
                      <a:pt x="6865" y="20097"/>
                    </a:cubicBezTo>
                    <a:cubicBezTo>
                      <a:pt x="6865" y="19963"/>
                      <a:pt x="6865" y="19833"/>
                      <a:pt x="6862" y="19711"/>
                    </a:cubicBezTo>
                    <a:cubicBezTo>
                      <a:pt x="6858" y="19608"/>
                      <a:pt x="6858" y="19509"/>
                      <a:pt x="6854" y="19414"/>
                    </a:cubicBezTo>
                    <a:cubicBezTo>
                      <a:pt x="6854" y="19353"/>
                      <a:pt x="6846" y="19292"/>
                      <a:pt x="6846" y="19235"/>
                    </a:cubicBezTo>
                    <a:cubicBezTo>
                      <a:pt x="6846" y="19204"/>
                      <a:pt x="6846" y="19177"/>
                      <a:pt x="6842" y="19147"/>
                    </a:cubicBezTo>
                    <a:cubicBezTo>
                      <a:pt x="6842" y="19097"/>
                      <a:pt x="6839" y="19052"/>
                      <a:pt x="6839" y="19002"/>
                    </a:cubicBezTo>
                    <a:lnTo>
                      <a:pt x="6839" y="18979"/>
                    </a:lnTo>
                    <a:cubicBezTo>
                      <a:pt x="6831" y="18868"/>
                      <a:pt x="6827" y="18769"/>
                      <a:pt x="6823" y="18674"/>
                    </a:cubicBezTo>
                    <a:cubicBezTo>
                      <a:pt x="6812" y="18483"/>
                      <a:pt x="6801" y="18315"/>
                      <a:pt x="6785" y="18171"/>
                    </a:cubicBezTo>
                    <a:cubicBezTo>
                      <a:pt x="6781" y="18113"/>
                      <a:pt x="6774" y="18064"/>
                      <a:pt x="6770" y="18010"/>
                    </a:cubicBezTo>
                    <a:cubicBezTo>
                      <a:pt x="6766" y="17980"/>
                      <a:pt x="6762" y="17945"/>
                      <a:pt x="6762" y="17915"/>
                    </a:cubicBezTo>
                    <a:cubicBezTo>
                      <a:pt x="6759" y="17888"/>
                      <a:pt x="6751" y="17854"/>
                      <a:pt x="6751" y="17827"/>
                    </a:cubicBezTo>
                    <a:cubicBezTo>
                      <a:pt x="6747" y="17781"/>
                      <a:pt x="6743" y="17743"/>
                      <a:pt x="6732" y="17705"/>
                    </a:cubicBezTo>
                    <a:lnTo>
                      <a:pt x="6720" y="17637"/>
                    </a:lnTo>
                    <a:cubicBezTo>
                      <a:pt x="6713" y="17610"/>
                      <a:pt x="6709" y="17587"/>
                      <a:pt x="6705" y="17568"/>
                    </a:cubicBezTo>
                    <a:cubicBezTo>
                      <a:pt x="6701" y="17545"/>
                      <a:pt x="6694" y="17526"/>
                      <a:pt x="6690" y="17507"/>
                    </a:cubicBezTo>
                    <a:cubicBezTo>
                      <a:pt x="6690" y="17503"/>
                      <a:pt x="6690" y="17495"/>
                      <a:pt x="6686" y="17492"/>
                    </a:cubicBezTo>
                    <a:cubicBezTo>
                      <a:pt x="6682" y="17476"/>
                      <a:pt x="6682" y="17465"/>
                      <a:pt x="6675" y="17450"/>
                    </a:cubicBezTo>
                    <a:cubicBezTo>
                      <a:pt x="6671" y="17434"/>
                      <a:pt x="6667" y="17415"/>
                      <a:pt x="6663" y="17400"/>
                    </a:cubicBezTo>
                    <a:cubicBezTo>
                      <a:pt x="6663" y="17396"/>
                      <a:pt x="6663" y="17392"/>
                      <a:pt x="6656" y="17392"/>
                    </a:cubicBezTo>
                    <a:lnTo>
                      <a:pt x="6644" y="17351"/>
                    </a:lnTo>
                    <a:cubicBezTo>
                      <a:pt x="6644" y="17339"/>
                      <a:pt x="6637" y="17335"/>
                      <a:pt x="6637" y="17324"/>
                    </a:cubicBezTo>
                    <a:lnTo>
                      <a:pt x="6625" y="17282"/>
                    </a:lnTo>
                    <a:cubicBezTo>
                      <a:pt x="6625" y="17278"/>
                      <a:pt x="6617" y="17267"/>
                      <a:pt x="6614" y="17263"/>
                    </a:cubicBezTo>
                    <a:cubicBezTo>
                      <a:pt x="6606" y="17244"/>
                      <a:pt x="6598" y="17225"/>
                      <a:pt x="6591" y="17206"/>
                    </a:cubicBezTo>
                    <a:cubicBezTo>
                      <a:pt x="6575" y="17167"/>
                      <a:pt x="6560" y="17141"/>
                      <a:pt x="6549" y="17106"/>
                    </a:cubicBezTo>
                    <a:lnTo>
                      <a:pt x="6534" y="17076"/>
                    </a:lnTo>
                    <a:lnTo>
                      <a:pt x="6518" y="17049"/>
                    </a:lnTo>
                    <a:cubicBezTo>
                      <a:pt x="6503" y="17026"/>
                      <a:pt x="6495" y="17000"/>
                      <a:pt x="6480" y="16977"/>
                    </a:cubicBezTo>
                    <a:cubicBezTo>
                      <a:pt x="6476" y="16973"/>
                      <a:pt x="6476" y="16969"/>
                      <a:pt x="6473" y="16958"/>
                    </a:cubicBezTo>
                    <a:cubicBezTo>
                      <a:pt x="6465" y="16942"/>
                      <a:pt x="6461" y="16923"/>
                      <a:pt x="6461" y="16900"/>
                    </a:cubicBezTo>
                    <a:cubicBezTo>
                      <a:pt x="6461" y="16885"/>
                      <a:pt x="6457" y="16878"/>
                      <a:pt x="6457" y="16862"/>
                    </a:cubicBezTo>
                    <a:cubicBezTo>
                      <a:pt x="6453" y="16820"/>
                      <a:pt x="6453" y="16767"/>
                      <a:pt x="6453" y="16706"/>
                    </a:cubicBezTo>
                    <a:lnTo>
                      <a:pt x="6453" y="16637"/>
                    </a:lnTo>
                    <a:cubicBezTo>
                      <a:pt x="6453" y="16592"/>
                      <a:pt x="6453" y="16542"/>
                      <a:pt x="6457" y="16492"/>
                    </a:cubicBezTo>
                    <a:cubicBezTo>
                      <a:pt x="6457" y="16462"/>
                      <a:pt x="6457" y="16439"/>
                      <a:pt x="6461" y="16408"/>
                    </a:cubicBezTo>
                    <a:cubicBezTo>
                      <a:pt x="6465" y="16351"/>
                      <a:pt x="6465" y="16294"/>
                      <a:pt x="6473" y="16233"/>
                    </a:cubicBezTo>
                    <a:cubicBezTo>
                      <a:pt x="6476" y="16149"/>
                      <a:pt x="6480" y="16058"/>
                      <a:pt x="6492" y="15958"/>
                    </a:cubicBezTo>
                    <a:lnTo>
                      <a:pt x="6492" y="15928"/>
                    </a:lnTo>
                    <a:cubicBezTo>
                      <a:pt x="6499" y="15825"/>
                      <a:pt x="6503" y="15711"/>
                      <a:pt x="6514" y="15588"/>
                    </a:cubicBezTo>
                    <a:cubicBezTo>
                      <a:pt x="6518" y="15512"/>
                      <a:pt x="6530" y="15432"/>
                      <a:pt x="6534" y="15348"/>
                    </a:cubicBezTo>
                    <a:cubicBezTo>
                      <a:pt x="6537" y="15302"/>
                      <a:pt x="6537" y="15264"/>
                      <a:pt x="6541" y="15222"/>
                    </a:cubicBezTo>
                    <a:cubicBezTo>
                      <a:pt x="6556" y="15055"/>
                      <a:pt x="6572" y="14879"/>
                      <a:pt x="6591" y="14700"/>
                    </a:cubicBezTo>
                    <a:lnTo>
                      <a:pt x="6617" y="14425"/>
                    </a:lnTo>
                    <a:cubicBezTo>
                      <a:pt x="6629" y="14337"/>
                      <a:pt x="6637" y="14242"/>
                      <a:pt x="6648" y="14151"/>
                    </a:cubicBezTo>
                    <a:cubicBezTo>
                      <a:pt x="6656" y="14059"/>
                      <a:pt x="6667" y="13964"/>
                      <a:pt x="6675" y="13868"/>
                    </a:cubicBezTo>
                    <a:cubicBezTo>
                      <a:pt x="6686" y="13773"/>
                      <a:pt x="6694" y="13681"/>
                      <a:pt x="6705" y="13586"/>
                    </a:cubicBezTo>
                    <a:cubicBezTo>
                      <a:pt x="6720" y="13449"/>
                      <a:pt x="6732" y="13308"/>
                      <a:pt x="6747" y="13167"/>
                    </a:cubicBezTo>
                    <a:cubicBezTo>
                      <a:pt x="6759" y="13090"/>
                      <a:pt x="6762" y="13022"/>
                      <a:pt x="6770" y="12949"/>
                    </a:cubicBezTo>
                    <a:cubicBezTo>
                      <a:pt x="6778" y="12888"/>
                      <a:pt x="6785" y="12820"/>
                      <a:pt x="6789" y="12759"/>
                    </a:cubicBezTo>
                    <a:cubicBezTo>
                      <a:pt x="6801" y="12667"/>
                      <a:pt x="6808" y="12583"/>
                      <a:pt x="6820" y="12492"/>
                    </a:cubicBezTo>
                    <a:cubicBezTo>
                      <a:pt x="6835" y="12362"/>
                      <a:pt x="6846" y="12232"/>
                      <a:pt x="6862" y="12110"/>
                    </a:cubicBezTo>
                    <a:cubicBezTo>
                      <a:pt x="6877" y="11980"/>
                      <a:pt x="6892" y="11862"/>
                      <a:pt x="6903" y="11744"/>
                    </a:cubicBezTo>
                    <a:cubicBezTo>
                      <a:pt x="6915" y="11675"/>
                      <a:pt x="6919" y="11611"/>
                      <a:pt x="6930" y="11546"/>
                    </a:cubicBezTo>
                    <a:lnTo>
                      <a:pt x="6942" y="11431"/>
                    </a:lnTo>
                    <a:cubicBezTo>
                      <a:pt x="6953" y="11366"/>
                      <a:pt x="6957" y="11298"/>
                      <a:pt x="6968" y="11237"/>
                    </a:cubicBezTo>
                    <a:cubicBezTo>
                      <a:pt x="6987" y="11084"/>
                      <a:pt x="6999" y="10947"/>
                      <a:pt x="7014" y="10836"/>
                    </a:cubicBezTo>
                    <a:cubicBezTo>
                      <a:pt x="7026" y="10771"/>
                      <a:pt x="7029" y="10714"/>
                      <a:pt x="7037" y="10665"/>
                    </a:cubicBezTo>
                    <a:cubicBezTo>
                      <a:pt x="7045" y="10642"/>
                      <a:pt x="7045" y="10623"/>
                      <a:pt x="7048" y="10604"/>
                    </a:cubicBezTo>
                    <a:cubicBezTo>
                      <a:pt x="7052" y="10585"/>
                      <a:pt x="7052" y="10569"/>
                      <a:pt x="7052" y="10554"/>
                    </a:cubicBezTo>
                    <a:cubicBezTo>
                      <a:pt x="7106" y="10173"/>
                      <a:pt x="7129" y="9822"/>
                      <a:pt x="7170" y="9459"/>
                    </a:cubicBezTo>
                    <a:cubicBezTo>
                      <a:pt x="7178" y="9406"/>
                      <a:pt x="7186" y="9353"/>
                      <a:pt x="7190" y="9303"/>
                    </a:cubicBezTo>
                    <a:cubicBezTo>
                      <a:pt x="7209" y="9162"/>
                      <a:pt x="7228" y="9021"/>
                      <a:pt x="7254" y="8876"/>
                    </a:cubicBezTo>
                    <a:lnTo>
                      <a:pt x="7254" y="8872"/>
                    </a:lnTo>
                    <a:cubicBezTo>
                      <a:pt x="7266" y="8826"/>
                      <a:pt x="7277" y="8773"/>
                      <a:pt x="7293" y="8723"/>
                    </a:cubicBezTo>
                    <a:cubicBezTo>
                      <a:pt x="7296" y="8700"/>
                      <a:pt x="7304" y="8674"/>
                      <a:pt x="7312" y="8647"/>
                    </a:cubicBezTo>
                    <a:cubicBezTo>
                      <a:pt x="7315" y="8620"/>
                      <a:pt x="7323" y="8590"/>
                      <a:pt x="7331" y="8563"/>
                    </a:cubicBezTo>
                    <a:cubicBezTo>
                      <a:pt x="7338" y="8529"/>
                      <a:pt x="7342" y="8495"/>
                      <a:pt x="7354" y="8464"/>
                    </a:cubicBezTo>
                    <a:cubicBezTo>
                      <a:pt x="7357" y="8445"/>
                      <a:pt x="7361" y="8418"/>
                      <a:pt x="7369" y="8399"/>
                    </a:cubicBezTo>
                    <a:cubicBezTo>
                      <a:pt x="7376" y="8357"/>
                      <a:pt x="7388" y="8319"/>
                      <a:pt x="7395" y="8277"/>
                    </a:cubicBezTo>
                    <a:cubicBezTo>
                      <a:pt x="7399" y="8262"/>
                      <a:pt x="7399" y="8247"/>
                      <a:pt x="7407" y="8235"/>
                    </a:cubicBezTo>
                    <a:lnTo>
                      <a:pt x="7434" y="8090"/>
                    </a:lnTo>
                    <a:cubicBezTo>
                      <a:pt x="7434" y="8083"/>
                      <a:pt x="7437" y="8071"/>
                      <a:pt x="7437" y="8064"/>
                    </a:cubicBezTo>
                    <a:lnTo>
                      <a:pt x="7468" y="7903"/>
                    </a:lnTo>
                    <a:cubicBezTo>
                      <a:pt x="7468" y="7900"/>
                      <a:pt x="7468" y="7892"/>
                      <a:pt x="7472" y="7884"/>
                    </a:cubicBezTo>
                    <a:cubicBezTo>
                      <a:pt x="7476" y="7846"/>
                      <a:pt x="7487" y="7804"/>
                      <a:pt x="7491" y="7762"/>
                    </a:cubicBezTo>
                    <a:cubicBezTo>
                      <a:pt x="7495" y="7743"/>
                      <a:pt x="7495" y="7728"/>
                      <a:pt x="7502" y="7709"/>
                    </a:cubicBezTo>
                    <a:lnTo>
                      <a:pt x="7502" y="7701"/>
                    </a:lnTo>
                    <a:cubicBezTo>
                      <a:pt x="7586" y="7152"/>
                      <a:pt x="7640" y="6576"/>
                      <a:pt x="7621" y="6073"/>
                    </a:cubicBezTo>
                    <a:lnTo>
                      <a:pt x="7621" y="6073"/>
                    </a:lnTo>
                    <a:lnTo>
                      <a:pt x="7636" y="6061"/>
                    </a:lnTo>
                    <a:lnTo>
                      <a:pt x="7674" y="6023"/>
                    </a:lnTo>
                    <a:lnTo>
                      <a:pt x="7678" y="6015"/>
                    </a:lnTo>
                    <a:cubicBezTo>
                      <a:pt x="7621" y="5310"/>
                      <a:pt x="7437" y="4803"/>
                      <a:pt x="7228" y="4387"/>
                    </a:cubicBezTo>
                    <a:cubicBezTo>
                      <a:pt x="6942" y="3719"/>
                      <a:pt x="6575" y="3124"/>
                      <a:pt x="6385" y="2446"/>
                    </a:cubicBezTo>
                    <a:cubicBezTo>
                      <a:pt x="6328" y="2240"/>
                      <a:pt x="6320" y="1999"/>
                      <a:pt x="6331" y="1755"/>
                    </a:cubicBezTo>
                    <a:cubicBezTo>
                      <a:pt x="6400" y="1340"/>
                      <a:pt x="6522" y="695"/>
                      <a:pt x="6682" y="1"/>
                    </a:cubicBezTo>
                    <a:lnTo>
                      <a:pt x="6617" y="195"/>
                    </a:lnTo>
                    <a:lnTo>
                      <a:pt x="6617" y="195"/>
                    </a:lnTo>
                    <a:lnTo>
                      <a:pt x="6530" y="668"/>
                    </a:lnTo>
                    <a:lnTo>
                      <a:pt x="6473" y="668"/>
                    </a:lnTo>
                    <a:lnTo>
                      <a:pt x="5653" y="672"/>
                    </a:lnTo>
                    <a:lnTo>
                      <a:pt x="5645" y="672"/>
                    </a:lnTo>
                    <a:lnTo>
                      <a:pt x="3826" y="676"/>
                    </a:lnTo>
                    <a:lnTo>
                      <a:pt x="702" y="687"/>
                    </a:lnTo>
                    <a:lnTo>
                      <a:pt x="702" y="687"/>
                    </a:lnTo>
                    <a:lnTo>
                      <a:pt x="637" y="687"/>
                    </a:lnTo>
                    <a:cubicBezTo>
                      <a:pt x="1171" y="1771"/>
                      <a:pt x="324" y="5623"/>
                      <a:pt x="141" y="6542"/>
                    </a:cubicBezTo>
                    <a:cubicBezTo>
                      <a:pt x="92" y="6786"/>
                      <a:pt x="65" y="6984"/>
                      <a:pt x="46" y="7156"/>
                    </a:cubicBezTo>
                    <a:cubicBezTo>
                      <a:pt x="27" y="7362"/>
                      <a:pt x="27" y="7518"/>
                      <a:pt x="35" y="7644"/>
                    </a:cubicBezTo>
                    <a:lnTo>
                      <a:pt x="35" y="7648"/>
                    </a:lnTo>
                    <a:lnTo>
                      <a:pt x="35" y="7663"/>
                    </a:lnTo>
                    <a:lnTo>
                      <a:pt x="35" y="7667"/>
                    </a:lnTo>
                    <a:cubicBezTo>
                      <a:pt x="19" y="7842"/>
                      <a:pt x="12" y="8025"/>
                      <a:pt x="4" y="8205"/>
                    </a:cubicBezTo>
                    <a:cubicBezTo>
                      <a:pt x="4" y="8296"/>
                      <a:pt x="0" y="8388"/>
                      <a:pt x="0" y="8475"/>
                    </a:cubicBezTo>
                    <a:lnTo>
                      <a:pt x="0" y="8750"/>
                    </a:lnTo>
                    <a:cubicBezTo>
                      <a:pt x="4" y="9021"/>
                      <a:pt x="19" y="9295"/>
                      <a:pt x="38" y="9574"/>
                    </a:cubicBezTo>
                    <a:cubicBezTo>
                      <a:pt x="42" y="9665"/>
                      <a:pt x="54" y="9761"/>
                      <a:pt x="57" y="9848"/>
                    </a:cubicBezTo>
                    <a:cubicBezTo>
                      <a:pt x="77" y="10058"/>
                      <a:pt x="96" y="10268"/>
                      <a:pt x="118" y="10478"/>
                    </a:cubicBezTo>
                    <a:lnTo>
                      <a:pt x="164" y="10867"/>
                    </a:lnTo>
                    <a:cubicBezTo>
                      <a:pt x="168" y="10890"/>
                      <a:pt x="168" y="10909"/>
                      <a:pt x="172" y="10932"/>
                    </a:cubicBezTo>
                    <a:cubicBezTo>
                      <a:pt x="202" y="11160"/>
                      <a:pt x="229" y="11389"/>
                      <a:pt x="263" y="11622"/>
                    </a:cubicBezTo>
                    <a:cubicBezTo>
                      <a:pt x="282" y="11748"/>
                      <a:pt x="298" y="11870"/>
                      <a:pt x="317" y="11992"/>
                    </a:cubicBezTo>
                    <a:cubicBezTo>
                      <a:pt x="336" y="12110"/>
                      <a:pt x="347" y="12232"/>
                      <a:pt x="366" y="12354"/>
                    </a:cubicBezTo>
                    <a:cubicBezTo>
                      <a:pt x="374" y="12400"/>
                      <a:pt x="382" y="12442"/>
                      <a:pt x="385" y="12492"/>
                    </a:cubicBezTo>
                    <a:cubicBezTo>
                      <a:pt x="405" y="12625"/>
                      <a:pt x="424" y="12762"/>
                      <a:pt x="443" y="12896"/>
                    </a:cubicBezTo>
                    <a:cubicBezTo>
                      <a:pt x="450" y="12938"/>
                      <a:pt x="454" y="12976"/>
                      <a:pt x="462" y="13022"/>
                    </a:cubicBezTo>
                    <a:cubicBezTo>
                      <a:pt x="591" y="13922"/>
                      <a:pt x="710" y="14822"/>
                      <a:pt x="759" y="15695"/>
                    </a:cubicBezTo>
                    <a:cubicBezTo>
                      <a:pt x="763" y="15775"/>
                      <a:pt x="767" y="15848"/>
                      <a:pt x="767" y="15913"/>
                    </a:cubicBezTo>
                    <a:cubicBezTo>
                      <a:pt x="774" y="16016"/>
                      <a:pt x="774" y="16103"/>
                      <a:pt x="774" y="16187"/>
                    </a:cubicBezTo>
                    <a:lnTo>
                      <a:pt x="774" y="16225"/>
                    </a:lnTo>
                    <a:lnTo>
                      <a:pt x="774" y="16302"/>
                    </a:lnTo>
                    <a:cubicBezTo>
                      <a:pt x="774" y="16519"/>
                      <a:pt x="763" y="16675"/>
                      <a:pt x="763" y="16859"/>
                    </a:cubicBezTo>
                    <a:lnTo>
                      <a:pt x="763" y="16920"/>
                    </a:lnTo>
                    <a:cubicBezTo>
                      <a:pt x="763" y="16961"/>
                      <a:pt x="763" y="17007"/>
                      <a:pt x="767" y="17049"/>
                    </a:cubicBezTo>
                    <a:cubicBezTo>
                      <a:pt x="767" y="17072"/>
                      <a:pt x="767" y="17103"/>
                      <a:pt x="774" y="17125"/>
                    </a:cubicBezTo>
                    <a:cubicBezTo>
                      <a:pt x="774" y="17148"/>
                      <a:pt x="774" y="17171"/>
                      <a:pt x="778" y="17198"/>
                    </a:cubicBezTo>
                    <a:cubicBezTo>
                      <a:pt x="782" y="17278"/>
                      <a:pt x="790" y="17370"/>
                      <a:pt x="797" y="17469"/>
                    </a:cubicBezTo>
                    <a:cubicBezTo>
                      <a:pt x="820" y="17751"/>
                      <a:pt x="862" y="18121"/>
                      <a:pt x="935" y="18659"/>
                    </a:cubicBezTo>
                    <a:cubicBezTo>
                      <a:pt x="1022" y="19261"/>
                      <a:pt x="1072" y="20440"/>
                      <a:pt x="1114" y="21798"/>
                    </a:cubicBezTo>
                    <a:cubicBezTo>
                      <a:pt x="1118" y="21935"/>
                      <a:pt x="1122" y="22072"/>
                      <a:pt x="1122" y="22213"/>
                    </a:cubicBezTo>
                    <a:cubicBezTo>
                      <a:pt x="1122" y="22263"/>
                      <a:pt x="1125" y="22316"/>
                      <a:pt x="1125" y="22370"/>
                    </a:cubicBezTo>
                    <a:cubicBezTo>
                      <a:pt x="1125" y="22412"/>
                      <a:pt x="1125" y="22450"/>
                      <a:pt x="1133" y="22492"/>
                    </a:cubicBezTo>
                    <a:cubicBezTo>
                      <a:pt x="1133" y="22587"/>
                      <a:pt x="1137" y="22682"/>
                      <a:pt x="1137" y="22778"/>
                    </a:cubicBezTo>
                    <a:cubicBezTo>
                      <a:pt x="1137" y="22873"/>
                      <a:pt x="1141" y="22968"/>
                      <a:pt x="1141" y="23064"/>
                    </a:cubicBezTo>
                    <a:cubicBezTo>
                      <a:pt x="1141" y="23159"/>
                      <a:pt x="1144" y="23255"/>
                      <a:pt x="1144" y="23350"/>
                    </a:cubicBezTo>
                    <a:cubicBezTo>
                      <a:pt x="1144" y="23445"/>
                      <a:pt x="1152" y="23541"/>
                      <a:pt x="1152" y="23644"/>
                    </a:cubicBezTo>
                    <a:cubicBezTo>
                      <a:pt x="1152" y="23743"/>
                      <a:pt x="1156" y="23834"/>
                      <a:pt x="1156" y="23933"/>
                    </a:cubicBezTo>
                    <a:cubicBezTo>
                      <a:pt x="1156" y="23979"/>
                      <a:pt x="1156" y="24029"/>
                      <a:pt x="1160" y="24075"/>
                    </a:cubicBezTo>
                    <a:cubicBezTo>
                      <a:pt x="1160" y="24170"/>
                      <a:pt x="1163" y="24265"/>
                      <a:pt x="1163" y="24368"/>
                    </a:cubicBezTo>
                    <a:cubicBezTo>
                      <a:pt x="1171" y="24605"/>
                      <a:pt x="1175" y="24845"/>
                      <a:pt x="1175" y="25081"/>
                    </a:cubicBezTo>
                    <a:cubicBezTo>
                      <a:pt x="1175" y="25226"/>
                      <a:pt x="1179" y="25364"/>
                      <a:pt x="1179" y="25501"/>
                    </a:cubicBezTo>
                    <a:lnTo>
                      <a:pt x="1179" y="25638"/>
                    </a:lnTo>
                    <a:cubicBezTo>
                      <a:pt x="1183" y="25959"/>
                      <a:pt x="1190" y="26268"/>
                      <a:pt x="1194" y="26569"/>
                    </a:cubicBezTo>
                    <a:cubicBezTo>
                      <a:pt x="1194" y="26660"/>
                      <a:pt x="1198" y="26744"/>
                      <a:pt x="1198" y="26832"/>
                    </a:cubicBezTo>
                    <a:cubicBezTo>
                      <a:pt x="1198" y="26931"/>
                      <a:pt x="1202" y="27038"/>
                      <a:pt x="1202" y="27133"/>
                    </a:cubicBezTo>
                    <a:cubicBezTo>
                      <a:pt x="1202" y="27252"/>
                      <a:pt x="1209" y="27370"/>
                      <a:pt x="1209" y="27480"/>
                    </a:cubicBezTo>
                    <a:lnTo>
                      <a:pt x="1209" y="27484"/>
                    </a:lnTo>
                    <a:cubicBezTo>
                      <a:pt x="1209" y="27656"/>
                      <a:pt x="1213" y="27820"/>
                      <a:pt x="1213" y="27965"/>
                    </a:cubicBezTo>
                    <a:cubicBezTo>
                      <a:pt x="1217" y="28079"/>
                      <a:pt x="1194" y="28205"/>
                      <a:pt x="1144" y="28339"/>
                    </a:cubicBezTo>
                    <a:lnTo>
                      <a:pt x="2754" y="28339"/>
                    </a:lnTo>
                    <a:lnTo>
                      <a:pt x="4760" y="28339"/>
                    </a:lnTo>
                    <a:lnTo>
                      <a:pt x="6530" y="28339"/>
                    </a:lnTo>
                    <a:cubicBezTo>
                      <a:pt x="6522" y="28304"/>
                      <a:pt x="6518" y="28266"/>
                      <a:pt x="6514" y="28228"/>
                    </a:cubicBezTo>
                    <a:cubicBezTo>
                      <a:pt x="6476" y="27923"/>
                      <a:pt x="6453" y="27564"/>
                      <a:pt x="6438" y="27152"/>
                    </a:cubicBezTo>
                    <a:cubicBezTo>
                      <a:pt x="6438" y="27088"/>
                      <a:pt x="6434" y="27023"/>
                      <a:pt x="6434" y="26954"/>
                    </a:cubicBezTo>
                    <a:lnTo>
                      <a:pt x="6434" y="26821"/>
                    </a:lnTo>
                    <a:lnTo>
                      <a:pt x="6434" y="26676"/>
                    </a:lnTo>
                    <a:lnTo>
                      <a:pt x="6434" y="26645"/>
                    </a:lnTo>
                    <a:cubicBezTo>
                      <a:pt x="6434" y="26618"/>
                      <a:pt x="6434" y="26588"/>
                      <a:pt x="6438" y="26561"/>
                    </a:cubicBezTo>
                    <a:cubicBezTo>
                      <a:pt x="6461" y="26271"/>
                      <a:pt x="6484" y="25917"/>
                      <a:pt x="6514" y="2552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7"/>
              <p:cNvSpPr/>
              <p:nvPr/>
            </p:nvSpPr>
            <p:spPr>
              <a:xfrm>
                <a:off x="7507087" y="2037001"/>
                <a:ext cx="182226" cy="966733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13666" fill="none" extrusionOk="0">
                    <a:moveTo>
                      <a:pt x="1649" y="2216"/>
                    </a:moveTo>
                    <a:cubicBezTo>
                      <a:pt x="1465" y="2025"/>
                      <a:pt x="1294" y="1823"/>
                      <a:pt x="1134" y="1629"/>
                    </a:cubicBezTo>
                    <a:cubicBezTo>
                      <a:pt x="1019" y="1488"/>
                      <a:pt x="916" y="1358"/>
                      <a:pt x="817" y="1221"/>
                    </a:cubicBezTo>
                    <a:cubicBezTo>
                      <a:pt x="653" y="1011"/>
                      <a:pt x="516" y="809"/>
                      <a:pt x="390" y="626"/>
                    </a:cubicBezTo>
                    <a:cubicBezTo>
                      <a:pt x="344" y="553"/>
                      <a:pt x="302" y="488"/>
                      <a:pt x="264" y="420"/>
                    </a:cubicBezTo>
                    <a:cubicBezTo>
                      <a:pt x="157" y="263"/>
                      <a:pt x="73" y="122"/>
                      <a:pt x="1" y="0"/>
                    </a:cubicBezTo>
                    <a:lnTo>
                      <a:pt x="1" y="31"/>
                    </a:lnTo>
                    <a:cubicBezTo>
                      <a:pt x="35" y="931"/>
                      <a:pt x="287" y="1903"/>
                      <a:pt x="321" y="2205"/>
                    </a:cubicBezTo>
                    <a:cubicBezTo>
                      <a:pt x="325" y="2266"/>
                      <a:pt x="325" y="2327"/>
                      <a:pt x="314" y="2395"/>
                    </a:cubicBezTo>
                    <a:cubicBezTo>
                      <a:pt x="249" y="2895"/>
                      <a:pt x="96" y="4802"/>
                      <a:pt x="272" y="5569"/>
                    </a:cubicBezTo>
                    <a:cubicBezTo>
                      <a:pt x="428" y="6263"/>
                      <a:pt x="665" y="8570"/>
                      <a:pt x="722" y="9409"/>
                    </a:cubicBezTo>
                    <a:cubicBezTo>
                      <a:pt x="710" y="9432"/>
                      <a:pt x="703" y="9466"/>
                      <a:pt x="687" y="9497"/>
                    </a:cubicBezTo>
                    <a:cubicBezTo>
                      <a:pt x="630" y="9585"/>
                      <a:pt x="508" y="9772"/>
                      <a:pt x="413" y="9951"/>
                    </a:cubicBezTo>
                    <a:lnTo>
                      <a:pt x="356" y="10065"/>
                    </a:lnTo>
                    <a:cubicBezTo>
                      <a:pt x="314" y="10161"/>
                      <a:pt x="237" y="10500"/>
                      <a:pt x="195" y="10942"/>
                    </a:cubicBezTo>
                    <a:cubicBezTo>
                      <a:pt x="165" y="11213"/>
                      <a:pt x="153" y="11518"/>
                      <a:pt x="165" y="11824"/>
                    </a:cubicBezTo>
                    <a:cubicBezTo>
                      <a:pt x="195" y="12468"/>
                      <a:pt x="405" y="13166"/>
                      <a:pt x="489" y="13208"/>
                    </a:cubicBezTo>
                    <a:cubicBezTo>
                      <a:pt x="527" y="13227"/>
                      <a:pt x="562" y="13235"/>
                      <a:pt x="584" y="13242"/>
                    </a:cubicBezTo>
                    <a:cubicBezTo>
                      <a:pt x="672" y="13250"/>
                      <a:pt x="680" y="13174"/>
                      <a:pt x="691" y="13136"/>
                    </a:cubicBezTo>
                    <a:cubicBezTo>
                      <a:pt x="714" y="13383"/>
                      <a:pt x="764" y="13547"/>
                      <a:pt x="916" y="13555"/>
                    </a:cubicBezTo>
                    <a:cubicBezTo>
                      <a:pt x="954" y="13555"/>
                      <a:pt x="985" y="13547"/>
                      <a:pt x="1012" y="13532"/>
                    </a:cubicBezTo>
                    <a:cubicBezTo>
                      <a:pt x="1076" y="13490"/>
                      <a:pt x="1096" y="13399"/>
                      <a:pt x="1096" y="13399"/>
                    </a:cubicBezTo>
                    <a:cubicBezTo>
                      <a:pt x="1096" y="13399"/>
                      <a:pt x="1202" y="13597"/>
                      <a:pt x="1321" y="13631"/>
                    </a:cubicBezTo>
                    <a:cubicBezTo>
                      <a:pt x="1435" y="13666"/>
                      <a:pt x="1481" y="13399"/>
                      <a:pt x="1481" y="13399"/>
                    </a:cubicBezTo>
                    <a:cubicBezTo>
                      <a:pt x="1481" y="13399"/>
                      <a:pt x="1641" y="13624"/>
                      <a:pt x="1736" y="13589"/>
                    </a:cubicBezTo>
                    <a:cubicBezTo>
                      <a:pt x="1954" y="13509"/>
                      <a:pt x="1683" y="12945"/>
                      <a:pt x="1717" y="12445"/>
                    </a:cubicBezTo>
                    <a:cubicBezTo>
                      <a:pt x="1744" y="11984"/>
                      <a:pt x="1912" y="11667"/>
                      <a:pt x="1912" y="11667"/>
                    </a:cubicBezTo>
                    <a:cubicBezTo>
                      <a:pt x="1912" y="11667"/>
                      <a:pt x="1984" y="12644"/>
                      <a:pt x="2167" y="12575"/>
                    </a:cubicBezTo>
                    <a:cubicBezTo>
                      <a:pt x="2411" y="12483"/>
                      <a:pt x="2240" y="10500"/>
                      <a:pt x="2236" y="10450"/>
                    </a:cubicBezTo>
                    <a:cubicBezTo>
                      <a:pt x="2213" y="10290"/>
                      <a:pt x="2041" y="9936"/>
                      <a:pt x="1946" y="9680"/>
                    </a:cubicBezTo>
                    <a:cubicBezTo>
                      <a:pt x="1957" y="9089"/>
                      <a:pt x="2049" y="6514"/>
                      <a:pt x="2354" y="5279"/>
                    </a:cubicBezTo>
                    <a:cubicBezTo>
                      <a:pt x="2575" y="4402"/>
                      <a:pt x="2461" y="3452"/>
                      <a:pt x="2350" y="2861"/>
                    </a:cubicBezTo>
                    <a:cubicBezTo>
                      <a:pt x="2163" y="2708"/>
                      <a:pt x="1977" y="2544"/>
                      <a:pt x="1797" y="2357"/>
                    </a:cubicBezTo>
                    <a:cubicBezTo>
                      <a:pt x="1744" y="2323"/>
                      <a:pt x="1698" y="2270"/>
                      <a:pt x="1649" y="22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7"/>
              <p:cNvSpPr/>
              <p:nvPr/>
            </p:nvSpPr>
            <p:spPr>
              <a:xfrm>
                <a:off x="7231130" y="2145162"/>
                <a:ext cx="187037" cy="35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" fill="none" extrusionOk="0">
                    <a:moveTo>
                      <a:pt x="1823" y="4"/>
                    </a:moveTo>
                    <a:lnTo>
                      <a:pt x="1827" y="4"/>
                    </a:lnTo>
                    <a:lnTo>
                      <a:pt x="2643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7"/>
              <p:cNvSpPr/>
              <p:nvPr/>
            </p:nvSpPr>
            <p:spPr>
              <a:xfrm>
                <a:off x="7347639" y="1716761"/>
                <a:ext cx="382137" cy="395578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5592" fill="none" extrusionOk="0">
                    <a:moveTo>
                      <a:pt x="1" y="5591"/>
                    </a:moveTo>
                    <a:lnTo>
                      <a:pt x="253" y="5591"/>
                    </a:lnTo>
                    <a:cubicBezTo>
                      <a:pt x="542" y="4882"/>
                      <a:pt x="1553" y="2739"/>
                      <a:pt x="3533" y="1488"/>
                    </a:cubicBezTo>
                    <a:cubicBezTo>
                      <a:pt x="4131" y="1106"/>
                      <a:pt x="4776" y="873"/>
                      <a:pt x="5401" y="729"/>
                    </a:cubicBezTo>
                    <a:cubicBezTo>
                      <a:pt x="5310" y="481"/>
                      <a:pt x="5215" y="240"/>
                      <a:pt x="5119" y="0"/>
                    </a:cubicBezTo>
                    <a:cubicBezTo>
                      <a:pt x="4322" y="214"/>
                      <a:pt x="3391" y="599"/>
                      <a:pt x="2655" y="1278"/>
                    </a:cubicBezTo>
                    <a:cubicBezTo>
                      <a:pt x="1263" y="2540"/>
                      <a:pt x="275" y="4878"/>
                      <a:pt x="1" y="55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7"/>
              <p:cNvSpPr/>
              <p:nvPr/>
            </p:nvSpPr>
            <p:spPr>
              <a:xfrm>
                <a:off x="7490109" y="1819829"/>
                <a:ext cx="286851" cy="203448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2876" fill="none" extrusionOk="0">
                    <a:moveTo>
                      <a:pt x="1" y="2567"/>
                    </a:moveTo>
                    <a:lnTo>
                      <a:pt x="16" y="2685"/>
                    </a:lnTo>
                    <a:cubicBezTo>
                      <a:pt x="16" y="2685"/>
                      <a:pt x="50" y="2758"/>
                      <a:pt x="123" y="2876"/>
                    </a:cubicBezTo>
                    <a:cubicBezTo>
                      <a:pt x="905" y="2330"/>
                      <a:pt x="1869" y="1796"/>
                      <a:pt x="2937" y="1522"/>
                    </a:cubicBezTo>
                    <a:cubicBezTo>
                      <a:pt x="3319" y="1423"/>
                      <a:pt x="3696" y="1362"/>
                      <a:pt x="4055" y="1316"/>
                    </a:cubicBezTo>
                    <a:cubicBezTo>
                      <a:pt x="3925" y="873"/>
                      <a:pt x="3784" y="435"/>
                      <a:pt x="3639" y="0"/>
                    </a:cubicBezTo>
                    <a:cubicBezTo>
                      <a:pt x="3021" y="107"/>
                      <a:pt x="2411" y="309"/>
                      <a:pt x="1900" y="648"/>
                    </a:cubicBezTo>
                    <a:cubicBezTo>
                      <a:pt x="1156" y="1167"/>
                      <a:pt x="508" y="1892"/>
                      <a:pt x="1" y="25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7"/>
              <p:cNvSpPr/>
              <p:nvPr/>
            </p:nvSpPr>
            <p:spPr>
              <a:xfrm>
                <a:off x="6584425" y="1953315"/>
                <a:ext cx="286568" cy="109364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1546" fill="none" extrusionOk="0">
                    <a:moveTo>
                      <a:pt x="1907" y="1111"/>
                    </a:moveTo>
                    <a:cubicBezTo>
                      <a:pt x="2556" y="1176"/>
                      <a:pt x="3181" y="1343"/>
                      <a:pt x="3757" y="1546"/>
                    </a:cubicBezTo>
                    <a:cubicBezTo>
                      <a:pt x="3860" y="1446"/>
                      <a:pt x="3959" y="1347"/>
                      <a:pt x="4051" y="1256"/>
                    </a:cubicBezTo>
                    <a:cubicBezTo>
                      <a:pt x="3391" y="825"/>
                      <a:pt x="2639" y="428"/>
                      <a:pt x="1911" y="211"/>
                    </a:cubicBezTo>
                    <a:cubicBezTo>
                      <a:pt x="1373" y="54"/>
                      <a:pt x="828" y="1"/>
                      <a:pt x="305" y="20"/>
                    </a:cubicBezTo>
                    <a:cubicBezTo>
                      <a:pt x="195" y="401"/>
                      <a:pt x="96" y="771"/>
                      <a:pt x="0" y="1126"/>
                    </a:cubicBezTo>
                    <a:cubicBezTo>
                      <a:pt x="576" y="1057"/>
                      <a:pt x="1221" y="1042"/>
                      <a:pt x="1907" y="1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7"/>
              <p:cNvSpPr/>
              <p:nvPr/>
            </p:nvSpPr>
            <p:spPr>
              <a:xfrm>
                <a:off x="6554714" y="2066358"/>
                <a:ext cx="256150" cy="84817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199" fill="none" extrusionOk="0">
                    <a:moveTo>
                      <a:pt x="3021" y="1019"/>
                    </a:moveTo>
                    <a:cubicBezTo>
                      <a:pt x="3189" y="874"/>
                      <a:pt x="3403" y="684"/>
                      <a:pt x="3620" y="489"/>
                    </a:cubicBezTo>
                    <a:cubicBezTo>
                      <a:pt x="3128" y="302"/>
                      <a:pt x="2629" y="161"/>
                      <a:pt x="2137" y="93"/>
                    </a:cubicBezTo>
                    <a:cubicBezTo>
                      <a:pt x="1484" y="1"/>
                      <a:pt x="836" y="58"/>
                      <a:pt x="249" y="184"/>
                    </a:cubicBezTo>
                    <a:cubicBezTo>
                      <a:pt x="157" y="550"/>
                      <a:pt x="69" y="893"/>
                      <a:pt x="1" y="1199"/>
                    </a:cubicBezTo>
                    <a:cubicBezTo>
                      <a:pt x="592" y="1057"/>
                      <a:pt x="1259" y="954"/>
                      <a:pt x="1984" y="951"/>
                    </a:cubicBezTo>
                    <a:cubicBezTo>
                      <a:pt x="2335" y="943"/>
                      <a:pt x="2686" y="970"/>
                      <a:pt x="3021" y="10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6618380" y="1817636"/>
                <a:ext cx="290105" cy="185127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617" fill="none" extrusionOk="0">
                    <a:moveTo>
                      <a:pt x="2739" y="725"/>
                    </a:moveTo>
                    <a:cubicBezTo>
                      <a:pt x="2079" y="271"/>
                      <a:pt x="1240" y="73"/>
                      <a:pt x="432" y="1"/>
                    </a:cubicBezTo>
                    <a:cubicBezTo>
                      <a:pt x="279" y="443"/>
                      <a:pt x="134" y="901"/>
                      <a:pt x="1" y="1351"/>
                    </a:cubicBezTo>
                    <a:cubicBezTo>
                      <a:pt x="531" y="1374"/>
                      <a:pt x="1103" y="1450"/>
                      <a:pt x="1698" y="1599"/>
                    </a:cubicBezTo>
                    <a:cubicBezTo>
                      <a:pt x="2552" y="1812"/>
                      <a:pt x="3338" y="2194"/>
                      <a:pt x="4021" y="2617"/>
                    </a:cubicBezTo>
                    <a:lnTo>
                      <a:pt x="4101" y="1969"/>
                    </a:lnTo>
                    <a:lnTo>
                      <a:pt x="4101" y="1965"/>
                    </a:lnTo>
                    <a:cubicBezTo>
                      <a:pt x="3696" y="1507"/>
                      <a:pt x="3239" y="1072"/>
                      <a:pt x="2739" y="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7564881" y="2065863"/>
                <a:ext cx="271712" cy="8665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225" fill="none" extrusionOk="0">
                    <a:moveTo>
                      <a:pt x="2346" y="58"/>
                    </a:moveTo>
                    <a:cubicBezTo>
                      <a:pt x="1564" y="168"/>
                      <a:pt x="736" y="473"/>
                      <a:pt x="0" y="820"/>
                    </a:cubicBezTo>
                    <a:cubicBezTo>
                      <a:pt x="99" y="950"/>
                      <a:pt x="202" y="1087"/>
                      <a:pt x="317" y="1225"/>
                    </a:cubicBezTo>
                    <a:cubicBezTo>
                      <a:pt x="999" y="1038"/>
                      <a:pt x="1739" y="912"/>
                      <a:pt x="2498" y="916"/>
                    </a:cubicBezTo>
                    <a:cubicBezTo>
                      <a:pt x="2975" y="920"/>
                      <a:pt x="3421" y="961"/>
                      <a:pt x="3841" y="1034"/>
                    </a:cubicBezTo>
                    <a:cubicBezTo>
                      <a:pt x="3764" y="721"/>
                      <a:pt x="3688" y="389"/>
                      <a:pt x="3604" y="46"/>
                    </a:cubicBezTo>
                    <a:cubicBezTo>
                      <a:pt x="3192" y="0"/>
                      <a:pt x="2769" y="0"/>
                      <a:pt x="2346" y="5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7419723" y="2077959"/>
                <a:ext cx="19171" cy="3381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78" fill="none" extrusionOk="0">
                    <a:moveTo>
                      <a:pt x="0" y="478"/>
                    </a:moveTo>
                    <a:lnTo>
                      <a:pt x="126" y="478"/>
                    </a:lnTo>
                    <a:lnTo>
                      <a:pt x="126" y="466"/>
                    </a:lnTo>
                    <a:lnTo>
                      <a:pt x="126" y="478"/>
                    </a:lnTo>
                    <a:lnTo>
                      <a:pt x="187" y="283"/>
                    </a:lnTo>
                    <a:lnTo>
                      <a:pt x="271" y="1"/>
                    </a:lnTo>
                    <a:cubicBezTo>
                      <a:pt x="164" y="192"/>
                      <a:pt x="73" y="348"/>
                      <a:pt x="0" y="4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7623666" y="2171336"/>
                <a:ext cx="253391" cy="16489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331" fill="none" extrusionOk="0">
                    <a:moveTo>
                      <a:pt x="1789" y="16"/>
                    </a:moveTo>
                    <a:cubicBezTo>
                      <a:pt x="1213" y="35"/>
                      <a:pt x="592" y="149"/>
                      <a:pt x="1" y="317"/>
                    </a:cubicBezTo>
                    <a:cubicBezTo>
                      <a:pt x="50" y="367"/>
                      <a:pt x="104" y="420"/>
                      <a:pt x="153" y="477"/>
                    </a:cubicBezTo>
                    <a:cubicBezTo>
                      <a:pt x="336" y="664"/>
                      <a:pt x="523" y="832"/>
                      <a:pt x="706" y="985"/>
                    </a:cubicBezTo>
                    <a:cubicBezTo>
                      <a:pt x="2163" y="2175"/>
                      <a:pt x="3582" y="2331"/>
                      <a:pt x="3582" y="2331"/>
                    </a:cubicBezTo>
                    <a:cubicBezTo>
                      <a:pt x="3525" y="1984"/>
                      <a:pt x="3376" y="1194"/>
                      <a:pt x="3155" y="168"/>
                    </a:cubicBezTo>
                    <a:cubicBezTo>
                      <a:pt x="2720" y="62"/>
                      <a:pt x="2262" y="1"/>
                      <a:pt x="1789" y="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6966421" y="2032403"/>
                <a:ext cx="50791" cy="8234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164" fill="none" extrusionOk="0">
                    <a:moveTo>
                      <a:pt x="287" y="435"/>
                    </a:moveTo>
                    <a:cubicBezTo>
                      <a:pt x="207" y="298"/>
                      <a:pt x="111" y="153"/>
                      <a:pt x="1" y="0"/>
                    </a:cubicBezTo>
                    <a:cubicBezTo>
                      <a:pt x="43" y="96"/>
                      <a:pt x="88" y="195"/>
                      <a:pt x="130" y="306"/>
                    </a:cubicBezTo>
                    <a:lnTo>
                      <a:pt x="130" y="309"/>
                    </a:lnTo>
                    <a:cubicBezTo>
                      <a:pt x="230" y="565"/>
                      <a:pt x="329" y="843"/>
                      <a:pt x="424" y="1164"/>
                    </a:cubicBezTo>
                    <a:lnTo>
                      <a:pt x="718" y="1164"/>
                    </a:lnTo>
                    <a:cubicBezTo>
                      <a:pt x="615" y="977"/>
                      <a:pt x="474" y="725"/>
                      <a:pt x="287" y="4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7525762" y="1953103"/>
                <a:ext cx="282819" cy="12874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1820" fill="none" extrusionOk="0">
                    <a:moveTo>
                      <a:pt x="0" y="1613"/>
                    </a:moveTo>
                    <a:cubicBezTo>
                      <a:pt x="38" y="1678"/>
                      <a:pt x="80" y="1747"/>
                      <a:pt x="126" y="1819"/>
                    </a:cubicBezTo>
                    <a:cubicBezTo>
                      <a:pt x="896" y="1468"/>
                      <a:pt x="1777" y="1175"/>
                      <a:pt x="2708" y="1079"/>
                    </a:cubicBezTo>
                    <a:cubicBezTo>
                      <a:pt x="3158" y="1030"/>
                      <a:pt x="3593" y="1022"/>
                      <a:pt x="3997" y="1045"/>
                    </a:cubicBezTo>
                    <a:cubicBezTo>
                      <a:pt x="3909" y="702"/>
                      <a:pt x="3814" y="355"/>
                      <a:pt x="3711" y="0"/>
                    </a:cubicBezTo>
                    <a:cubicBezTo>
                      <a:pt x="3379" y="27"/>
                      <a:pt x="3040" y="84"/>
                      <a:pt x="2700" y="179"/>
                    </a:cubicBezTo>
                    <a:cubicBezTo>
                      <a:pt x="1762" y="454"/>
                      <a:pt x="790" y="1041"/>
                      <a:pt x="0" y="16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6531794" y="2174024"/>
                <a:ext cx="181377" cy="85878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214" fill="none" extrusionOk="0">
                    <a:moveTo>
                      <a:pt x="2190" y="20"/>
                    </a:moveTo>
                    <a:cubicBezTo>
                      <a:pt x="1469" y="1"/>
                      <a:pt x="775" y="153"/>
                      <a:pt x="168" y="375"/>
                    </a:cubicBezTo>
                    <a:cubicBezTo>
                      <a:pt x="65" y="832"/>
                      <a:pt x="8" y="1137"/>
                      <a:pt x="1" y="1214"/>
                    </a:cubicBezTo>
                    <a:cubicBezTo>
                      <a:pt x="1" y="1214"/>
                      <a:pt x="637" y="1008"/>
                      <a:pt x="1442" y="634"/>
                    </a:cubicBezTo>
                    <a:cubicBezTo>
                      <a:pt x="1801" y="470"/>
                      <a:pt x="2190" y="272"/>
                      <a:pt x="2563" y="43"/>
                    </a:cubicBezTo>
                    <a:cubicBezTo>
                      <a:pt x="2438" y="31"/>
                      <a:pt x="2312" y="20"/>
                      <a:pt x="2190" y="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7275625" y="1652812"/>
                <a:ext cx="415315" cy="46030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6507" fill="none" extrusionOk="0">
                    <a:moveTo>
                      <a:pt x="1" y="6507"/>
                    </a:moveTo>
                    <a:lnTo>
                      <a:pt x="302" y="6507"/>
                    </a:lnTo>
                    <a:cubicBezTo>
                      <a:pt x="531" y="5759"/>
                      <a:pt x="1385" y="3345"/>
                      <a:pt x="3197" y="1812"/>
                    </a:cubicBezTo>
                    <a:cubicBezTo>
                      <a:pt x="4112" y="1038"/>
                      <a:pt x="5069" y="561"/>
                      <a:pt x="5870" y="271"/>
                    </a:cubicBezTo>
                    <a:cubicBezTo>
                      <a:pt x="5828" y="179"/>
                      <a:pt x="5790" y="88"/>
                      <a:pt x="5748" y="0"/>
                    </a:cubicBezTo>
                    <a:cubicBezTo>
                      <a:pt x="4818" y="214"/>
                      <a:pt x="3620" y="641"/>
                      <a:pt x="2701" y="1511"/>
                    </a:cubicBezTo>
                    <a:cubicBezTo>
                      <a:pt x="931" y="3158"/>
                      <a:pt x="12" y="6469"/>
                      <a:pt x="1" y="65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6742246" y="1474193"/>
                <a:ext cx="914951" cy="639207"/>
              </a:xfrm>
              <a:custGeom>
                <a:avLst/>
                <a:gdLst/>
                <a:ahLst/>
                <a:cxnLst/>
                <a:rect l="l" t="t" r="r" b="b"/>
                <a:pathLst>
                  <a:path w="12934" h="9036" fill="none" extrusionOk="0">
                    <a:moveTo>
                      <a:pt x="6614" y="9032"/>
                    </a:moveTo>
                    <a:lnTo>
                      <a:pt x="6335" y="9036"/>
                    </a:lnTo>
                    <a:lnTo>
                      <a:pt x="7247" y="9032"/>
                    </a:lnTo>
                    <a:lnTo>
                      <a:pt x="6888" y="9032"/>
                    </a:lnTo>
                    <a:cubicBezTo>
                      <a:pt x="6888" y="9032"/>
                      <a:pt x="7415" y="5641"/>
                      <a:pt x="9730" y="3620"/>
                    </a:cubicBezTo>
                    <a:cubicBezTo>
                      <a:pt x="10840" y="2651"/>
                      <a:pt x="12014" y="2109"/>
                      <a:pt x="12933" y="1808"/>
                    </a:cubicBezTo>
                    <a:cubicBezTo>
                      <a:pt x="12529" y="1064"/>
                      <a:pt x="12091" y="496"/>
                      <a:pt x="11637" y="206"/>
                    </a:cubicBezTo>
                    <a:cubicBezTo>
                      <a:pt x="11557" y="149"/>
                      <a:pt x="11469" y="103"/>
                      <a:pt x="11381" y="65"/>
                    </a:cubicBezTo>
                    <a:cubicBezTo>
                      <a:pt x="11374" y="58"/>
                      <a:pt x="11370" y="58"/>
                      <a:pt x="11362" y="58"/>
                    </a:cubicBezTo>
                    <a:cubicBezTo>
                      <a:pt x="11049" y="2346"/>
                      <a:pt x="9081" y="4100"/>
                      <a:pt x="6713" y="4100"/>
                    </a:cubicBezTo>
                    <a:cubicBezTo>
                      <a:pt x="4318" y="4100"/>
                      <a:pt x="2346" y="2319"/>
                      <a:pt x="2056" y="0"/>
                    </a:cubicBezTo>
                    <a:cubicBezTo>
                      <a:pt x="2048" y="0"/>
                      <a:pt x="2045" y="0"/>
                      <a:pt x="2041" y="8"/>
                    </a:cubicBezTo>
                    <a:cubicBezTo>
                      <a:pt x="2003" y="12"/>
                      <a:pt x="1968" y="19"/>
                      <a:pt x="1930" y="27"/>
                    </a:cubicBezTo>
                    <a:cubicBezTo>
                      <a:pt x="1732" y="65"/>
                      <a:pt x="1541" y="111"/>
                      <a:pt x="1362" y="172"/>
                    </a:cubicBezTo>
                    <a:cubicBezTo>
                      <a:pt x="897" y="336"/>
                      <a:pt x="435" y="897"/>
                      <a:pt x="0" y="1694"/>
                    </a:cubicBezTo>
                    <a:cubicBezTo>
                      <a:pt x="969" y="1953"/>
                      <a:pt x="2399" y="2498"/>
                      <a:pt x="3734" y="3662"/>
                    </a:cubicBezTo>
                    <a:cubicBezTo>
                      <a:pt x="6053" y="5679"/>
                      <a:pt x="6614" y="9032"/>
                      <a:pt x="6614" y="90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7257799" y="1539486"/>
                <a:ext cx="66991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947" h="539" fill="none" extrusionOk="0">
                    <a:moveTo>
                      <a:pt x="947" y="0"/>
                    </a:moveTo>
                    <a:cubicBezTo>
                      <a:pt x="668" y="244"/>
                      <a:pt x="336" y="427"/>
                      <a:pt x="1" y="538"/>
                    </a:cubicBezTo>
                    <a:cubicBezTo>
                      <a:pt x="363" y="443"/>
                      <a:pt x="687" y="256"/>
                      <a:pt x="9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6708503" y="1646870"/>
                <a:ext cx="455212" cy="466813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599" fill="none" extrusionOk="0">
                    <a:moveTo>
                      <a:pt x="6092" y="6598"/>
                    </a:moveTo>
                    <a:lnTo>
                      <a:pt x="6435" y="6595"/>
                    </a:lnTo>
                    <a:cubicBezTo>
                      <a:pt x="6397" y="6473"/>
                      <a:pt x="5443" y="3254"/>
                      <a:pt x="3700" y="1621"/>
                    </a:cubicBezTo>
                    <a:cubicBezTo>
                      <a:pt x="2579" y="572"/>
                      <a:pt x="1065" y="164"/>
                      <a:pt x="96" y="0"/>
                    </a:cubicBezTo>
                    <a:cubicBezTo>
                      <a:pt x="62" y="69"/>
                      <a:pt x="27" y="141"/>
                      <a:pt x="1" y="210"/>
                    </a:cubicBezTo>
                    <a:cubicBezTo>
                      <a:pt x="885" y="473"/>
                      <a:pt x="2079" y="973"/>
                      <a:pt x="3204" y="1923"/>
                    </a:cubicBezTo>
                    <a:cubicBezTo>
                      <a:pt x="4997" y="3448"/>
                      <a:pt x="5851" y="5828"/>
                      <a:pt x="6092" y="65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6668039" y="1709687"/>
                <a:ext cx="421257" cy="404774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5722" fill="none" extrusionOk="0">
                    <a:moveTo>
                      <a:pt x="5702" y="5722"/>
                    </a:moveTo>
                    <a:lnTo>
                      <a:pt x="5954" y="5722"/>
                    </a:lnTo>
                    <a:cubicBezTo>
                      <a:pt x="5668" y="4990"/>
                      <a:pt x="4688" y="2675"/>
                      <a:pt x="3300" y="1412"/>
                    </a:cubicBezTo>
                    <a:cubicBezTo>
                      <a:pt x="2384" y="573"/>
                      <a:pt x="1183" y="180"/>
                      <a:pt x="294" y="1"/>
                    </a:cubicBezTo>
                    <a:cubicBezTo>
                      <a:pt x="195" y="249"/>
                      <a:pt x="96" y="504"/>
                      <a:pt x="1" y="768"/>
                    </a:cubicBezTo>
                    <a:cubicBezTo>
                      <a:pt x="794" y="882"/>
                      <a:pt x="1644" y="1134"/>
                      <a:pt x="2426" y="1626"/>
                    </a:cubicBezTo>
                    <a:cubicBezTo>
                      <a:pt x="4394" y="2869"/>
                      <a:pt x="5401" y="5001"/>
                      <a:pt x="5702" y="57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7229503" y="1602091"/>
                <a:ext cx="452807" cy="511026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224" fill="none" extrusionOk="0">
                    <a:moveTo>
                      <a:pt x="0" y="7224"/>
                    </a:moveTo>
                    <a:lnTo>
                      <a:pt x="359" y="7224"/>
                    </a:lnTo>
                    <a:lnTo>
                      <a:pt x="653" y="7224"/>
                    </a:lnTo>
                    <a:cubicBezTo>
                      <a:pt x="664" y="7189"/>
                      <a:pt x="1583" y="3875"/>
                      <a:pt x="3353" y="2220"/>
                    </a:cubicBezTo>
                    <a:cubicBezTo>
                      <a:pt x="4276" y="1354"/>
                      <a:pt x="5470" y="927"/>
                      <a:pt x="6400" y="710"/>
                    </a:cubicBezTo>
                    <a:cubicBezTo>
                      <a:pt x="6286" y="462"/>
                      <a:pt x="6164" y="225"/>
                      <a:pt x="6042" y="0"/>
                    </a:cubicBezTo>
                    <a:cubicBezTo>
                      <a:pt x="5122" y="301"/>
                      <a:pt x="3948" y="843"/>
                      <a:pt x="2838" y="1812"/>
                    </a:cubicBezTo>
                    <a:cubicBezTo>
                      <a:pt x="527" y="3833"/>
                      <a:pt x="0" y="7224"/>
                      <a:pt x="0" y="72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7296918" y="1671416"/>
                <a:ext cx="413192" cy="441418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240" fill="none" extrusionOk="0">
                    <a:moveTo>
                      <a:pt x="1" y="6240"/>
                    </a:moveTo>
                    <a:lnTo>
                      <a:pt x="718" y="6232"/>
                    </a:lnTo>
                    <a:cubicBezTo>
                      <a:pt x="996" y="5519"/>
                      <a:pt x="1980" y="3181"/>
                      <a:pt x="3376" y="1915"/>
                    </a:cubicBezTo>
                    <a:cubicBezTo>
                      <a:pt x="4116" y="1236"/>
                      <a:pt x="5039" y="855"/>
                      <a:pt x="5840" y="637"/>
                    </a:cubicBezTo>
                    <a:cubicBezTo>
                      <a:pt x="5756" y="424"/>
                      <a:pt x="5665" y="206"/>
                      <a:pt x="5573" y="0"/>
                    </a:cubicBezTo>
                    <a:cubicBezTo>
                      <a:pt x="4768" y="294"/>
                      <a:pt x="3811" y="771"/>
                      <a:pt x="2899" y="1541"/>
                    </a:cubicBezTo>
                    <a:cubicBezTo>
                      <a:pt x="1084" y="3078"/>
                      <a:pt x="230" y="5489"/>
                      <a:pt x="1" y="62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7365465" y="1767977"/>
                <a:ext cx="382916" cy="344362"/>
              </a:xfrm>
              <a:custGeom>
                <a:avLst/>
                <a:gdLst/>
                <a:ahLst/>
                <a:cxnLst/>
                <a:rect l="l" t="t" r="r" b="b"/>
                <a:pathLst>
                  <a:path w="5413" h="4868" fill="none" extrusionOk="0">
                    <a:moveTo>
                      <a:pt x="1" y="4867"/>
                    </a:moveTo>
                    <a:lnTo>
                      <a:pt x="767" y="4864"/>
                    </a:lnTo>
                    <a:cubicBezTo>
                      <a:pt x="840" y="4734"/>
                      <a:pt x="931" y="4574"/>
                      <a:pt x="1038" y="4391"/>
                    </a:cubicBezTo>
                    <a:lnTo>
                      <a:pt x="1038" y="4387"/>
                    </a:lnTo>
                    <a:lnTo>
                      <a:pt x="1091" y="4219"/>
                    </a:lnTo>
                    <a:lnTo>
                      <a:pt x="1091" y="4215"/>
                    </a:lnTo>
                    <a:lnTo>
                      <a:pt x="1656" y="2415"/>
                    </a:lnTo>
                    <a:lnTo>
                      <a:pt x="1763" y="3296"/>
                    </a:lnTo>
                    <a:cubicBezTo>
                      <a:pt x="2270" y="2617"/>
                      <a:pt x="2914" y="1900"/>
                      <a:pt x="3670" y="1385"/>
                    </a:cubicBezTo>
                    <a:cubicBezTo>
                      <a:pt x="4177" y="1042"/>
                      <a:pt x="4791" y="836"/>
                      <a:pt x="5413" y="737"/>
                    </a:cubicBezTo>
                    <a:cubicBezTo>
                      <a:pt x="5325" y="489"/>
                      <a:pt x="5241" y="241"/>
                      <a:pt x="5153" y="1"/>
                    </a:cubicBezTo>
                    <a:cubicBezTo>
                      <a:pt x="4528" y="146"/>
                      <a:pt x="3887" y="382"/>
                      <a:pt x="3284" y="760"/>
                    </a:cubicBezTo>
                    <a:cubicBezTo>
                      <a:pt x="1297" y="2015"/>
                      <a:pt x="290" y="4154"/>
                      <a:pt x="1" y="48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7499022" y="1913418"/>
                <a:ext cx="290105" cy="154142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9" fill="none" extrusionOk="0">
                    <a:moveTo>
                      <a:pt x="1" y="1553"/>
                    </a:moveTo>
                    <a:cubicBezTo>
                      <a:pt x="35" y="1610"/>
                      <a:pt x="73" y="1679"/>
                      <a:pt x="115" y="1759"/>
                    </a:cubicBezTo>
                    <a:cubicBezTo>
                      <a:pt x="187" y="1877"/>
                      <a:pt x="271" y="2018"/>
                      <a:pt x="378" y="2178"/>
                    </a:cubicBezTo>
                    <a:cubicBezTo>
                      <a:pt x="1171" y="1606"/>
                      <a:pt x="2140" y="1019"/>
                      <a:pt x="3090" y="744"/>
                    </a:cubicBezTo>
                    <a:cubicBezTo>
                      <a:pt x="3422" y="645"/>
                      <a:pt x="3761" y="592"/>
                      <a:pt x="4100" y="569"/>
                    </a:cubicBezTo>
                    <a:cubicBezTo>
                      <a:pt x="4047" y="378"/>
                      <a:pt x="3994" y="187"/>
                      <a:pt x="3936" y="0"/>
                    </a:cubicBezTo>
                    <a:cubicBezTo>
                      <a:pt x="3582" y="42"/>
                      <a:pt x="3204" y="103"/>
                      <a:pt x="2823" y="206"/>
                    </a:cubicBezTo>
                    <a:cubicBezTo>
                      <a:pt x="1743" y="473"/>
                      <a:pt x="782" y="1007"/>
                      <a:pt x="1" y="1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7534604" y="2025399"/>
                <a:ext cx="284729" cy="9854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393" fill="none" extrusionOk="0">
                    <a:moveTo>
                      <a:pt x="2583" y="57"/>
                    </a:moveTo>
                    <a:cubicBezTo>
                      <a:pt x="1652" y="153"/>
                      <a:pt x="764" y="446"/>
                      <a:pt x="1" y="797"/>
                    </a:cubicBezTo>
                    <a:cubicBezTo>
                      <a:pt x="127" y="980"/>
                      <a:pt x="264" y="1183"/>
                      <a:pt x="428" y="1392"/>
                    </a:cubicBezTo>
                    <a:cubicBezTo>
                      <a:pt x="1172" y="1045"/>
                      <a:pt x="1996" y="740"/>
                      <a:pt x="2774" y="630"/>
                    </a:cubicBezTo>
                    <a:cubicBezTo>
                      <a:pt x="3197" y="572"/>
                      <a:pt x="3620" y="572"/>
                      <a:pt x="4025" y="618"/>
                    </a:cubicBezTo>
                    <a:cubicBezTo>
                      <a:pt x="3979" y="424"/>
                      <a:pt x="3925" y="225"/>
                      <a:pt x="3872" y="23"/>
                    </a:cubicBezTo>
                    <a:cubicBezTo>
                      <a:pt x="3472" y="0"/>
                      <a:pt x="3033" y="8"/>
                      <a:pt x="2583" y="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7587235" y="2130095"/>
                <a:ext cx="259616" cy="63949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904" fill="none" extrusionOk="0">
                    <a:moveTo>
                      <a:pt x="1" y="317"/>
                    </a:moveTo>
                    <a:cubicBezTo>
                      <a:pt x="161" y="507"/>
                      <a:pt x="332" y="709"/>
                      <a:pt x="516" y="904"/>
                    </a:cubicBezTo>
                    <a:cubicBezTo>
                      <a:pt x="1107" y="736"/>
                      <a:pt x="1728" y="622"/>
                      <a:pt x="2304" y="603"/>
                    </a:cubicBezTo>
                    <a:cubicBezTo>
                      <a:pt x="2777" y="587"/>
                      <a:pt x="3235" y="652"/>
                      <a:pt x="3670" y="755"/>
                    </a:cubicBezTo>
                    <a:cubicBezTo>
                      <a:pt x="3624" y="557"/>
                      <a:pt x="3578" y="347"/>
                      <a:pt x="3525" y="130"/>
                    </a:cubicBezTo>
                    <a:cubicBezTo>
                      <a:pt x="3105" y="61"/>
                      <a:pt x="2659" y="15"/>
                      <a:pt x="2182" y="12"/>
                    </a:cubicBezTo>
                    <a:cubicBezTo>
                      <a:pt x="1423" y="0"/>
                      <a:pt x="680" y="126"/>
                      <a:pt x="1" y="31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6715223" y="1593956"/>
                <a:ext cx="494614" cy="519727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7347" fill="none" extrusionOk="0">
                    <a:moveTo>
                      <a:pt x="6336" y="7346"/>
                    </a:moveTo>
                    <a:lnTo>
                      <a:pt x="6717" y="7343"/>
                    </a:lnTo>
                    <a:lnTo>
                      <a:pt x="6992" y="7339"/>
                    </a:lnTo>
                    <a:cubicBezTo>
                      <a:pt x="6992" y="7339"/>
                      <a:pt x="6431" y="3986"/>
                      <a:pt x="4116" y="1969"/>
                    </a:cubicBezTo>
                    <a:cubicBezTo>
                      <a:pt x="2778" y="802"/>
                      <a:pt x="1347" y="252"/>
                      <a:pt x="382" y="1"/>
                    </a:cubicBezTo>
                    <a:cubicBezTo>
                      <a:pt x="253" y="233"/>
                      <a:pt x="123" y="489"/>
                      <a:pt x="1" y="760"/>
                    </a:cubicBezTo>
                    <a:cubicBezTo>
                      <a:pt x="962" y="920"/>
                      <a:pt x="2480" y="1328"/>
                      <a:pt x="3605" y="2381"/>
                    </a:cubicBezTo>
                    <a:cubicBezTo>
                      <a:pt x="5344" y="4005"/>
                      <a:pt x="6302" y="7224"/>
                      <a:pt x="6336" y="73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6687705" y="1662503"/>
                <a:ext cx="451463" cy="451958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389" fill="none" extrusionOk="0">
                    <a:moveTo>
                      <a:pt x="5672" y="6389"/>
                    </a:moveTo>
                    <a:lnTo>
                      <a:pt x="6382" y="6385"/>
                    </a:lnTo>
                    <a:cubicBezTo>
                      <a:pt x="6145" y="5611"/>
                      <a:pt x="5291" y="3231"/>
                      <a:pt x="3495" y="1713"/>
                    </a:cubicBezTo>
                    <a:cubicBezTo>
                      <a:pt x="2373" y="763"/>
                      <a:pt x="1179" y="264"/>
                      <a:pt x="287" y="0"/>
                    </a:cubicBezTo>
                    <a:cubicBezTo>
                      <a:pt x="188" y="214"/>
                      <a:pt x="96" y="439"/>
                      <a:pt x="1" y="672"/>
                    </a:cubicBezTo>
                    <a:cubicBezTo>
                      <a:pt x="893" y="859"/>
                      <a:pt x="2091" y="1248"/>
                      <a:pt x="3006" y="2083"/>
                    </a:cubicBezTo>
                    <a:cubicBezTo>
                      <a:pt x="4402" y="3342"/>
                      <a:pt x="5386" y="5657"/>
                      <a:pt x="5672" y="63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6648374" y="1763661"/>
                <a:ext cx="422813" cy="351083"/>
              </a:xfrm>
              <a:custGeom>
                <a:avLst/>
                <a:gdLst/>
                <a:ahLst/>
                <a:cxnLst/>
                <a:rect l="l" t="t" r="r" b="b"/>
                <a:pathLst>
                  <a:path w="5977" h="4963" fill="none" extrusionOk="0">
                    <a:moveTo>
                      <a:pt x="5214" y="4963"/>
                    </a:moveTo>
                    <a:lnTo>
                      <a:pt x="5977" y="4959"/>
                    </a:lnTo>
                    <a:cubicBezTo>
                      <a:pt x="5679" y="4238"/>
                      <a:pt x="4672" y="2106"/>
                      <a:pt x="2697" y="859"/>
                    </a:cubicBezTo>
                    <a:cubicBezTo>
                      <a:pt x="1915" y="367"/>
                      <a:pt x="1064" y="115"/>
                      <a:pt x="267" y="1"/>
                    </a:cubicBezTo>
                    <a:cubicBezTo>
                      <a:pt x="179" y="249"/>
                      <a:pt x="88" y="504"/>
                      <a:pt x="0" y="760"/>
                    </a:cubicBezTo>
                    <a:cubicBezTo>
                      <a:pt x="809" y="836"/>
                      <a:pt x="1648" y="1034"/>
                      <a:pt x="2308" y="1484"/>
                    </a:cubicBezTo>
                    <a:cubicBezTo>
                      <a:pt x="2815" y="1831"/>
                      <a:pt x="3272" y="2266"/>
                      <a:pt x="3673" y="2724"/>
                    </a:cubicBezTo>
                    <a:lnTo>
                      <a:pt x="3707" y="2468"/>
                    </a:lnTo>
                    <a:cubicBezTo>
                      <a:pt x="3707" y="2487"/>
                      <a:pt x="4077" y="2827"/>
                      <a:pt x="4497" y="3796"/>
                    </a:cubicBezTo>
                    <a:lnTo>
                      <a:pt x="4497" y="3799"/>
                    </a:lnTo>
                    <a:cubicBezTo>
                      <a:pt x="4604" y="3952"/>
                      <a:pt x="4699" y="4093"/>
                      <a:pt x="4783" y="4234"/>
                    </a:cubicBezTo>
                    <a:cubicBezTo>
                      <a:pt x="4970" y="4524"/>
                      <a:pt x="5111" y="4776"/>
                      <a:pt x="5214" y="49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6606000" y="1912640"/>
                <a:ext cx="296825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1" fill="none" extrusionOk="0">
                    <a:moveTo>
                      <a:pt x="176" y="0"/>
                    </a:moveTo>
                    <a:cubicBezTo>
                      <a:pt x="119" y="202"/>
                      <a:pt x="58" y="400"/>
                      <a:pt x="0" y="595"/>
                    </a:cubicBezTo>
                    <a:cubicBezTo>
                      <a:pt x="523" y="584"/>
                      <a:pt x="1068" y="629"/>
                      <a:pt x="1606" y="786"/>
                    </a:cubicBezTo>
                    <a:cubicBezTo>
                      <a:pt x="2334" y="1003"/>
                      <a:pt x="3078" y="1400"/>
                      <a:pt x="3746" y="1831"/>
                    </a:cubicBezTo>
                    <a:lnTo>
                      <a:pt x="4020" y="1560"/>
                    </a:lnTo>
                    <a:lnTo>
                      <a:pt x="4177" y="1404"/>
                    </a:lnTo>
                    <a:lnTo>
                      <a:pt x="4196" y="1270"/>
                    </a:lnTo>
                    <a:cubicBezTo>
                      <a:pt x="3513" y="843"/>
                      <a:pt x="2731" y="462"/>
                      <a:pt x="1873" y="248"/>
                    </a:cubicBezTo>
                    <a:cubicBezTo>
                      <a:pt x="1278" y="103"/>
                      <a:pt x="706" y="23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6572823" y="2026743"/>
                <a:ext cx="277654" cy="73994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1046" fill="none" extrusionOk="0">
                    <a:moveTo>
                      <a:pt x="1884" y="649"/>
                    </a:moveTo>
                    <a:cubicBezTo>
                      <a:pt x="2373" y="714"/>
                      <a:pt x="2872" y="862"/>
                      <a:pt x="3368" y="1045"/>
                    </a:cubicBezTo>
                    <a:lnTo>
                      <a:pt x="3372" y="1045"/>
                    </a:lnTo>
                    <a:cubicBezTo>
                      <a:pt x="3559" y="862"/>
                      <a:pt x="3749" y="683"/>
                      <a:pt x="3925" y="511"/>
                    </a:cubicBezTo>
                    <a:cubicBezTo>
                      <a:pt x="3349" y="302"/>
                      <a:pt x="2723" y="138"/>
                      <a:pt x="2075" y="73"/>
                    </a:cubicBezTo>
                    <a:cubicBezTo>
                      <a:pt x="1389" y="0"/>
                      <a:pt x="744" y="19"/>
                      <a:pt x="168" y="92"/>
                    </a:cubicBezTo>
                    <a:cubicBezTo>
                      <a:pt x="111" y="313"/>
                      <a:pt x="54" y="530"/>
                      <a:pt x="0" y="740"/>
                    </a:cubicBezTo>
                    <a:cubicBezTo>
                      <a:pt x="584" y="614"/>
                      <a:pt x="1232" y="557"/>
                      <a:pt x="1884" y="6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6543113" y="2133278"/>
                <a:ext cx="225378" cy="6699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947" fill="none" extrusionOk="0">
                    <a:moveTo>
                      <a:pt x="2030" y="596"/>
                    </a:moveTo>
                    <a:cubicBezTo>
                      <a:pt x="2152" y="600"/>
                      <a:pt x="2278" y="603"/>
                      <a:pt x="2400" y="623"/>
                    </a:cubicBezTo>
                    <a:cubicBezTo>
                      <a:pt x="2400" y="623"/>
                      <a:pt x="2403" y="619"/>
                      <a:pt x="2403" y="623"/>
                    </a:cubicBezTo>
                    <a:cubicBezTo>
                      <a:pt x="2613" y="497"/>
                      <a:pt x="2808" y="363"/>
                      <a:pt x="3006" y="218"/>
                    </a:cubicBezTo>
                    <a:cubicBezTo>
                      <a:pt x="3059" y="180"/>
                      <a:pt x="3121" y="127"/>
                      <a:pt x="3185" y="77"/>
                    </a:cubicBezTo>
                    <a:cubicBezTo>
                      <a:pt x="2842" y="28"/>
                      <a:pt x="2499" y="1"/>
                      <a:pt x="2148" y="5"/>
                    </a:cubicBezTo>
                    <a:cubicBezTo>
                      <a:pt x="1423" y="8"/>
                      <a:pt x="756" y="108"/>
                      <a:pt x="165" y="253"/>
                    </a:cubicBezTo>
                    <a:cubicBezTo>
                      <a:pt x="104" y="508"/>
                      <a:pt x="50" y="745"/>
                      <a:pt x="1" y="947"/>
                    </a:cubicBezTo>
                    <a:cubicBezTo>
                      <a:pt x="615" y="729"/>
                      <a:pt x="1309" y="573"/>
                      <a:pt x="2030" y="59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6996414" y="2111702"/>
                <a:ext cx="432292" cy="3438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486" fill="none" extrusionOk="0">
                    <a:moveTo>
                      <a:pt x="3318" y="477"/>
                    </a:moveTo>
                    <a:lnTo>
                      <a:pt x="5961" y="474"/>
                    </a:lnTo>
                    <a:lnTo>
                      <a:pt x="6019" y="474"/>
                    </a:lnTo>
                    <a:lnTo>
                      <a:pt x="6110" y="1"/>
                    </a:lnTo>
                    <a:lnTo>
                      <a:pt x="5984" y="1"/>
                    </a:lnTo>
                    <a:lnTo>
                      <a:pt x="5218" y="8"/>
                    </a:lnTo>
                    <a:lnTo>
                      <a:pt x="4966" y="8"/>
                    </a:lnTo>
                    <a:lnTo>
                      <a:pt x="4249" y="16"/>
                    </a:lnTo>
                    <a:lnTo>
                      <a:pt x="3948" y="20"/>
                    </a:lnTo>
                    <a:lnTo>
                      <a:pt x="3654" y="20"/>
                    </a:lnTo>
                    <a:lnTo>
                      <a:pt x="2746" y="24"/>
                    </a:lnTo>
                    <a:lnTo>
                      <a:pt x="2361" y="27"/>
                    </a:lnTo>
                    <a:lnTo>
                      <a:pt x="2022" y="27"/>
                    </a:lnTo>
                    <a:lnTo>
                      <a:pt x="1308" y="39"/>
                    </a:lnTo>
                    <a:lnTo>
                      <a:pt x="1060" y="39"/>
                    </a:lnTo>
                    <a:lnTo>
                      <a:pt x="294" y="43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126" y="485"/>
                    </a:lnTo>
                    <a:lnTo>
                      <a:pt x="191" y="48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7428636" y="2110924"/>
                <a:ext cx="71" cy="8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fill="none" extrusionOk="0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7372185" y="1478226"/>
                <a:ext cx="8206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52" fill="none" extrusionOk="0">
                    <a:moveTo>
                      <a:pt x="115" y="1"/>
                    </a:moveTo>
                    <a:cubicBezTo>
                      <a:pt x="85" y="123"/>
                      <a:pt x="47" y="241"/>
                      <a:pt x="1" y="351"/>
                    </a:cubicBezTo>
                    <a:cubicBezTo>
                      <a:pt x="47" y="241"/>
                      <a:pt x="85" y="123"/>
                      <a:pt x="1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6937064" y="1452901"/>
                <a:ext cx="559836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7914" h="3685" fill="none" extrusionOk="0">
                    <a:moveTo>
                      <a:pt x="3959" y="3684"/>
                    </a:moveTo>
                    <a:cubicBezTo>
                      <a:pt x="6038" y="3684"/>
                      <a:pt x="7739" y="2090"/>
                      <a:pt x="7914" y="53"/>
                    </a:cubicBezTo>
                    <a:cubicBezTo>
                      <a:pt x="7811" y="46"/>
                      <a:pt x="7712" y="38"/>
                      <a:pt x="7605" y="38"/>
                    </a:cubicBezTo>
                    <a:cubicBezTo>
                      <a:pt x="7376" y="1823"/>
                      <a:pt x="5854" y="3208"/>
                      <a:pt x="4012" y="3208"/>
                    </a:cubicBezTo>
                    <a:cubicBezTo>
                      <a:pt x="2170" y="3208"/>
                      <a:pt x="645" y="1827"/>
                      <a:pt x="416" y="46"/>
                    </a:cubicBezTo>
                    <a:cubicBezTo>
                      <a:pt x="473" y="38"/>
                      <a:pt x="534" y="31"/>
                      <a:pt x="591" y="27"/>
                    </a:cubicBezTo>
                    <a:lnTo>
                      <a:pt x="591" y="0"/>
                    </a:lnTo>
                    <a:cubicBezTo>
                      <a:pt x="397" y="27"/>
                      <a:pt x="198" y="46"/>
                      <a:pt x="0" y="69"/>
                    </a:cubicBezTo>
                    <a:lnTo>
                      <a:pt x="15" y="69"/>
                    </a:lnTo>
                    <a:cubicBezTo>
                      <a:pt x="187" y="2094"/>
                      <a:pt x="1884" y="3684"/>
                      <a:pt x="3959" y="368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6886555" y="1456367"/>
                <a:ext cx="660853" cy="307931"/>
              </a:xfrm>
              <a:custGeom>
                <a:avLst/>
                <a:gdLst/>
                <a:ahLst/>
                <a:cxnLst/>
                <a:rect l="l" t="t" r="r" b="b"/>
                <a:pathLst>
                  <a:path w="9342" h="4353" fill="none" extrusionOk="0">
                    <a:moveTo>
                      <a:pt x="4673" y="4352"/>
                    </a:moveTo>
                    <a:cubicBezTo>
                      <a:pt x="7041" y="4352"/>
                      <a:pt x="9009" y="2594"/>
                      <a:pt x="9322" y="310"/>
                    </a:cubicBezTo>
                    <a:cubicBezTo>
                      <a:pt x="9326" y="268"/>
                      <a:pt x="9334" y="218"/>
                      <a:pt x="9341" y="172"/>
                    </a:cubicBezTo>
                    <a:cubicBezTo>
                      <a:pt x="9131" y="77"/>
                      <a:pt x="8903" y="27"/>
                      <a:pt x="8659" y="4"/>
                    </a:cubicBezTo>
                    <a:cubicBezTo>
                      <a:pt x="8647" y="4"/>
                      <a:pt x="8639" y="1"/>
                      <a:pt x="8628" y="1"/>
                    </a:cubicBezTo>
                    <a:lnTo>
                      <a:pt x="8628" y="1"/>
                    </a:lnTo>
                    <a:cubicBezTo>
                      <a:pt x="8453" y="2037"/>
                      <a:pt x="6748" y="3628"/>
                      <a:pt x="4673" y="3628"/>
                    </a:cubicBezTo>
                    <a:cubicBezTo>
                      <a:pt x="2598" y="3628"/>
                      <a:pt x="897" y="2037"/>
                      <a:pt x="725" y="8"/>
                    </a:cubicBezTo>
                    <a:lnTo>
                      <a:pt x="710" y="8"/>
                    </a:lnTo>
                    <a:cubicBezTo>
                      <a:pt x="703" y="8"/>
                      <a:pt x="691" y="8"/>
                      <a:pt x="687" y="16"/>
                    </a:cubicBezTo>
                    <a:cubicBezTo>
                      <a:pt x="455" y="43"/>
                      <a:pt x="218" y="73"/>
                      <a:pt x="1" y="115"/>
                    </a:cubicBezTo>
                    <a:cubicBezTo>
                      <a:pt x="5" y="161"/>
                      <a:pt x="8" y="207"/>
                      <a:pt x="16" y="252"/>
                    </a:cubicBezTo>
                    <a:lnTo>
                      <a:pt x="16" y="256"/>
                    </a:lnTo>
                    <a:cubicBezTo>
                      <a:pt x="310" y="2571"/>
                      <a:pt x="2285" y="4352"/>
                      <a:pt x="4673" y="43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6966421" y="1451274"/>
                <a:ext cx="508904" cy="228561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3231" fill="none" extrusionOk="0">
                    <a:moveTo>
                      <a:pt x="3597" y="3231"/>
                    </a:moveTo>
                    <a:cubicBezTo>
                      <a:pt x="5439" y="3231"/>
                      <a:pt x="6965" y="1850"/>
                      <a:pt x="7190" y="61"/>
                    </a:cubicBezTo>
                    <a:cubicBezTo>
                      <a:pt x="7190" y="57"/>
                      <a:pt x="7190" y="54"/>
                      <a:pt x="7194" y="42"/>
                    </a:cubicBezTo>
                    <a:cubicBezTo>
                      <a:pt x="7060" y="34"/>
                      <a:pt x="6923" y="19"/>
                      <a:pt x="6790" y="0"/>
                    </a:cubicBezTo>
                    <a:cubicBezTo>
                      <a:pt x="6652" y="1640"/>
                      <a:pt x="5279" y="2929"/>
                      <a:pt x="3601" y="2929"/>
                    </a:cubicBezTo>
                    <a:cubicBezTo>
                      <a:pt x="1927" y="2929"/>
                      <a:pt x="554" y="1652"/>
                      <a:pt x="413" y="15"/>
                    </a:cubicBezTo>
                    <a:cubicBezTo>
                      <a:pt x="336" y="23"/>
                      <a:pt x="260" y="34"/>
                      <a:pt x="176" y="38"/>
                    </a:cubicBezTo>
                    <a:cubicBezTo>
                      <a:pt x="119" y="42"/>
                      <a:pt x="58" y="54"/>
                      <a:pt x="1" y="57"/>
                    </a:cubicBezTo>
                    <a:cubicBezTo>
                      <a:pt x="226" y="1846"/>
                      <a:pt x="1751" y="3231"/>
                      <a:pt x="3597" y="32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7048974" y="1440450"/>
                <a:ext cx="335166" cy="168998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389" fill="none" extrusionOk="0">
                    <a:moveTo>
                      <a:pt x="8" y="69"/>
                    </a:moveTo>
                    <a:cubicBezTo>
                      <a:pt x="12" y="184"/>
                      <a:pt x="20" y="290"/>
                      <a:pt x="39" y="401"/>
                    </a:cubicBezTo>
                    <a:lnTo>
                      <a:pt x="39" y="405"/>
                    </a:lnTo>
                    <a:cubicBezTo>
                      <a:pt x="47" y="439"/>
                      <a:pt x="54" y="474"/>
                      <a:pt x="58" y="508"/>
                    </a:cubicBezTo>
                    <a:cubicBezTo>
                      <a:pt x="58" y="512"/>
                      <a:pt x="58" y="515"/>
                      <a:pt x="66" y="527"/>
                    </a:cubicBezTo>
                    <a:cubicBezTo>
                      <a:pt x="69" y="554"/>
                      <a:pt x="77" y="584"/>
                      <a:pt x="89" y="611"/>
                    </a:cubicBezTo>
                    <a:cubicBezTo>
                      <a:pt x="92" y="622"/>
                      <a:pt x="92" y="630"/>
                      <a:pt x="92" y="641"/>
                    </a:cubicBezTo>
                    <a:cubicBezTo>
                      <a:pt x="104" y="664"/>
                      <a:pt x="108" y="691"/>
                      <a:pt x="115" y="718"/>
                    </a:cubicBezTo>
                    <a:cubicBezTo>
                      <a:pt x="123" y="725"/>
                      <a:pt x="123" y="741"/>
                      <a:pt x="127" y="748"/>
                    </a:cubicBezTo>
                    <a:cubicBezTo>
                      <a:pt x="134" y="775"/>
                      <a:pt x="142" y="794"/>
                      <a:pt x="150" y="817"/>
                    </a:cubicBezTo>
                    <a:lnTo>
                      <a:pt x="165" y="859"/>
                    </a:lnTo>
                    <a:cubicBezTo>
                      <a:pt x="172" y="878"/>
                      <a:pt x="180" y="897"/>
                      <a:pt x="188" y="916"/>
                    </a:cubicBezTo>
                    <a:cubicBezTo>
                      <a:pt x="192" y="931"/>
                      <a:pt x="203" y="950"/>
                      <a:pt x="207" y="966"/>
                    </a:cubicBezTo>
                    <a:cubicBezTo>
                      <a:pt x="218" y="985"/>
                      <a:pt x="222" y="996"/>
                      <a:pt x="230" y="1011"/>
                    </a:cubicBezTo>
                    <a:cubicBezTo>
                      <a:pt x="241" y="1030"/>
                      <a:pt x="245" y="1046"/>
                      <a:pt x="256" y="1065"/>
                    </a:cubicBezTo>
                    <a:cubicBezTo>
                      <a:pt x="264" y="1080"/>
                      <a:pt x="268" y="1091"/>
                      <a:pt x="279" y="1107"/>
                    </a:cubicBezTo>
                    <a:lnTo>
                      <a:pt x="306" y="1164"/>
                    </a:lnTo>
                    <a:cubicBezTo>
                      <a:pt x="317" y="1179"/>
                      <a:pt x="321" y="1187"/>
                      <a:pt x="333" y="1202"/>
                    </a:cubicBezTo>
                    <a:cubicBezTo>
                      <a:pt x="340" y="1221"/>
                      <a:pt x="356" y="1240"/>
                      <a:pt x="363" y="1259"/>
                    </a:cubicBezTo>
                    <a:cubicBezTo>
                      <a:pt x="375" y="1271"/>
                      <a:pt x="378" y="1282"/>
                      <a:pt x="390" y="1294"/>
                    </a:cubicBezTo>
                    <a:cubicBezTo>
                      <a:pt x="401" y="1313"/>
                      <a:pt x="417" y="1332"/>
                      <a:pt x="428" y="1355"/>
                    </a:cubicBezTo>
                    <a:cubicBezTo>
                      <a:pt x="436" y="1366"/>
                      <a:pt x="439" y="1374"/>
                      <a:pt x="451" y="1385"/>
                    </a:cubicBezTo>
                    <a:cubicBezTo>
                      <a:pt x="466" y="1404"/>
                      <a:pt x="478" y="1423"/>
                      <a:pt x="493" y="1446"/>
                    </a:cubicBezTo>
                    <a:cubicBezTo>
                      <a:pt x="497" y="1454"/>
                      <a:pt x="508" y="1465"/>
                      <a:pt x="516" y="1473"/>
                    </a:cubicBezTo>
                    <a:cubicBezTo>
                      <a:pt x="531" y="1492"/>
                      <a:pt x="550" y="1511"/>
                      <a:pt x="565" y="1538"/>
                    </a:cubicBezTo>
                    <a:lnTo>
                      <a:pt x="588" y="1561"/>
                    </a:lnTo>
                    <a:cubicBezTo>
                      <a:pt x="607" y="1580"/>
                      <a:pt x="623" y="1599"/>
                      <a:pt x="642" y="1618"/>
                    </a:cubicBezTo>
                    <a:lnTo>
                      <a:pt x="664" y="1641"/>
                    </a:lnTo>
                    <a:lnTo>
                      <a:pt x="722" y="1698"/>
                    </a:lnTo>
                    <a:lnTo>
                      <a:pt x="745" y="1721"/>
                    </a:lnTo>
                    <a:cubicBezTo>
                      <a:pt x="764" y="1740"/>
                      <a:pt x="783" y="1759"/>
                      <a:pt x="802" y="1774"/>
                    </a:cubicBezTo>
                    <a:cubicBezTo>
                      <a:pt x="813" y="1786"/>
                      <a:pt x="821" y="1789"/>
                      <a:pt x="832" y="1797"/>
                    </a:cubicBezTo>
                    <a:cubicBezTo>
                      <a:pt x="851" y="1816"/>
                      <a:pt x="870" y="1831"/>
                      <a:pt x="889" y="1847"/>
                    </a:cubicBezTo>
                    <a:cubicBezTo>
                      <a:pt x="897" y="1854"/>
                      <a:pt x="909" y="1862"/>
                      <a:pt x="916" y="1869"/>
                    </a:cubicBezTo>
                    <a:cubicBezTo>
                      <a:pt x="935" y="1885"/>
                      <a:pt x="954" y="1900"/>
                      <a:pt x="981" y="1919"/>
                    </a:cubicBezTo>
                    <a:cubicBezTo>
                      <a:pt x="989" y="1927"/>
                      <a:pt x="1004" y="1930"/>
                      <a:pt x="1012" y="1942"/>
                    </a:cubicBezTo>
                    <a:lnTo>
                      <a:pt x="1069" y="1984"/>
                    </a:lnTo>
                    <a:cubicBezTo>
                      <a:pt x="1080" y="1995"/>
                      <a:pt x="1095" y="1999"/>
                      <a:pt x="1103" y="2007"/>
                    </a:cubicBezTo>
                    <a:cubicBezTo>
                      <a:pt x="1122" y="2022"/>
                      <a:pt x="1141" y="2033"/>
                      <a:pt x="1160" y="2045"/>
                    </a:cubicBezTo>
                    <a:cubicBezTo>
                      <a:pt x="1176" y="2056"/>
                      <a:pt x="1191" y="2060"/>
                      <a:pt x="1198" y="2072"/>
                    </a:cubicBezTo>
                    <a:cubicBezTo>
                      <a:pt x="1217" y="2079"/>
                      <a:pt x="1237" y="2094"/>
                      <a:pt x="1256" y="2102"/>
                    </a:cubicBezTo>
                    <a:cubicBezTo>
                      <a:pt x="1271" y="2114"/>
                      <a:pt x="1286" y="2117"/>
                      <a:pt x="1305" y="2129"/>
                    </a:cubicBezTo>
                    <a:cubicBezTo>
                      <a:pt x="1324" y="2136"/>
                      <a:pt x="1343" y="2148"/>
                      <a:pt x="1355" y="2155"/>
                    </a:cubicBezTo>
                    <a:cubicBezTo>
                      <a:pt x="1374" y="2167"/>
                      <a:pt x="1389" y="2171"/>
                      <a:pt x="1408" y="2178"/>
                    </a:cubicBezTo>
                    <a:cubicBezTo>
                      <a:pt x="1427" y="2190"/>
                      <a:pt x="1443" y="2194"/>
                      <a:pt x="1462" y="2205"/>
                    </a:cubicBezTo>
                    <a:cubicBezTo>
                      <a:pt x="1481" y="2213"/>
                      <a:pt x="1504" y="2217"/>
                      <a:pt x="1523" y="2228"/>
                    </a:cubicBezTo>
                    <a:cubicBezTo>
                      <a:pt x="1538" y="2232"/>
                      <a:pt x="1553" y="2236"/>
                      <a:pt x="1565" y="2247"/>
                    </a:cubicBezTo>
                    <a:cubicBezTo>
                      <a:pt x="1591" y="2255"/>
                      <a:pt x="1614" y="2262"/>
                      <a:pt x="1637" y="2270"/>
                    </a:cubicBezTo>
                    <a:cubicBezTo>
                      <a:pt x="1652" y="2274"/>
                      <a:pt x="1660" y="2281"/>
                      <a:pt x="1671" y="2281"/>
                    </a:cubicBezTo>
                    <a:cubicBezTo>
                      <a:pt x="1698" y="2289"/>
                      <a:pt x="1729" y="2293"/>
                      <a:pt x="1751" y="2304"/>
                    </a:cubicBezTo>
                    <a:cubicBezTo>
                      <a:pt x="1763" y="2308"/>
                      <a:pt x="1771" y="2308"/>
                      <a:pt x="1782" y="2312"/>
                    </a:cubicBezTo>
                    <a:cubicBezTo>
                      <a:pt x="1812" y="2323"/>
                      <a:pt x="1847" y="2327"/>
                      <a:pt x="1881" y="2339"/>
                    </a:cubicBezTo>
                    <a:cubicBezTo>
                      <a:pt x="1885" y="2339"/>
                      <a:pt x="1889" y="2339"/>
                      <a:pt x="1896" y="2342"/>
                    </a:cubicBezTo>
                    <a:cubicBezTo>
                      <a:pt x="2049" y="2369"/>
                      <a:pt x="2205" y="2388"/>
                      <a:pt x="2365" y="2388"/>
                    </a:cubicBezTo>
                    <a:cubicBezTo>
                      <a:pt x="2404" y="2388"/>
                      <a:pt x="2449" y="2388"/>
                      <a:pt x="2488" y="2384"/>
                    </a:cubicBezTo>
                    <a:lnTo>
                      <a:pt x="2514" y="2384"/>
                    </a:lnTo>
                    <a:cubicBezTo>
                      <a:pt x="2545" y="2384"/>
                      <a:pt x="2575" y="2381"/>
                      <a:pt x="2606" y="2381"/>
                    </a:cubicBezTo>
                    <a:cubicBezTo>
                      <a:pt x="2621" y="2381"/>
                      <a:pt x="2632" y="2377"/>
                      <a:pt x="2648" y="2377"/>
                    </a:cubicBezTo>
                    <a:cubicBezTo>
                      <a:pt x="2671" y="2369"/>
                      <a:pt x="2697" y="2369"/>
                      <a:pt x="2724" y="2365"/>
                    </a:cubicBezTo>
                    <a:cubicBezTo>
                      <a:pt x="2739" y="2361"/>
                      <a:pt x="2758" y="2361"/>
                      <a:pt x="2774" y="2358"/>
                    </a:cubicBezTo>
                    <a:cubicBezTo>
                      <a:pt x="2796" y="2350"/>
                      <a:pt x="2816" y="2346"/>
                      <a:pt x="2838" y="2346"/>
                    </a:cubicBezTo>
                    <a:cubicBezTo>
                      <a:pt x="2857" y="2342"/>
                      <a:pt x="2873" y="2339"/>
                      <a:pt x="2892" y="2339"/>
                    </a:cubicBezTo>
                    <a:lnTo>
                      <a:pt x="2949" y="2323"/>
                    </a:lnTo>
                    <a:cubicBezTo>
                      <a:pt x="2968" y="2319"/>
                      <a:pt x="2987" y="2312"/>
                      <a:pt x="3002" y="2308"/>
                    </a:cubicBezTo>
                    <a:cubicBezTo>
                      <a:pt x="3021" y="2304"/>
                      <a:pt x="3041" y="2300"/>
                      <a:pt x="3052" y="2293"/>
                    </a:cubicBezTo>
                    <a:cubicBezTo>
                      <a:pt x="3071" y="2289"/>
                      <a:pt x="3090" y="2281"/>
                      <a:pt x="3109" y="2274"/>
                    </a:cubicBezTo>
                    <a:cubicBezTo>
                      <a:pt x="3128" y="2270"/>
                      <a:pt x="3144" y="2266"/>
                      <a:pt x="3163" y="2255"/>
                    </a:cubicBezTo>
                    <a:cubicBezTo>
                      <a:pt x="3182" y="2251"/>
                      <a:pt x="3201" y="2243"/>
                      <a:pt x="3220" y="2232"/>
                    </a:cubicBezTo>
                    <a:cubicBezTo>
                      <a:pt x="3235" y="2228"/>
                      <a:pt x="3254" y="2217"/>
                      <a:pt x="3269" y="2213"/>
                    </a:cubicBezTo>
                    <a:cubicBezTo>
                      <a:pt x="3288" y="2205"/>
                      <a:pt x="3308" y="2197"/>
                      <a:pt x="3327" y="2190"/>
                    </a:cubicBezTo>
                    <a:cubicBezTo>
                      <a:pt x="3338" y="2186"/>
                      <a:pt x="3353" y="2175"/>
                      <a:pt x="3369" y="2171"/>
                    </a:cubicBezTo>
                    <a:lnTo>
                      <a:pt x="3426" y="2140"/>
                    </a:lnTo>
                    <a:cubicBezTo>
                      <a:pt x="3441" y="2136"/>
                      <a:pt x="3452" y="2129"/>
                      <a:pt x="3464" y="2121"/>
                    </a:cubicBezTo>
                    <a:cubicBezTo>
                      <a:pt x="3483" y="2114"/>
                      <a:pt x="3502" y="2098"/>
                      <a:pt x="3521" y="2091"/>
                    </a:cubicBezTo>
                    <a:cubicBezTo>
                      <a:pt x="3536" y="2083"/>
                      <a:pt x="3544" y="2075"/>
                      <a:pt x="3559" y="2072"/>
                    </a:cubicBezTo>
                    <a:cubicBezTo>
                      <a:pt x="3578" y="2060"/>
                      <a:pt x="3597" y="2045"/>
                      <a:pt x="3620" y="2033"/>
                    </a:cubicBezTo>
                    <a:cubicBezTo>
                      <a:pt x="3632" y="2026"/>
                      <a:pt x="3643" y="2018"/>
                      <a:pt x="3655" y="2014"/>
                    </a:cubicBezTo>
                    <a:cubicBezTo>
                      <a:pt x="3674" y="1999"/>
                      <a:pt x="3693" y="1984"/>
                      <a:pt x="3716" y="1976"/>
                    </a:cubicBezTo>
                    <a:cubicBezTo>
                      <a:pt x="3727" y="1969"/>
                      <a:pt x="3735" y="1961"/>
                      <a:pt x="3746" y="1950"/>
                    </a:cubicBezTo>
                    <a:lnTo>
                      <a:pt x="3803" y="1908"/>
                    </a:lnTo>
                    <a:cubicBezTo>
                      <a:pt x="3811" y="1900"/>
                      <a:pt x="3822" y="1892"/>
                      <a:pt x="3830" y="1885"/>
                    </a:cubicBezTo>
                    <a:cubicBezTo>
                      <a:pt x="3849" y="1869"/>
                      <a:pt x="3868" y="1850"/>
                      <a:pt x="3887" y="1835"/>
                    </a:cubicBezTo>
                    <a:cubicBezTo>
                      <a:pt x="3899" y="1831"/>
                      <a:pt x="3906" y="1824"/>
                      <a:pt x="3910" y="1816"/>
                    </a:cubicBezTo>
                    <a:cubicBezTo>
                      <a:pt x="3929" y="1797"/>
                      <a:pt x="3948" y="1786"/>
                      <a:pt x="3967" y="1766"/>
                    </a:cubicBezTo>
                    <a:cubicBezTo>
                      <a:pt x="3979" y="1759"/>
                      <a:pt x="3983" y="1751"/>
                      <a:pt x="3994" y="1747"/>
                    </a:cubicBezTo>
                    <a:lnTo>
                      <a:pt x="4051" y="1690"/>
                    </a:lnTo>
                    <a:lnTo>
                      <a:pt x="4070" y="1671"/>
                    </a:lnTo>
                    <a:cubicBezTo>
                      <a:pt x="4089" y="1652"/>
                      <a:pt x="4108" y="1633"/>
                      <a:pt x="4128" y="1606"/>
                    </a:cubicBezTo>
                    <a:cubicBezTo>
                      <a:pt x="4131" y="1602"/>
                      <a:pt x="4135" y="1595"/>
                      <a:pt x="4147" y="1587"/>
                    </a:cubicBezTo>
                    <a:cubicBezTo>
                      <a:pt x="4166" y="1568"/>
                      <a:pt x="4185" y="1545"/>
                      <a:pt x="4196" y="1522"/>
                    </a:cubicBezTo>
                    <a:cubicBezTo>
                      <a:pt x="4204" y="1519"/>
                      <a:pt x="4208" y="1507"/>
                      <a:pt x="4211" y="1503"/>
                    </a:cubicBezTo>
                    <a:cubicBezTo>
                      <a:pt x="4231" y="1480"/>
                      <a:pt x="4250" y="1454"/>
                      <a:pt x="4265" y="1435"/>
                    </a:cubicBezTo>
                    <a:cubicBezTo>
                      <a:pt x="4269" y="1431"/>
                      <a:pt x="4272" y="1427"/>
                      <a:pt x="4280" y="1416"/>
                    </a:cubicBezTo>
                    <a:cubicBezTo>
                      <a:pt x="4299" y="1393"/>
                      <a:pt x="4311" y="1370"/>
                      <a:pt x="4330" y="1347"/>
                    </a:cubicBezTo>
                    <a:cubicBezTo>
                      <a:pt x="4337" y="1339"/>
                      <a:pt x="4337" y="1335"/>
                      <a:pt x="4341" y="1332"/>
                    </a:cubicBezTo>
                    <a:cubicBezTo>
                      <a:pt x="4360" y="1309"/>
                      <a:pt x="4375" y="1278"/>
                      <a:pt x="4387" y="1255"/>
                    </a:cubicBezTo>
                    <a:cubicBezTo>
                      <a:pt x="4395" y="1252"/>
                      <a:pt x="4395" y="1244"/>
                      <a:pt x="4398" y="1240"/>
                    </a:cubicBezTo>
                    <a:cubicBezTo>
                      <a:pt x="4414" y="1213"/>
                      <a:pt x="4433" y="1183"/>
                      <a:pt x="4444" y="1160"/>
                    </a:cubicBezTo>
                    <a:cubicBezTo>
                      <a:pt x="4444" y="1156"/>
                      <a:pt x="4452" y="1156"/>
                      <a:pt x="4452" y="1149"/>
                    </a:cubicBezTo>
                    <a:cubicBezTo>
                      <a:pt x="4463" y="1122"/>
                      <a:pt x="4482" y="1091"/>
                      <a:pt x="4497" y="1061"/>
                    </a:cubicBezTo>
                    <a:lnTo>
                      <a:pt x="4497" y="1053"/>
                    </a:lnTo>
                    <a:cubicBezTo>
                      <a:pt x="4517" y="1011"/>
                      <a:pt x="4539" y="966"/>
                      <a:pt x="4555" y="920"/>
                    </a:cubicBezTo>
                    <a:cubicBezTo>
                      <a:pt x="4604" y="805"/>
                      <a:pt x="4642" y="691"/>
                      <a:pt x="4669" y="573"/>
                    </a:cubicBezTo>
                    <a:cubicBezTo>
                      <a:pt x="4673" y="557"/>
                      <a:pt x="4673" y="546"/>
                      <a:pt x="4681" y="531"/>
                    </a:cubicBezTo>
                    <a:cubicBezTo>
                      <a:pt x="4684" y="515"/>
                      <a:pt x="4684" y="496"/>
                      <a:pt x="4688" y="481"/>
                    </a:cubicBezTo>
                    <a:cubicBezTo>
                      <a:pt x="4692" y="458"/>
                      <a:pt x="4700" y="435"/>
                      <a:pt x="4703" y="416"/>
                    </a:cubicBezTo>
                    <a:cubicBezTo>
                      <a:pt x="4703" y="405"/>
                      <a:pt x="4707" y="393"/>
                      <a:pt x="4707" y="382"/>
                    </a:cubicBezTo>
                    <a:cubicBezTo>
                      <a:pt x="4711" y="355"/>
                      <a:pt x="4719" y="329"/>
                      <a:pt x="4719" y="302"/>
                    </a:cubicBezTo>
                    <a:cubicBezTo>
                      <a:pt x="4719" y="290"/>
                      <a:pt x="4719" y="283"/>
                      <a:pt x="4723" y="271"/>
                    </a:cubicBezTo>
                    <a:cubicBezTo>
                      <a:pt x="4726" y="249"/>
                      <a:pt x="4726" y="222"/>
                      <a:pt x="4730" y="195"/>
                    </a:cubicBezTo>
                    <a:lnTo>
                      <a:pt x="4730" y="176"/>
                    </a:lnTo>
                    <a:lnTo>
                      <a:pt x="4730" y="176"/>
                    </a:lnTo>
                    <a:cubicBezTo>
                      <a:pt x="4738" y="138"/>
                      <a:pt x="4738" y="100"/>
                      <a:pt x="4738" y="62"/>
                    </a:cubicBezTo>
                    <a:lnTo>
                      <a:pt x="4738" y="58"/>
                    </a:lnTo>
                    <a:cubicBezTo>
                      <a:pt x="4654" y="39"/>
                      <a:pt x="4578" y="23"/>
                      <a:pt x="4501" y="1"/>
                    </a:cubicBezTo>
                    <a:cubicBezTo>
                      <a:pt x="4501" y="35"/>
                      <a:pt x="4497" y="69"/>
                      <a:pt x="4497" y="107"/>
                    </a:cubicBezTo>
                    <a:cubicBezTo>
                      <a:pt x="4494" y="153"/>
                      <a:pt x="4490" y="195"/>
                      <a:pt x="4482" y="241"/>
                    </a:cubicBezTo>
                    <a:cubicBezTo>
                      <a:pt x="4421" y="706"/>
                      <a:pt x="4204" y="1126"/>
                      <a:pt x="3887" y="1442"/>
                    </a:cubicBezTo>
                    <a:cubicBezTo>
                      <a:pt x="3632" y="1698"/>
                      <a:pt x="3308" y="1885"/>
                      <a:pt x="2945" y="1980"/>
                    </a:cubicBezTo>
                    <a:cubicBezTo>
                      <a:pt x="2777" y="2022"/>
                      <a:pt x="2602" y="2045"/>
                      <a:pt x="2419" y="2045"/>
                    </a:cubicBezTo>
                    <a:cubicBezTo>
                      <a:pt x="1290" y="2045"/>
                      <a:pt x="489" y="1175"/>
                      <a:pt x="451" y="58"/>
                    </a:cubicBezTo>
                    <a:lnTo>
                      <a:pt x="451" y="35"/>
                    </a:lnTo>
                    <a:cubicBezTo>
                      <a:pt x="417" y="43"/>
                      <a:pt x="268" y="31"/>
                      <a:pt x="237" y="39"/>
                    </a:cubicBezTo>
                    <a:cubicBezTo>
                      <a:pt x="218" y="43"/>
                      <a:pt x="199" y="50"/>
                      <a:pt x="180" y="58"/>
                    </a:cubicBezTo>
                    <a:cubicBezTo>
                      <a:pt x="123" y="73"/>
                      <a:pt x="66" y="88"/>
                      <a:pt x="1" y="96"/>
                    </a:cubicBezTo>
                    <a:lnTo>
                      <a:pt x="1" y="96"/>
                    </a:lnTo>
                    <a:lnTo>
                      <a:pt x="1" y="6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7098068" y="851469"/>
                <a:ext cx="96136" cy="162490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297" fill="none" extrusionOk="0">
                    <a:moveTo>
                      <a:pt x="1359" y="1515"/>
                    </a:moveTo>
                    <a:cubicBezTo>
                      <a:pt x="1305" y="62"/>
                      <a:pt x="867" y="1"/>
                      <a:pt x="790" y="1"/>
                    </a:cubicBezTo>
                    <a:cubicBezTo>
                      <a:pt x="749" y="1"/>
                      <a:pt x="672" y="27"/>
                      <a:pt x="558" y="233"/>
                    </a:cubicBezTo>
                    <a:cubicBezTo>
                      <a:pt x="459" y="428"/>
                      <a:pt x="5" y="2270"/>
                      <a:pt x="1" y="2297"/>
                    </a:cubicBezTo>
                    <a:cubicBezTo>
                      <a:pt x="466" y="2159"/>
                      <a:pt x="966" y="1843"/>
                      <a:pt x="1359" y="1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7051662" y="868235"/>
                <a:ext cx="85878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175" fill="none" extrusionOk="0">
                    <a:moveTo>
                      <a:pt x="283" y="2136"/>
                    </a:moveTo>
                    <a:cubicBezTo>
                      <a:pt x="401" y="2128"/>
                      <a:pt x="527" y="2102"/>
                      <a:pt x="657" y="2064"/>
                    </a:cubicBezTo>
                    <a:cubicBezTo>
                      <a:pt x="665" y="2037"/>
                      <a:pt x="1118" y="191"/>
                      <a:pt x="1214" y="0"/>
                    </a:cubicBezTo>
                    <a:lnTo>
                      <a:pt x="1214" y="0"/>
                    </a:lnTo>
                    <a:lnTo>
                      <a:pt x="1214" y="4"/>
                    </a:lnTo>
                    <a:cubicBezTo>
                      <a:pt x="1195" y="42"/>
                      <a:pt x="1134" y="164"/>
                      <a:pt x="1050" y="359"/>
                    </a:cubicBezTo>
                    <a:cubicBezTo>
                      <a:pt x="1019" y="443"/>
                      <a:pt x="981" y="549"/>
                      <a:pt x="935" y="668"/>
                    </a:cubicBezTo>
                    <a:cubicBezTo>
                      <a:pt x="829" y="996"/>
                      <a:pt x="550" y="1507"/>
                      <a:pt x="283" y="1865"/>
                    </a:cubicBezTo>
                    <a:cubicBezTo>
                      <a:pt x="184" y="1991"/>
                      <a:pt x="89" y="2106"/>
                      <a:pt x="1" y="2174"/>
                    </a:cubicBezTo>
                    <a:lnTo>
                      <a:pt x="1" y="2174"/>
                    </a:lnTo>
                    <a:cubicBezTo>
                      <a:pt x="89" y="2155"/>
                      <a:pt x="184" y="2140"/>
                      <a:pt x="283" y="213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7024710" y="1080030"/>
                <a:ext cx="24335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58" fill="none" extrusionOk="0">
                    <a:moveTo>
                      <a:pt x="283" y="0"/>
                    </a:moveTo>
                    <a:cubicBezTo>
                      <a:pt x="180" y="15"/>
                      <a:pt x="84" y="42"/>
                      <a:pt x="1" y="88"/>
                    </a:cubicBezTo>
                    <a:cubicBezTo>
                      <a:pt x="1" y="157"/>
                      <a:pt x="1" y="328"/>
                      <a:pt x="69" y="458"/>
                    </a:cubicBezTo>
                    <a:cubicBezTo>
                      <a:pt x="92" y="458"/>
                      <a:pt x="123" y="454"/>
                      <a:pt x="149" y="454"/>
                    </a:cubicBezTo>
                    <a:cubicBezTo>
                      <a:pt x="222" y="393"/>
                      <a:pt x="344" y="248"/>
                      <a:pt x="28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37"/>
              <p:cNvGrpSpPr/>
              <p:nvPr/>
            </p:nvGrpSpPr>
            <p:grpSpPr>
              <a:xfrm>
                <a:off x="6977244" y="1036808"/>
                <a:ext cx="381572" cy="124998"/>
                <a:chOff x="6977244" y="1036808"/>
                <a:chExt cx="381572" cy="124998"/>
              </a:xfrm>
            </p:grpSpPr>
            <p:sp>
              <p:nvSpPr>
                <p:cNvPr id="429" name="Google Shape;429;p37"/>
                <p:cNvSpPr/>
                <p:nvPr/>
              </p:nvSpPr>
              <p:spPr>
                <a:xfrm>
                  <a:off x="7272937" y="1036808"/>
                  <a:ext cx="85878" cy="8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1214" extrusionOk="0">
                      <a:moveTo>
                        <a:pt x="607" y="1"/>
                      </a:moveTo>
                      <a:cubicBezTo>
                        <a:pt x="275" y="1"/>
                        <a:pt x="0" y="272"/>
                        <a:pt x="0" y="607"/>
                      </a:cubicBezTo>
                      <a:cubicBezTo>
                        <a:pt x="0" y="741"/>
                        <a:pt x="46" y="863"/>
                        <a:pt x="122" y="966"/>
                      </a:cubicBezTo>
                      <a:cubicBezTo>
                        <a:pt x="229" y="1111"/>
                        <a:pt x="409" y="1214"/>
                        <a:pt x="607" y="1214"/>
                      </a:cubicBezTo>
                      <a:cubicBezTo>
                        <a:pt x="717" y="1214"/>
                        <a:pt x="817" y="1183"/>
                        <a:pt x="904" y="1137"/>
                      </a:cubicBezTo>
                      <a:cubicBezTo>
                        <a:pt x="1087" y="1031"/>
                        <a:pt x="1213" y="836"/>
                        <a:pt x="1213" y="607"/>
                      </a:cubicBezTo>
                      <a:cubicBezTo>
                        <a:pt x="1213" y="443"/>
                        <a:pt x="1145" y="287"/>
                        <a:pt x="1030" y="173"/>
                      </a:cubicBezTo>
                      <a:cubicBezTo>
                        <a:pt x="1015" y="159"/>
                        <a:pt x="995" y="153"/>
                        <a:pt x="974" y="153"/>
                      </a:cubicBezTo>
                      <a:cubicBezTo>
                        <a:pt x="954" y="153"/>
                        <a:pt x="933" y="159"/>
                        <a:pt x="916" y="173"/>
                      </a:cubicBezTo>
                      <a:cubicBezTo>
                        <a:pt x="889" y="207"/>
                        <a:pt x="889" y="253"/>
                        <a:pt x="916" y="287"/>
                      </a:cubicBezTo>
                      <a:cubicBezTo>
                        <a:pt x="1003" y="375"/>
                        <a:pt x="1049" y="489"/>
                        <a:pt x="1049" y="607"/>
                      </a:cubicBezTo>
                      <a:cubicBezTo>
                        <a:pt x="1049" y="768"/>
                        <a:pt x="965" y="909"/>
                        <a:pt x="836" y="989"/>
                      </a:cubicBezTo>
                      <a:cubicBezTo>
                        <a:pt x="771" y="1031"/>
                        <a:pt x="687" y="1054"/>
                        <a:pt x="603" y="1054"/>
                      </a:cubicBezTo>
                      <a:cubicBezTo>
                        <a:pt x="447" y="1054"/>
                        <a:pt x="306" y="973"/>
                        <a:pt x="229" y="851"/>
                      </a:cubicBezTo>
                      <a:cubicBezTo>
                        <a:pt x="187" y="779"/>
                        <a:pt x="161" y="699"/>
                        <a:pt x="161" y="611"/>
                      </a:cubicBezTo>
                      <a:cubicBezTo>
                        <a:pt x="161" y="363"/>
                        <a:pt x="359" y="165"/>
                        <a:pt x="607" y="165"/>
                      </a:cubicBezTo>
                      <a:cubicBezTo>
                        <a:pt x="618" y="165"/>
                        <a:pt x="626" y="165"/>
                        <a:pt x="637" y="157"/>
                      </a:cubicBezTo>
                      <a:cubicBezTo>
                        <a:pt x="664" y="150"/>
                        <a:pt x="687" y="119"/>
                        <a:pt x="687" y="81"/>
                      </a:cubicBezTo>
                      <a:cubicBezTo>
                        <a:pt x="687" y="62"/>
                        <a:pt x="683" y="51"/>
                        <a:pt x="668" y="35"/>
                      </a:cubicBezTo>
                      <a:cubicBezTo>
                        <a:pt x="656" y="16"/>
                        <a:pt x="630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7"/>
                <p:cNvSpPr/>
                <p:nvPr/>
              </p:nvSpPr>
              <p:spPr>
                <a:xfrm>
                  <a:off x="6977244" y="1071612"/>
                  <a:ext cx="198921" cy="9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2" h="1275" extrusionOk="0">
                      <a:moveTo>
                        <a:pt x="1049" y="115"/>
                      </a:moveTo>
                      <a:cubicBezTo>
                        <a:pt x="1206" y="115"/>
                        <a:pt x="1411" y="180"/>
                        <a:pt x="1595" y="237"/>
                      </a:cubicBezTo>
                      <a:cubicBezTo>
                        <a:pt x="1637" y="253"/>
                        <a:pt x="1682" y="268"/>
                        <a:pt x="1720" y="276"/>
                      </a:cubicBezTo>
                      <a:cubicBezTo>
                        <a:pt x="1461" y="470"/>
                        <a:pt x="1110" y="550"/>
                        <a:pt x="817" y="573"/>
                      </a:cubicBezTo>
                      <a:cubicBezTo>
                        <a:pt x="786" y="573"/>
                        <a:pt x="763" y="577"/>
                        <a:pt x="736" y="577"/>
                      </a:cubicBezTo>
                      <a:cubicBezTo>
                        <a:pt x="676" y="580"/>
                        <a:pt x="619" y="582"/>
                        <a:pt x="566" y="582"/>
                      </a:cubicBezTo>
                      <a:cubicBezTo>
                        <a:pt x="445" y="582"/>
                        <a:pt x="345" y="575"/>
                        <a:pt x="279" y="569"/>
                      </a:cubicBezTo>
                      <a:cubicBezTo>
                        <a:pt x="366" y="440"/>
                        <a:pt x="496" y="295"/>
                        <a:pt x="668" y="207"/>
                      </a:cubicBezTo>
                      <a:cubicBezTo>
                        <a:pt x="755" y="161"/>
                        <a:pt x="843" y="131"/>
                        <a:pt x="950" y="119"/>
                      </a:cubicBezTo>
                      <a:cubicBezTo>
                        <a:pt x="984" y="115"/>
                        <a:pt x="1015" y="115"/>
                        <a:pt x="1049" y="115"/>
                      </a:cubicBezTo>
                      <a:close/>
                      <a:moveTo>
                        <a:pt x="1862" y="310"/>
                      </a:moveTo>
                      <a:cubicBezTo>
                        <a:pt x="1888" y="314"/>
                        <a:pt x="1919" y="325"/>
                        <a:pt x="1942" y="325"/>
                      </a:cubicBezTo>
                      <a:cubicBezTo>
                        <a:pt x="1961" y="329"/>
                        <a:pt x="1987" y="329"/>
                        <a:pt x="2014" y="329"/>
                      </a:cubicBezTo>
                      <a:cubicBezTo>
                        <a:pt x="1984" y="344"/>
                        <a:pt x="1961" y="363"/>
                        <a:pt x="1942" y="386"/>
                      </a:cubicBezTo>
                      <a:cubicBezTo>
                        <a:pt x="1892" y="447"/>
                        <a:pt x="1881" y="535"/>
                        <a:pt x="1907" y="623"/>
                      </a:cubicBezTo>
                      <a:cubicBezTo>
                        <a:pt x="1928" y="704"/>
                        <a:pt x="2026" y="767"/>
                        <a:pt x="2117" y="767"/>
                      </a:cubicBezTo>
                      <a:cubicBezTo>
                        <a:pt x="2129" y="767"/>
                        <a:pt x="2140" y="766"/>
                        <a:pt x="2151" y="764"/>
                      </a:cubicBezTo>
                      <a:cubicBezTo>
                        <a:pt x="2190" y="756"/>
                        <a:pt x="2304" y="726"/>
                        <a:pt x="2300" y="546"/>
                      </a:cubicBezTo>
                      <a:cubicBezTo>
                        <a:pt x="2300" y="520"/>
                        <a:pt x="2273" y="497"/>
                        <a:pt x="2247" y="497"/>
                      </a:cubicBezTo>
                      <a:cubicBezTo>
                        <a:pt x="2216" y="497"/>
                        <a:pt x="2193" y="520"/>
                        <a:pt x="2193" y="546"/>
                      </a:cubicBezTo>
                      <a:cubicBezTo>
                        <a:pt x="2193" y="615"/>
                        <a:pt x="2174" y="649"/>
                        <a:pt x="2132" y="657"/>
                      </a:cubicBezTo>
                      <a:cubicBezTo>
                        <a:pt x="2126" y="658"/>
                        <a:pt x="2119" y="659"/>
                        <a:pt x="2112" y="659"/>
                      </a:cubicBezTo>
                      <a:cubicBezTo>
                        <a:pt x="2065" y="659"/>
                        <a:pt x="2017" y="626"/>
                        <a:pt x="2006" y="592"/>
                      </a:cubicBezTo>
                      <a:cubicBezTo>
                        <a:pt x="1995" y="535"/>
                        <a:pt x="1999" y="481"/>
                        <a:pt x="2022" y="447"/>
                      </a:cubicBezTo>
                      <a:cubicBezTo>
                        <a:pt x="2053" y="410"/>
                        <a:pt x="2112" y="395"/>
                        <a:pt x="2163" y="395"/>
                      </a:cubicBezTo>
                      <a:cubicBezTo>
                        <a:pt x="2175" y="395"/>
                        <a:pt x="2187" y="396"/>
                        <a:pt x="2197" y="398"/>
                      </a:cubicBezTo>
                      <a:cubicBezTo>
                        <a:pt x="2289" y="401"/>
                        <a:pt x="2346" y="420"/>
                        <a:pt x="2380" y="459"/>
                      </a:cubicBezTo>
                      <a:cubicBezTo>
                        <a:pt x="2415" y="497"/>
                        <a:pt x="2426" y="562"/>
                        <a:pt x="2418" y="672"/>
                      </a:cubicBezTo>
                      <a:cubicBezTo>
                        <a:pt x="2415" y="733"/>
                        <a:pt x="2323" y="836"/>
                        <a:pt x="2178" y="893"/>
                      </a:cubicBezTo>
                      <a:cubicBezTo>
                        <a:pt x="2140" y="912"/>
                        <a:pt x="2068" y="937"/>
                        <a:pt x="1982" y="937"/>
                      </a:cubicBezTo>
                      <a:cubicBezTo>
                        <a:pt x="1894" y="937"/>
                        <a:pt x="1792" y="911"/>
                        <a:pt x="1698" y="829"/>
                      </a:cubicBezTo>
                      <a:cubicBezTo>
                        <a:pt x="1556" y="703"/>
                        <a:pt x="1423" y="634"/>
                        <a:pt x="1316" y="592"/>
                      </a:cubicBezTo>
                      <a:cubicBezTo>
                        <a:pt x="1507" y="535"/>
                        <a:pt x="1698" y="443"/>
                        <a:pt x="1862" y="310"/>
                      </a:cubicBezTo>
                      <a:close/>
                      <a:moveTo>
                        <a:pt x="1057" y="1"/>
                      </a:moveTo>
                      <a:cubicBezTo>
                        <a:pt x="595" y="1"/>
                        <a:pt x="305" y="325"/>
                        <a:pt x="149" y="573"/>
                      </a:cubicBezTo>
                      <a:cubicBezTo>
                        <a:pt x="141" y="577"/>
                        <a:pt x="141" y="581"/>
                        <a:pt x="138" y="588"/>
                      </a:cubicBezTo>
                      <a:cubicBezTo>
                        <a:pt x="54" y="729"/>
                        <a:pt x="8" y="844"/>
                        <a:pt x="8" y="848"/>
                      </a:cubicBezTo>
                      <a:cubicBezTo>
                        <a:pt x="0" y="878"/>
                        <a:pt x="16" y="905"/>
                        <a:pt x="42" y="916"/>
                      </a:cubicBezTo>
                      <a:cubicBezTo>
                        <a:pt x="46" y="916"/>
                        <a:pt x="54" y="920"/>
                        <a:pt x="61" y="920"/>
                      </a:cubicBezTo>
                      <a:cubicBezTo>
                        <a:pt x="84" y="920"/>
                        <a:pt x="103" y="905"/>
                        <a:pt x="111" y="886"/>
                      </a:cubicBezTo>
                      <a:cubicBezTo>
                        <a:pt x="111" y="882"/>
                        <a:pt x="141" y="790"/>
                        <a:pt x="214" y="668"/>
                      </a:cubicBezTo>
                      <a:cubicBezTo>
                        <a:pt x="275" y="676"/>
                        <a:pt x="405" y="687"/>
                        <a:pt x="576" y="687"/>
                      </a:cubicBezTo>
                      <a:cubicBezTo>
                        <a:pt x="664" y="687"/>
                        <a:pt x="759" y="684"/>
                        <a:pt x="855" y="672"/>
                      </a:cubicBezTo>
                      <a:lnTo>
                        <a:pt x="855" y="672"/>
                      </a:lnTo>
                      <a:cubicBezTo>
                        <a:pt x="805" y="783"/>
                        <a:pt x="721" y="859"/>
                        <a:pt x="714" y="859"/>
                      </a:cubicBezTo>
                      <a:cubicBezTo>
                        <a:pt x="691" y="878"/>
                        <a:pt x="687" y="912"/>
                        <a:pt x="706" y="935"/>
                      </a:cubicBezTo>
                      <a:cubicBezTo>
                        <a:pt x="717" y="948"/>
                        <a:pt x="732" y="955"/>
                        <a:pt x="748" y="955"/>
                      </a:cubicBezTo>
                      <a:cubicBezTo>
                        <a:pt x="760" y="955"/>
                        <a:pt x="772" y="951"/>
                        <a:pt x="782" y="943"/>
                      </a:cubicBezTo>
                      <a:cubicBezTo>
                        <a:pt x="786" y="939"/>
                        <a:pt x="828" y="905"/>
                        <a:pt x="878" y="844"/>
                      </a:cubicBezTo>
                      <a:lnTo>
                        <a:pt x="878" y="1221"/>
                      </a:lnTo>
                      <a:cubicBezTo>
                        <a:pt x="878" y="1248"/>
                        <a:pt x="900" y="1275"/>
                        <a:pt x="931" y="1275"/>
                      </a:cubicBezTo>
                      <a:cubicBezTo>
                        <a:pt x="958" y="1275"/>
                        <a:pt x="981" y="1248"/>
                        <a:pt x="981" y="1221"/>
                      </a:cubicBezTo>
                      <a:lnTo>
                        <a:pt x="981" y="657"/>
                      </a:lnTo>
                      <a:cubicBezTo>
                        <a:pt x="1015" y="653"/>
                        <a:pt x="1049" y="649"/>
                        <a:pt x="1076" y="645"/>
                      </a:cubicBezTo>
                      <a:cubicBezTo>
                        <a:pt x="1122" y="645"/>
                        <a:pt x="1343" y="665"/>
                        <a:pt x="1625" y="905"/>
                      </a:cubicBezTo>
                      <a:cubicBezTo>
                        <a:pt x="1724" y="996"/>
                        <a:pt x="1850" y="1038"/>
                        <a:pt x="1984" y="1038"/>
                      </a:cubicBezTo>
                      <a:cubicBezTo>
                        <a:pt x="1991" y="1039"/>
                        <a:pt x="1999" y="1039"/>
                        <a:pt x="2007" y="1039"/>
                      </a:cubicBezTo>
                      <a:cubicBezTo>
                        <a:pt x="2077" y="1039"/>
                        <a:pt x="2156" y="1023"/>
                        <a:pt x="2228" y="993"/>
                      </a:cubicBezTo>
                      <a:cubicBezTo>
                        <a:pt x="2399" y="920"/>
                        <a:pt x="2521" y="798"/>
                        <a:pt x="2533" y="684"/>
                      </a:cubicBezTo>
                      <a:cubicBezTo>
                        <a:pt x="2537" y="581"/>
                        <a:pt x="2537" y="470"/>
                        <a:pt x="2464" y="390"/>
                      </a:cubicBezTo>
                      <a:cubicBezTo>
                        <a:pt x="2445" y="367"/>
                        <a:pt x="2418" y="348"/>
                        <a:pt x="2388" y="333"/>
                      </a:cubicBezTo>
                      <a:cubicBezTo>
                        <a:pt x="2575" y="329"/>
                        <a:pt x="2746" y="325"/>
                        <a:pt x="2762" y="325"/>
                      </a:cubicBezTo>
                      <a:cubicBezTo>
                        <a:pt x="2788" y="325"/>
                        <a:pt x="2811" y="302"/>
                        <a:pt x="2811" y="268"/>
                      </a:cubicBezTo>
                      <a:cubicBezTo>
                        <a:pt x="2811" y="237"/>
                        <a:pt x="2785" y="215"/>
                        <a:pt x="2754" y="215"/>
                      </a:cubicBezTo>
                      <a:cubicBezTo>
                        <a:pt x="2751" y="215"/>
                        <a:pt x="2488" y="225"/>
                        <a:pt x="2251" y="225"/>
                      </a:cubicBezTo>
                      <a:cubicBezTo>
                        <a:pt x="2133" y="225"/>
                        <a:pt x="2022" y="222"/>
                        <a:pt x="1953" y="215"/>
                      </a:cubicBezTo>
                      <a:cubicBezTo>
                        <a:pt x="1873" y="207"/>
                        <a:pt x="1755" y="169"/>
                        <a:pt x="1637" y="131"/>
                      </a:cubicBezTo>
                      <a:cubicBezTo>
                        <a:pt x="1446" y="73"/>
                        <a:pt x="1228" y="1"/>
                        <a:pt x="10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7"/>
                <p:cNvSpPr/>
                <p:nvPr/>
              </p:nvSpPr>
              <p:spPr>
                <a:xfrm>
                  <a:off x="6992877" y="1042538"/>
                  <a:ext cx="182721" cy="30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" h="435" extrusionOk="0">
                      <a:moveTo>
                        <a:pt x="659" y="1"/>
                      </a:moveTo>
                      <a:cubicBezTo>
                        <a:pt x="244" y="1"/>
                        <a:pt x="12" y="348"/>
                        <a:pt x="8" y="355"/>
                      </a:cubicBezTo>
                      <a:cubicBezTo>
                        <a:pt x="1" y="378"/>
                        <a:pt x="4" y="412"/>
                        <a:pt x="27" y="427"/>
                      </a:cubicBezTo>
                      <a:cubicBezTo>
                        <a:pt x="39" y="431"/>
                        <a:pt x="46" y="435"/>
                        <a:pt x="58" y="435"/>
                      </a:cubicBezTo>
                      <a:cubicBezTo>
                        <a:pt x="77" y="435"/>
                        <a:pt x="88" y="427"/>
                        <a:pt x="100" y="412"/>
                      </a:cubicBezTo>
                      <a:cubicBezTo>
                        <a:pt x="106" y="399"/>
                        <a:pt x="305" y="109"/>
                        <a:pt x="657" y="109"/>
                      </a:cubicBezTo>
                      <a:cubicBezTo>
                        <a:pt x="708" y="109"/>
                        <a:pt x="763" y="116"/>
                        <a:pt x="821" y="130"/>
                      </a:cubicBezTo>
                      <a:cubicBezTo>
                        <a:pt x="1193" y="220"/>
                        <a:pt x="1718" y="345"/>
                        <a:pt x="2186" y="345"/>
                      </a:cubicBezTo>
                      <a:cubicBezTo>
                        <a:pt x="2308" y="345"/>
                        <a:pt x="2426" y="336"/>
                        <a:pt x="2537" y="317"/>
                      </a:cubicBezTo>
                      <a:cubicBezTo>
                        <a:pt x="2564" y="309"/>
                        <a:pt x="2583" y="282"/>
                        <a:pt x="2579" y="252"/>
                      </a:cubicBezTo>
                      <a:cubicBezTo>
                        <a:pt x="2575" y="227"/>
                        <a:pt x="2549" y="209"/>
                        <a:pt x="2525" y="209"/>
                      </a:cubicBezTo>
                      <a:cubicBezTo>
                        <a:pt x="2522" y="209"/>
                        <a:pt x="2520" y="209"/>
                        <a:pt x="2518" y="210"/>
                      </a:cubicBezTo>
                      <a:cubicBezTo>
                        <a:pt x="2414" y="228"/>
                        <a:pt x="2303" y="236"/>
                        <a:pt x="2188" y="236"/>
                      </a:cubicBezTo>
                      <a:cubicBezTo>
                        <a:pt x="1732" y="236"/>
                        <a:pt x="1212" y="111"/>
                        <a:pt x="843" y="23"/>
                      </a:cubicBezTo>
                      <a:cubicBezTo>
                        <a:pt x="778" y="7"/>
                        <a:pt x="717" y="1"/>
                        <a:pt x="6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32" name="Google Shape;432;p37"/>
            <p:cNvCxnSpPr/>
            <p:nvPr/>
          </p:nvCxnSpPr>
          <p:spPr>
            <a:xfrm rot="10800000" flipH="1">
              <a:off x="6950275" y="1340575"/>
              <a:ext cx="624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>
              <a:off x="7387825" y="1338275"/>
              <a:ext cx="768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4" name="Google Shape;434;p37"/>
          <p:cNvGrpSpPr/>
          <p:nvPr/>
        </p:nvGrpSpPr>
        <p:grpSpPr>
          <a:xfrm>
            <a:off x="713225" y="1022113"/>
            <a:ext cx="5026300" cy="374700"/>
            <a:chOff x="713225" y="1013375"/>
            <a:chExt cx="5026300" cy="374700"/>
          </a:xfrm>
        </p:grpSpPr>
        <p:grpSp>
          <p:nvGrpSpPr>
            <p:cNvPr id="435" name="Google Shape;435;p37"/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436" name="Google Shape;436;p37"/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 flipH="1">
                <a:off x="1875883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 flipH="1">
                <a:off x="1967780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 flipH="1">
                <a:off x="1992782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7"/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7"/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7"/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7"/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7"/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7"/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7"/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9" name="Google Shape;489;p37"/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7"/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1" name="Google Shape;491;p37"/>
          <p:cNvGrpSpPr/>
          <p:nvPr/>
        </p:nvGrpSpPr>
        <p:grpSpPr>
          <a:xfrm>
            <a:off x="713225" y="3746688"/>
            <a:ext cx="5026300" cy="374700"/>
            <a:chOff x="713225" y="1013375"/>
            <a:chExt cx="5026300" cy="374700"/>
          </a:xfrm>
        </p:grpSpPr>
        <p:grpSp>
          <p:nvGrpSpPr>
            <p:cNvPr id="492" name="Google Shape;492;p37"/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493" name="Google Shape;493;p37"/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7"/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7"/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7"/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7"/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7"/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7"/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7"/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7"/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7"/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7"/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7"/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 flipH="1">
                <a:off x="1875883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 flipH="1">
                <a:off x="1967780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 flipH="1">
                <a:off x="1992782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7"/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7"/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46" name="Google Shape;546;p37"/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37"/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3216;p72">
            <a:extLst>
              <a:ext uri="{FF2B5EF4-FFF2-40B4-BE49-F238E27FC236}">
                <a16:creationId xmlns:a16="http://schemas.microsoft.com/office/drawing/2014/main" id="{4122C9EF-9FC7-E123-21CF-A2B161F4C588}"/>
              </a:ext>
            </a:extLst>
          </p:cNvPr>
          <p:cNvSpPr/>
          <p:nvPr/>
        </p:nvSpPr>
        <p:spPr>
          <a:xfrm>
            <a:off x="8174230" y="664270"/>
            <a:ext cx="388435" cy="642557"/>
          </a:xfrm>
          <a:custGeom>
            <a:avLst/>
            <a:gdLst/>
            <a:ahLst/>
            <a:cxnLst/>
            <a:rect l="l" t="t" r="r" b="b"/>
            <a:pathLst>
              <a:path w="6181" h="11896" extrusionOk="0">
                <a:moveTo>
                  <a:pt x="2836" y="2966"/>
                </a:moveTo>
                <a:cubicBezTo>
                  <a:pt x="3417" y="2966"/>
                  <a:pt x="3889" y="3438"/>
                  <a:pt x="3889" y="4022"/>
                </a:cubicBezTo>
                <a:cubicBezTo>
                  <a:pt x="3889" y="4580"/>
                  <a:pt x="3446" y="5078"/>
                  <a:pt x="2828" y="5078"/>
                </a:cubicBezTo>
                <a:cubicBezTo>
                  <a:pt x="2241" y="5078"/>
                  <a:pt x="1778" y="4597"/>
                  <a:pt x="1778" y="4022"/>
                </a:cubicBezTo>
                <a:cubicBezTo>
                  <a:pt x="1781" y="3438"/>
                  <a:pt x="2253" y="2966"/>
                  <a:pt x="2836" y="2966"/>
                </a:cubicBezTo>
                <a:close/>
                <a:moveTo>
                  <a:pt x="2825" y="6053"/>
                </a:moveTo>
                <a:cubicBezTo>
                  <a:pt x="3612" y="6053"/>
                  <a:pt x="4089" y="6265"/>
                  <a:pt x="4378" y="6511"/>
                </a:cubicBezTo>
                <a:lnTo>
                  <a:pt x="3783" y="6511"/>
                </a:lnTo>
                <a:cubicBezTo>
                  <a:pt x="3726" y="6511"/>
                  <a:pt x="3675" y="6540"/>
                  <a:pt x="3646" y="6588"/>
                </a:cubicBezTo>
                <a:cubicBezTo>
                  <a:pt x="3569" y="6737"/>
                  <a:pt x="3663" y="6883"/>
                  <a:pt x="3792" y="6883"/>
                </a:cubicBezTo>
                <a:lnTo>
                  <a:pt x="5102" y="6860"/>
                </a:lnTo>
                <a:cubicBezTo>
                  <a:pt x="5105" y="6860"/>
                  <a:pt x="5108" y="6866"/>
                  <a:pt x="5108" y="6869"/>
                </a:cubicBezTo>
                <a:lnTo>
                  <a:pt x="5108" y="7429"/>
                </a:lnTo>
                <a:cubicBezTo>
                  <a:pt x="5108" y="7432"/>
                  <a:pt x="5105" y="7435"/>
                  <a:pt x="5102" y="7435"/>
                </a:cubicBezTo>
                <a:lnTo>
                  <a:pt x="639" y="7435"/>
                </a:lnTo>
                <a:cubicBezTo>
                  <a:pt x="636" y="7435"/>
                  <a:pt x="633" y="7432"/>
                  <a:pt x="633" y="7429"/>
                </a:cubicBezTo>
                <a:lnTo>
                  <a:pt x="642" y="6883"/>
                </a:lnTo>
                <a:cubicBezTo>
                  <a:pt x="642" y="6880"/>
                  <a:pt x="643" y="6879"/>
                  <a:pt x="644" y="6879"/>
                </a:cubicBezTo>
                <a:cubicBezTo>
                  <a:pt x="647" y="6879"/>
                  <a:pt x="650" y="6883"/>
                  <a:pt x="650" y="6883"/>
                </a:cubicBezTo>
                <a:lnTo>
                  <a:pt x="3059" y="6883"/>
                </a:lnTo>
                <a:cubicBezTo>
                  <a:pt x="3117" y="6883"/>
                  <a:pt x="3168" y="6854"/>
                  <a:pt x="3197" y="6803"/>
                </a:cubicBezTo>
                <a:cubicBezTo>
                  <a:pt x="3274" y="6657"/>
                  <a:pt x="3177" y="6511"/>
                  <a:pt x="3048" y="6511"/>
                </a:cubicBezTo>
                <a:lnTo>
                  <a:pt x="1509" y="6511"/>
                </a:lnTo>
                <a:cubicBezTo>
                  <a:pt x="1855" y="6208"/>
                  <a:pt x="2296" y="6053"/>
                  <a:pt x="2825" y="6053"/>
                </a:cubicBezTo>
                <a:close/>
                <a:moveTo>
                  <a:pt x="3912" y="7787"/>
                </a:moveTo>
                <a:cubicBezTo>
                  <a:pt x="3280" y="8396"/>
                  <a:pt x="2659" y="9215"/>
                  <a:pt x="2659" y="10084"/>
                </a:cubicBezTo>
                <a:lnTo>
                  <a:pt x="2659" y="11546"/>
                </a:lnTo>
                <a:lnTo>
                  <a:pt x="785" y="11546"/>
                </a:lnTo>
                <a:cubicBezTo>
                  <a:pt x="642" y="11546"/>
                  <a:pt x="513" y="11475"/>
                  <a:pt x="442" y="11352"/>
                </a:cubicBezTo>
                <a:cubicBezTo>
                  <a:pt x="313" y="11137"/>
                  <a:pt x="436" y="10963"/>
                  <a:pt x="447" y="10917"/>
                </a:cubicBezTo>
                <a:cubicBezTo>
                  <a:pt x="525" y="10565"/>
                  <a:pt x="567" y="10213"/>
                  <a:pt x="567" y="9861"/>
                </a:cubicBezTo>
                <a:cubicBezTo>
                  <a:pt x="567" y="9801"/>
                  <a:pt x="567" y="9735"/>
                  <a:pt x="565" y="9670"/>
                </a:cubicBezTo>
                <a:cubicBezTo>
                  <a:pt x="542" y="9172"/>
                  <a:pt x="559" y="8456"/>
                  <a:pt x="753" y="7787"/>
                </a:cubicBezTo>
                <a:close/>
                <a:moveTo>
                  <a:pt x="1159" y="1"/>
                </a:moveTo>
                <a:cubicBezTo>
                  <a:pt x="1081" y="1"/>
                  <a:pt x="1006" y="38"/>
                  <a:pt x="959" y="105"/>
                </a:cubicBezTo>
                <a:cubicBezTo>
                  <a:pt x="894" y="197"/>
                  <a:pt x="899" y="323"/>
                  <a:pt x="974" y="408"/>
                </a:cubicBezTo>
                <a:cubicBezTo>
                  <a:pt x="1140" y="600"/>
                  <a:pt x="1331" y="909"/>
                  <a:pt x="1331" y="1321"/>
                </a:cubicBezTo>
                <a:cubicBezTo>
                  <a:pt x="1331" y="1627"/>
                  <a:pt x="1154" y="2005"/>
                  <a:pt x="937" y="2425"/>
                </a:cubicBezTo>
                <a:cubicBezTo>
                  <a:pt x="894" y="2511"/>
                  <a:pt x="925" y="2617"/>
                  <a:pt x="1011" y="2663"/>
                </a:cubicBezTo>
                <a:cubicBezTo>
                  <a:pt x="1037" y="2676"/>
                  <a:pt x="1064" y="2682"/>
                  <a:pt x="1090" y="2682"/>
                </a:cubicBezTo>
                <a:cubicBezTo>
                  <a:pt x="1153" y="2682"/>
                  <a:pt x="1213" y="2648"/>
                  <a:pt x="1246" y="2586"/>
                </a:cubicBezTo>
                <a:cubicBezTo>
                  <a:pt x="1486" y="2122"/>
                  <a:pt x="1683" y="1707"/>
                  <a:pt x="1683" y="1324"/>
                </a:cubicBezTo>
                <a:cubicBezTo>
                  <a:pt x="1683" y="1167"/>
                  <a:pt x="1660" y="1021"/>
                  <a:pt x="1626" y="889"/>
                </a:cubicBezTo>
                <a:lnTo>
                  <a:pt x="1626" y="889"/>
                </a:lnTo>
                <a:cubicBezTo>
                  <a:pt x="1669" y="1021"/>
                  <a:pt x="1698" y="1187"/>
                  <a:pt x="1698" y="1381"/>
                </a:cubicBezTo>
                <a:cubicBezTo>
                  <a:pt x="1698" y="1919"/>
                  <a:pt x="1503" y="2308"/>
                  <a:pt x="1317" y="2689"/>
                </a:cubicBezTo>
                <a:cubicBezTo>
                  <a:pt x="1151" y="3026"/>
                  <a:pt x="994" y="3347"/>
                  <a:pt x="994" y="3730"/>
                </a:cubicBezTo>
                <a:cubicBezTo>
                  <a:pt x="994" y="4194"/>
                  <a:pt x="1137" y="4588"/>
                  <a:pt x="1403" y="4883"/>
                </a:cubicBezTo>
                <a:cubicBezTo>
                  <a:pt x="1769" y="5275"/>
                  <a:pt x="2301" y="5412"/>
                  <a:pt x="2833" y="5412"/>
                </a:cubicBezTo>
                <a:cubicBezTo>
                  <a:pt x="4018" y="5412"/>
                  <a:pt x="4676" y="4714"/>
                  <a:pt x="4676" y="3730"/>
                </a:cubicBezTo>
                <a:cubicBezTo>
                  <a:pt x="4676" y="3350"/>
                  <a:pt x="4519" y="3026"/>
                  <a:pt x="4350" y="2689"/>
                </a:cubicBezTo>
                <a:cubicBezTo>
                  <a:pt x="4164" y="2308"/>
                  <a:pt x="3972" y="1919"/>
                  <a:pt x="3972" y="1381"/>
                </a:cubicBezTo>
                <a:cubicBezTo>
                  <a:pt x="3972" y="1181"/>
                  <a:pt x="4001" y="1018"/>
                  <a:pt x="4044" y="886"/>
                </a:cubicBezTo>
                <a:lnTo>
                  <a:pt x="4044" y="886"/>
                </a:lnTo>
                <a:cubicBezTo>
                  <a:pt x="4006" y="1018"/>
                  <a:pt x="3984" y="1164"/>
                  <a:pt x="3984" y="1324"/>
                </a:cubicBezTo>
                <a:cubicBezTo>
                  <a:pt x="3984" y="1744"/>
                  <a:pt x="4221" y="2208"/>
                  <a:pt x="4456" y="2654"/>
                </a:cubicBezTo>
                <a:cubicBezTo>
                  <a:pt x="4676" y="3086"/>
                  <a:pt x="4908" y="3535"/>
                  <a:pt x="4908" y="3905"/>
                </a:cubicBezTo>
                <a:cubicBezTo>
                  <a:pt x="4908" y="5555"/>
                  <a:pt x="3457" y="5730"/>
                  <a:pt x="2833" y="5730"/>
                </a:cubicBezTo>
                <a:cubicBezTo>
                  <a:pt x="2210" y="5730"/>
                  <a:pt x="756" y="5553"/>
                  <a:pt x="756" y="3905"/>
                </a:cubicBezTo>
                <a:cubicBezTo>
                  <a:pt x="756" y="3721"/>
                  <a:pt x="811" y="3513"/>
                  <a:pt x="925" y="3241"/>
                </a:cubicBezTo>
                <a:cubicBezTo>
                  <a:pt x="968" y="3141"/>
                  <a:pt x="911" y="3023"/>
                  <a:pt x="796" y="3003"/>
                </a:cubicBezTo>
                <a:cubicBezTo>
                  <a:pt x="786" y="3002"/>
                  <a:pt x="776" y="3001"/>
                  <a:pt x="766" y="3001"/>
                </a:cubicBezTo>
                <a:cubicBezTo>
                  <a:pt x="695" y="3001"/>
                  <a:pt x="632" y="3044"/>
                  <a:pt x="602" y="3109"/>
                </a:cubicBezTo>
                <a:cubicBezTo>
                  <a:pt x="470" y="3421"/>
                  <a:pt x="410" y="3676"/>
                  <a:pt x="410" y="3905"/>
                </a:cubicBezTo>
                <a:cubicBezTo>
                  <a:pt x="410" y="4872"/>
                  <a:pt x="868" y="5610"/>
                  <a:pt x="1815" y="5924"/>
                </a:cubicBezTo>
                <a:cubicBezTo>
                  <a:pt x="1509" y="6053"/>
                  <a:pt x="1243" y="6251"/>
                  <a:pt x="1017" y="6511"/>
                </a:cubicBezTo>
                <a:lnTo>
                  <a:pt x="653" y="6511"/>
                </a:lnTo>
                <a:cubicBezTo>
                  <a:pt x="456" y="6511"/>
                  <a:pt x="296" y="6671"/>
                  <a:pt x="296" y="6869"/>
                </a:cubicBezTo>
                <a:lnTo>
                  <a:pt x="296" y="7438"/>
                </a:lnTo>
                <a:cubicBezTo>
                  <a:pt x="296" y="7544"/>
                  <a:pt x="341" y="7638"/>
                  <a:pt x="416" y="7704"/>
                </a:cubicBezTo>
                <a:cubicBezTo>
                  <a:pt x="216" y="8414"/>
                  <a:pt x="196" y="9169"/>
                  <a:pt x="216" y="9687"/>
                </a:cubicBezTo>
                <a:cubicBezTo>
                  <a:pt x="221" y="9747"/>
                  <a:pt x="221" y="9807"/>
                  <a:pt x="221" y="9864"/>
                </a:cubicBezTo>
                <a:cubicBezTo>
                  <a:pt x="221" y="10185"/>
                  <a:pt x="184" y="10505"/>
                  <a:pt x="113" y="10820"/>
                </a:cubicBezTo>
                <a:cubicBezTo>
                  <a:pt x="1" y="11049"/>
                  <a:pt x="12" y="11315"/>
                  <a:pt x="144" y="11535"/>
                </a:cubicBezTo>
                <a:cubicBezTo>
                  <a:pt x="281" y="11761"/>
                  <a:pt x="522" y="11895"/>
                  <a:pt x="785" y="11895"/>
                </a:cubicBezTo>
                <a:lnTo>
                  <a:pt x="4184" y="11895"/>
                </a:lnTo>
                <a:cubicBezTo>
                  <a:pt x="4278" y="11895"/>
                  <a:pt x="4358" y="11818"/>
                  <a:pt x="4358" y="11721"/>
                </a:cubicBezTo>
                <a:lnTo>
                  <a:pt x="4358" y="11524"/>
                </a:lnTo>
                <a:lnTo>
                  <a:pt x="4999" y="11524"/>
                </a:lnTo>
                <a:cubicBezTo>
                  <a:pt x="5388" y="11524"/>
                  <a:pt x="5706" y="11194"/>
                  <a:pt x="5706" y="10788"/>
                </a:cubicBezTo>
                <a:lnTo>
                  <a:pt x="5706" y="10694"/>
                </a:lnTo>
                <a:cubicBezTo>
                  <a:pt x="5706" y="10605"/>
                  <a:pt x="5643" y="10528"/>
                  <a:pt x="5551" y="10516"/>
                </a:cubicBezTo>
                <a:cubicBezTo>
                  <a:pt x="5543" y="10515"/>
                  <a:pt x="5535" y="10515"/>
                  <a:pt x="5528" y="10515"/>
                </a:cubicBezTo>
                <a:cubicBezTo>
                  <a:pt x="5433" y="10515"/>
                  <a:pt x="5357" y="10593"/>
                  <a:pt x="5357" y="10688"/>
                </a:cubicBezTo>
                <a:lnTo>
                  <a:pt x="5357" y="10785"/>
                </a:lnTo>
                <a:cubicBezTo>
                  <a:pt x="5357" y="11000"/>
                  <a:pt x="5194" y="11172"/>
                  <a:pt x="4994" y="11172"/>
                </a:cubicBezTo>
                <a:lnTo>
                  <a:pt x="4290" y="11172"/>
                </a:lnTo>
                <a:cubicBezTo>
                  <a:pt x="4135" y="11172"/>
                  <a:pt x="4012" y="11300"/>
                  <a:pt x="4012" y="11452"/>
                </a:cubicBezTo>
                <a:lnTo>
                  <a:pt x="4012" y="11544"/>
                </a:lnTo>
                <a:lnTo>
                  <a:pt x="3014" y="11544"/>
                </a:lnTo>
                <a:lnTo>
                  <a:pt x="3014" y="10079"/>
                </a:lnTo>
                <a:cubicBezTo>
                  <a:pt x="3014" y="9169"/>
                  <a:pt x="3872" y="8268"/>
                  <a:pt x="4418" y="7784"/>
                </a:cubicBezTo>
                <a:lnTo>
                  <a:pt x="5031" y="7784"/>
                </a:lnTo>
                <a:lnTo>
                  <a:pt x="5222" y="8402"/>
                </a:lnTo>
                <a:cubicBezTo>
                  <a:pt x="5228" y="8416"/>
                  <a:pt x="5234" y="8431"/>
                  <a:pt x="5242" y="8445"/>
                </a:cubicBezTo>
                <a:lnTo>
                  <a:pt x="5717" y="9189"/>
                </a:lnTo>
                <a:cubicBezTo>
                  <a:pt x="5752" y="9243"/>
                  <a:pt x="5732" y="9321"/>
                  <a:pt x="5674" y="9343"/>
                </a:cubicBezTo>
                <a:lnTo>
                  <a:pt x="5531" y="9401"/>
                </a:lnTo>
                <a:cubicBezTo>
                  <a:pt x="5423" y="9444"/>
                  <a:pt x="5351" y="9547"/>
                  <a:pt x="5351" y="9670"/>
                </a:cubicBezTo>
                <a:lnTo>
                  <a:pt x="5351" y="9916"/>
                </a:lnTo>
                <a:cubicBezTo>
                  <a:pt x="5351" y="10004"/>
                  <a:pt x="5417" y="10084"/>
                  <a:pt x="5506" y="10093"/>
                </a:cubicBezTo>
                <a:cubicBezTo>
                  <a:pt x="5514" y="10094"/>
                  <a:pt x="5522" y="10095"/>
                  <a:pt x="5531" y="10095"/>
                </a:cubicBezTo>
                <a:cubicBezTo>
                  <a:pt x="5628" y="10095"/>
                  <a:pt x="5703" y="10019"/>
                  <a:pt x="5703" y="9921"/>
                </a:cubicBezTo>
                <a:lnTo>
                  <a:pt x="5703" y="9721"/>
                </a:lnTo>
                <a:lnTo>
                  <a:pt x="5809" y="9684"/>
                </a:lnTo>
                <a:cubicBezTo>
                  <a:pt x="6075" y="9584"/>
                  <a:pt x="6181" y="9260"/>
                  <a:pt x="6021" y="9017"/>
                </a:cubicBezTo>
                <a:lnTo>
                  <a:pt x="5534" y="8291"/>
                </a:lnTo>
                <a:lnTo>
                  <a:pt x="5345" y="7704"/>
                </a:lnTo>
                <a:cubicBezTo>
                  <a:pt x="5420" y="7641"/>
                  <a:pt x="5466" y="7544"/>
                  <a:pt x="5466" y="7441"/>
                </a:cubicBezTo>
                <a:lnTo>
                  <a:pt x="5466" y="6863"/>
                </a:lnTo>
                <a:cubicBezTo>
                  <a:pt x="5466" y="6668"/>
                  <a:pt x="5305" y="6505"/>
                  <a:pt x="5108" y="6505"/>
                </a:cubicBezTo>
                <a:lnTo>
                  <a:pt x="4873" y="6505"/>
                </a:lnTo>
                <a:cubicBezTo>
                  <a:pt x="4693" y="6282"/>
                  <a:pt x="4404" y="6042"/>
                  <a:pt x="3944" y="5893"/>
                </a:cubicBezTo>
                <a:cubicBezTo>
                  <a:pt x="4770" y="5584"/>
                  <a:pt x="5257" y="4929"/>
                  <a:pt x="5257" y="3905"/>
                </a:cubicBezTo>
                <a:cubicBezTo>
                  <a:pt x="5257" y="3450"/>
                  <a:pt x="5005" y="2963"/>
                  <a:pt x="4762" y="2494"/>
                </a:cubicBezTo>
                <a:cubicBezTo>
                  <a:pt x="4550" y="2082"/>
                  <a:pt x="4330" y="1656"/>
                  <a:pt x="4330" y="1321"/>
                </a:cubicBezTo>
                <a:cubicBezTo>
                  <a:pt x="4330" y="906"/>
                  <a:pt x="4521" y="594"/>
                  <a:pt x="4687" y="408"/>
                </a:cubicBezTo>
                <a:cubicBezTo>
                  <a:pt x="4762" y="323"/>
                  <a:pt x="4770" y="197"/>
                  <a:pt x="4702" y="105"/>
                </a:cubicBezTo>
                <a:cubicBezTo>
                  <a:pt x="4653" y="38"/>
                  <a:pt x="4579" y="1"/>
                  <a:pt x="4501" y="1"/>
                </a:cubicBezTo>
                <a:cubicBezTo>
                  <a:pt x="4470" y="1"/>
                  <a:pt x="4438" y="7"/>
                  <a:pt x="4407" y="19"/>
                </a:cubicBezTo>
                <a:cubicBezTo>
                  <a:pt x="4115" y="137"/>
                  <a:pt x="3620" y="468"/>
                  <a:pt x="3620" y="1381"/>
                </a:cubicBezTo>
                <a:cubicBezTo>
                  <a:pt x="3620" y="1996"/>
                  <a:pt x="3843" y="2443"/>
                  <a:pt x="4035" y="2840"/>
                </a:cubicBezTo>
                <a:cubicBezTo>
                  <a:pt x="4190" y="3155"/>
                  <a:pt x="4327" y="3427"/>
                  <a:pt x="4327" y="3730"/>
                </a:cubicBezTo>
                <a:cubicBezTo>
                  <a:pt x="4327" y="3893"/>
                  <a:pt x="4301" y="4139"/>
                  <a:pt x="4187" y="4379"/>
                </a:cubicBezTo>
                <a:cubicBezTo>
                  <a:pt x="4221" y="4242"/>
                  <a:pt x="4241" y="4099"/>
                  <a:pt x="4232" y="3953"/>
                </a:cubicBezTo>
                <a:cubicBezTo>
                  <a:pt x="4204" y="3235"/>
                  <a:pt x="3626" y="2643"/>
                  <a:pt x="2905" y="2606"/>
                </a:cubicBezTo>
                <a:cubicBezTo>
                  <a:pt x="2880" y="2604"/>
                  <a:pt x="2854" y="2604"/>
                  <a:pt x="2829" y="2604"/>
                </a:cubicBezTo>
                <a:cubicBezTo>
                  <a:pt x="2057" y="2604"/>
                  <a:pt x="1429" y="3234"/>
                  <a:pt x="1429" y="4008"/>
                </a:cubicBezTo>
                <a:cubicBezTo>
                  <a:pt x="1429" y="4136"/>
                  <a:pt x="1446" y="4259"/>
                  <a:pt x="1480" y="4382"/>
                </a:cubicBezTo>
                <a:cubicBezTo>
                  <a:pt x="1360" y="4142"/>
                  <a:pt x="1337" y="3893"/>
                  <a:pt x="1337" y="3730"/>
                </a:cubicBezTo>
                <a:cubicBezTo>
                  <a:pt x="1337" y="3427"/>
                  <a:pt x="1469" y="3155"/>
                  <a:pt x="1626" y="2840"/>
                </a:cubicBezTo>
                <a:cubicBezTo>
                  <a:pt x="1818" y="2448"/>
                  <a:pt x="2041" y="1996"/>
                  <a:pt x="2041" y="1381"/>
                </a:cubicBezTo>
                <a:cubicBezTo>
                  <a:pt x="2041" y="468"/>
                  <a:pt x="1546" y="137"/>
                  <a:pt x="1254" y="19"/>
                </a:cubicBezTo>
                <a:cubicBezTo>
                  <a:pt x="1223" y="7"/>
                  <a:pt x="1191" y="1"/>
                  <a:pt x="11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DD643-8310-A758-17A2-EDA94CAF26F8}"/>
              </a:ext>
            </a:extLst>
          </p:cNvPr>
          <p:cNvSpPr txBox="1"/>
          <p:nvPr/>
        </p:nvSpPr>
        <p:spPr>
          <a:xfrm>
            <a:off x="3093656" y="3042375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err="1">
                <a:latin typeface="Cabin" panose="020B0604020202020204" charset="0"/>
              </a:rPr>
              <a:t>th</a:t>
            </a:r>
            <a:endParaRPr lang="en-IN" sz="800">
              <a:latin typeface="Cabi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51;p44">
            <a:extLst>
              <a:ext uri="{FF2B5EF4-FFF2-40B4-BE49-F238E27FC236}">
                <a16:creationId xmlns:a16="http://schemas.microsoft.com/office/drawing/2014/main" id="{3FC4AB7E-FB7B-85E8-6B64-11A1B3F16A22}"/>
              </a:ext>
            </a:extLst>
          </p:cNvPr>
          <p:cNvGrpSpPr/>
          <p:nvPr/>
        </p:nvGrpSpPr>
        <p:grpSpPr>
          <a:xfrm>
            <a:off x="413657" y="428847"/>
            <a:ext cx="1538514" cy="901921"/>
            <a:chOff x="5363125" y="1451537"/>
            <a:chExt cx="2968029" cy="2240430"/>
          </a:xfrm>
        </p:grpSpPr>
        <p:sp>
          <p:nvSpPr>
            <p:cNvPr id="4" name="Google Shape;1052;p44">
              <a:extLst>
                <a:ext uri="{FF2B5EF4-FFF2-40B4-BE49-F238E27FC236}">
                  <a16:creationId xmlns:a16="http://schemas.microsoft.com/office/drawing/2014/main" id="{E483AC0F-D7AD-348D-FC45-C769376160C4}"/>
                </a:ext>
              </a:extLst>
            </p:cNvPr>
            <p:cNvSpPr/>
            <p:nvPr/>
          </p:nvSpPr>
          <p:spPr>
            <a:xfrm>
              <a:off x="6352104" y="3203657"/>
              <a:ext cx="263715" cy="488310"/>
            </a:xfrm>
            <a:custGeom>
              <a:avLst/>
              <a:gdLst/>
              <a:ahLst/>
              <a:cxnLst/>
              <a:rect l="l" t="t" r="r" b="b"/>
              <a:pathLst>
                <a:path w="3175" h="5879" fill="none" extrusionOk="0">
                  <a:moveTo>
                    <a:pt x="501" y="1736"/>
                  </a:moveTo>
                  <a:cubicBezTo>
                    <a:pt x="1" y="2343"/>
                    <a:pt x="234" y="3834"/>
                    <a:pt x="1073" y="4749"/>
                  </a:cubicBezTo>
                  <a:cubicBezTo>
                    <a:pt x="2114" y="5878"/>
                    <a:pt x="3029" y="5844"/>
                    <a:pt x="3029" y="5844"/>
                  </a:cubicBezTo>
                  <a:cubicBezTo>
                    <a:pt x="3029" y="5844"/>
                    <a:pt x="3174" y="4700"/>
                    <a:pt x="2408" y="4372"/>
                  </a:cubicBezTo>
                  <a:cubicBezTo>
                    <a:pt x="1645" y="4044"/>
                    <a:pt x="1107" y="3094"/>
                    <a:pt x="1015" y="2602"/>
                  </a:cubicBezTo>
                  <a:cubicBezTo>
                    <a:pt x="924" y="2118"/>
                    <a:pt x="1778" y="1084"/>
                    <a:pt x="2194" y="615"/>
                  </a:cubicBezTo>
                  <a:cubicBezTo>
                    <a:pt x="2068" y="424"/>
                    <a:pt x="1965" y="218"/>
                    <a:pt x="1877" y="1"/>
                  </a:cubicBezTo>
                  <a:cubicBezTo>
                    <a:pt x="1584" y="386"/>
                    <a:pt x="981" y="1160"/>
                    <a:pt x="501" y="173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3;p44">
              <a:extLst>
                <a:ext uri="{FF2B5EF4-FFF2-40B4-BE49-F238E27FC236}">
                  <a16:creationId xmlns:a16="http://schemas.microsoft.com/office/drawing/2014/main" id="{C6A7C07F-0A2E-D588-1018-A2D07E8F7F75}"/>
                </a:ext>
              </a:extLst>
            </p:cNvPr>
            <p:cNvSpPr/>
            <p:nvPr/>
          </p:nvSpPr>
          <p:spPr>
            <a:xfrm>
              <a:off x="6162066" y="2987290"/>
              <a:ext cx="326094" cy="388139"/>
            </a:xfrm>
            <a:custGeom>
              <a:avLst/>
              <a:gdLst/>
              <a:ahLst/>
              <a:cxnLst/>
              <a:rect l="l" t="t" r="r" b="b"/>
              <a:pathLst>
                <a:path w="3926" h="4673" fill="none" extrusionOk="0">
                  <a:moveTo>
                    <a:pt x="2083" y="77"/>
                  </a:moveTo>
                  <a:cubicBezTo>
                    <a:pt x="1301" y="92"/>
                    <a:pt x="321" y="1248"/>
                    <a:pt x="176" y="2480"/>
                  </a:cubicBezTo>
                  <a:cubicBezTo>
                    <a:pt x="1" y="4002"/>
                    <a:pt x="626" y="4673"/>
                    <a:pt x="626" y="4673"/>
                  </a:cubicBezTo>
                  <a:cubicBezTo>
                    <a:pt x="626" y="4673"/>
                    <a:pt x="1587" y="4036"/>
                    <a:pt x="1335" y="3243"/>
                  </a:cubicBezTo>
                  <a:cubicBezTo>
                    <a:pt x="1084" y="2453"/>
                    <a:pt x="1454" y="1424"/>
                    <a:pt x="1763" y="1031"/>
                  </a:cubicBezTo>
                  <a:cubicBezTo>
                    <a:pt x="2056" y="665"/>
                    <a:pt x="3262" y="619"/>
                    <a:pt x="3925" y="623"/>
                  </a:cubicBezTo>
                  <a:lnTo>
                    <a:pt x="3925" y="1"/>
                  </a:lnTo>
                  <a:cubicBezTo>
                    <a:pt x="3399" y="31"/>
                    <a:pt x="2670" y="66"/>
                    <a:pt x="2083" y="7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4;p44">
              <a:extLst>
                <a:ext uri="{FF2B5EF4-FFF2-40B4-BE49-F238E27FC236}">
                  <a16:creationId xmlns:a16="http://schemas.microsoft.com/office/drawing/2014/main" id="{7FE00238-C9AF-063C-B6A7-0B494CCB423F}"/>
                </a:ext>
              </a:extLst>
            </p:cNvPr>
            <p:cNvSpPr/>
            <p:nvPr/>
          </p:nvSpPr>
          <p:spPr>
            <a:xfrm>
              <a:off x="7170066" y="2988619"/>
              <a:ext cx="309897" cy="387475"/>
            </a:xfrm>
            <a:custGeom>
              <a:avLst/>
              <a:gdLst/>
              <a:ahLst/>
              <a:cxnLst/>
              <a:rect l="l" t="t" r="r" b="b"/>
              <a:pathLst>
                <a:path w="3731" h="4665" fill="none" extrusionOk="0">
                  <a:moveTo>
                    <a:pt x="1648" y="61"/>
                  </a:moveTo>
                  <a:cubicBezTo>
                    <a:pt x="1126" y="54"/>
                    <a:pt x="496" y="23"/>
                    <a:pt x="1" y="0"/>
                  </a:cubicBezTo>
                  <a:lnTo>
                    <a:pt x="1" y="610"/>
                  </a:lnTo>
                  <a:cubicBezTo>
                    <a:pt x="683" y="618"/>
                    <a:pt x="1705" y="690"/>
                    <a:pt x="1965" y="1018"/>
                  </a:cubicBezTo>
                  <a:cubicBezTo>
                    <a:pt x="2278" y="1411"/>
                    <a:pt x="2647" y="2441"/>
                    <a:pt x="2396" y="3234"/>
                  </a:cubicBezTo>
                  <a:cubicBezTo>
                    <a:pt x="2144" y="4024"/>
                    <a:pt x="3105" y="4665"/>
                    <a:pt x="3105" y="4665"/>
                  </a:cubicBezTo>
                  <a:cubicBezTo>
                    <a:pt x="3105" y="4665"/>
                    <a:pt x="3731" y="3990"/>
                    <a:pt x="3555" y="2472"/>
                  </a:cubicBezTo>
                  <a:cubicBezTo>
                    <a:pt x="3410" y="1232"/>
                    <a:pt x="2434" y="76"/>
                    <a:pt x="1648" y="6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5;p44">
              <a:extLst>
                <a:ext uri="{FF2B5EF4-FFF2-40B4-BE49-F238E27FC236}">
                  <a16:creationId xmlns:a16="http://schemas.microsoft.com/office/drawing/2014/main" id="{C12A10A6-A2CC-541A-BC43-FE64D3601AF7}"/>
                </a:ext>
              </a:extLst>
            </p:cNvPr>
            <p:cNvSpPr/>
            <p:nvPr/>
          </p:nvSpPr>
          <p:spPr>
            <a:xfrm>
              <a:off x="7015494" y="3225834"/>
              <a:ext cx="263300" cy="466133"/>
            </a:xfrm>
            <a:custGeom>
              <a:avLst/>
              <a:gdLst/>
              <a:ahLst/>
              <a:cxnLst/>
              <a:rect l="l" t="t" r="r" b="b"/>
              <a:pathLst>
                <a:path w="3170" h="5612" fill="none" extrusionOk="0">
                  <a:moveTo>
                    <a:pt x="2155" y="2335"/>
                  </a:moveTo>
                  <a:cubicBezTo>
                    <a:pt x="2064" y="2827"/>
                    <a:pt x="1526" y="3780"/>
                    <a:pt x="763" y="4105"/>
                  </a:cubicBezTo>
                  <a:cubicBezTo>
                    <a:pt x="0" y="4433"/>
                    <a:pt x="141" y="5577"/>
                    <a:pt x="141" y="5577"/>
                  </a:cubicBezTo>
                  <a:cubicBezTo>
                    <a:pt x="141" y="5577"/>
                    <a:pt x="1057" y="5611"/>
                    <a:pt x="2098" y="4482"/>
                  </a:cubicBezTo>
                  <a:cubicBezTo>
                    <a:pt x="2937" y="3567"/>
                    <a:pt x="3170" y="2068"/>
                    <a:pt x="2670" y="1469"/>
                  </a:cubicBezTo>
                  <a:cubicBezTo>
                    <a:pt x="2281" y="1008"/>
                    <a:pt x="1820" y="417"/>
                    <a:pt x="1499" y="1"/>
                  </a:cubicBezTo>
                  <a:cubicBezTo>
                    <a:pt x="1404" y="195"/>
                    <a:pt x="1289" y="382"/>
                    <a:pt x="1164" y="558"/>
                  </a:cubicBezTo>
                  <a:cubicBezTo>
                    <a:pt x="1602" y="1076"/>
                    <a:pt x="2235" y="1912"/>
                    <a:pt x="2155" y="23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;p44">
              <a:extLst>
                <a:ext uri="{FF2B5EF4-FFF2-40B4-BE49-F238E27FC236}">
                  <a16:creationId xmlns:a16="http://schemas.microsoft.com/office/drawing/2014/main" id="{D3BE0FFE-BB8D-3340-8F40-70C55E64F786}"/>
                </a:ext>
              </a:extLst>
            </p:cNvPr>
            <p:cNvSpPr/>
            <p:nvPr/>
          </p:nvSpPr>
          <p:spPr>
            <a:xfrm>
              <a:off x="6374032" y="2069908"/>
              <a:ext cx="202833" cy="609577"/>
            </a:xfrm>
            <a:custGeom>
              <a:avLst/>
              <a:gdLst/>
              <a:ahLst/>
              <a:cxnLst/>
              <a:rect l="l" t="t" r="r" b="b"/>
              <a:pathLst>
                <a:path w="2442" h="7339" fill="none" extrusionOk="0">
                  <a:moveTo>
                    <a:pt x="923" y="3975"/>
                  </a:moveTo>
                  <a:cubicBezTo>
                    <a:pt x="923" y="3975"/>
                    <a:pt x="1621" y="2991"/>
                    <a:pt x="2086" y="1755"/>
                  </a:cubicBezTo>
                  <a:cubicBezTo>
                    <a:pt x="2441" y="821"/>
                    <a:pt x="2231" y="1"/>
                    <a:pt x="2231" y="1"/>
                  </a:cubicBezTo>
                  <a:cubicBezTo>
                    <a:pt x="2231" y="1"/>
                    <a:pt x="0" y="2724"/>
                    <a:pt x="385" y="4761"/>
                  </a:cubicBezTo>
                  <a:cubicBezTo>
                    <a:pt x="763" y="6748"/>
                    <a:pt x="1476" y="7312"/>
                    <a:pt x="1510" y="7339"/>
                  </a:cubicBezTo>
                  <a:cubicBezTo>
                    <a:pt x="1571" y="7121"/>
                    <a:pt x="1652" y="6912"/>
                    <a:pt x="1755" y="6717"/>
                  </a:cubicBezTo>
                  <a:cubicBezTo>
                    <a:pt x="946" y="5584"/>
                    <a:pt x="923" y="3975"/>
                    <a:pt x="923" y="397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7;p44">
              <a:extLst>
                <a:ext uri="{FF2B5EF4-FFF2-40B4-BE49-F238E27FC236}">
                  <a16:creationId xmlns:a16="http://schemas.microsoft.com/office/drawing/2014/main" id="{2B9D232C-1C71-9FEB-EABF-87F0C1B03B58}"/>
                </a:ext>
              </a:extLst>
            </p:cNvPr>
            <p:cNvSpPr/>
            <p:nvPr/>
          </p:nvSpPr>
          <p:spPr>
            <a:xfrm>
              <a:off x="7062090" y="2071486"/>
              <a:ext cx="194194" cy="586819"/>
            </a:xfrm>
            <a:custGeom>
              <a:avLst/>
              <a:gdLst/>
              <a:ahLst/>
              <a:cxnLst/>
              <a:rect l="l" t="t" r="r" b="b"/>
              <a:pathLst>
                <a:path w="2338" h="7065" fill="none" extrusionOk="0">
                  <a:moveTo>
                    <a:pt x="1964" y="4745"/>
                  </a:moveTo>
                  <a:cubicBezTo>
                    <a:pt x="2338" y="2793"/>
                    <a:pt x="298" y="207"/>
                    <a:pt x="134" y="1"/>
                  </a:cubicBezTo>
                  <a:cubicBezTo>
                    <a:pt x="118" y="47"/>
                    <a:pt x="111" y="96"/>
                    <a:pt x="92" y="142"/>
                  </a:cubicBezTo>
                  <a:cubicBezTo>
                    <a:pt x="50" y="424"/>
                    <a:pt x="0" y="1050"/>
                    <a:pt x="263" y="1740"/>
                  </a:cubicBezTo>
                  <a:cubicBezTo>
                    <a:pt x="725" y="2976"/>
                    <a:pt x="1426" y="3963"/>
                    <a:pt x="1426" y="3963"/>
                  </a:cubicBezTo>
                  <a:cubicBezTo>
                    <a:pt x="1426" y="3963"/>
                    <a:pt x="1407" y="5329"/>
                    <a:pt x="767" y="6435"/>
                  </a:cubicBezTo>
                  <a:cubicBezTo>
                    <a:pt x="892" y="6637"/>
                    <a:pt x="995" y="6847"/>
                    <a:pt x="1079" y="7064"/>
                  </a:cubicBezTo>
                  <a:cubicBezTo>
                    <a:pt x="1327" y="6732"/>
                    <a:pt x="1716" y="6042"/>
                    <a:pt x="1964" y="474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8;p44">
              <a:extLst>
                <a:ext uri="{FF2B5EF4-FFF2-40B4-BE49-F238E27FC236}">
                  <a16:creationId xmlns:a16="http://schemas.microsoft.com/office/drawing/2014/main" id="{FE7B59F0-2BB4-2A3F-D89C-CB58982E079F}"/>
                </a:ext>
              </a:extLst>
            </p:cNvPr>
            <p:cNvSpPr/>
            <p:nvPr/>
          </p:nvSpPr>
          <p:spPr>
            <a:xfrm>
              <a:off x="6757597" y="2562528"/>
              <a:ext cx="127746" cy="6063"/>
            </a:xfrm>
            <a:custGeom>
              <a:avLst/>
              <a:gdLst/>
              <a:ahLst/>
              <a:cxnLst/>
              <a:rect l="l" t="t" r="r" b="b"/>
              <a:pathLst>
                <a:path w="1538" h="73" fill="none" extrusionOk="0">
                  <a:moveTo>
                    <a:pt x="1" y="0"/>
                  </a:moveTo>
                  <a:cubicBezTo>
                    <a:pt x="283" y="42"/>
                    <a:pt x="573" y="69"/>
                    <a:pt x="863" y="69"/>
                  </a:cubicBezTo>
                  <a:cubicBezTo>
                    <a:pt x="1088" y="69"/>
                    <a:pt x="1317" y="54"/>
                    <a:pt x="1538" y="27"/>
                  </a:cubicBezTo>
                  <a:cubicBezTo>
                    <a:pt x="1073" y="69"/>
                    <a:pt x="554" y="73"/>
                    <a:pt x="1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9;p44">
              <a:extLst>
                <a:ext uri="{FF2B5EF4-FFF2-40B4-BE49-F238E27FC236}">
                  <a16:creationId xmlns:a16="http://schemas.microsoft.com/office/drawing/2014/main" id="{355928BF-9AD0-C694-6007-CBFD1ED32227}"/>
                </a:ext>
              </a:extLst>
            </p:cNvPr>
            <p:cNvSpPr/>
            <p:nvPr/>
          </p:nvSpPr>
          <p:spPr>
            <a:xfrm>
              <a:off x="6608756" y="2338851"/>
              <a:ext cx="445119" cy="229744"/>
            </a:xfrm>
            <a:custGeom>
              <a:avLst/>
              <a:gdLst/>
              <a:ahLst/>
              <a:cxnLst/>
              <a:rect l="l" t="t" r="r" b="b"/>
              <a:pathLst>
                <a:path w="5359" h="2766" fill="none" extrusionOk="0">
                  <a:moveTo>
                    <a:pt x="328" y="2343"/>
                  </a:moveTo>
                  <a:cubicBezTo>
                    <a:pt x="675" y="2457"/>
                    <a:pt x="1209" y="2609"/>
                    <a:pt x="1793" y="2693"/>
                  </a:cubicBezTo>
                  <a:cubicBezTo>
                    <a:pt x="2350" y="2766"/>
                    <a:pt x="2865" y="2762"/>
                    <a:pt x="3326" y="2724"/>
                  </a:cubicBezTo>
                  <a:cubicBezTo>
                    <a:pt x="4405" y="2609"/>
                    <a:pt x="5347" y="2266"/>
                    <a:pt x="5359" y="2259"/>
                  </a:cubicBezTo>
                  <a:cubicBezTo>
                    <a:pt x="5359" y="2259"/>
                    <a:pt x="5023" y="1"/>
                    <a:pt x="2514" y="1"/>
                  </a:cubicBezTo>
                  <a:cubicBezTo>
                    <a:pt x="0" y="1"/>
                    <a:pt x="0" y="2220"/>
                    <a:pt x="0" y="2220"/>
                  </a:cubicBezTo>
                  <a:cubicBezTo>
                    <a:pt x="54" y="2240"/>
                    <a:pt x="252" y="2316"/>
                    <a:pt x="328" y="23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0;p44">
              <a:extLst>
                <a:ext uri="{FF2B5EF4-FFF2-40B4-BE49-F238E27FC236}">
                  <a16:creationId xmlns:a16="http://schemas.microsoft.com/office/drawing/2014/main" id="{E1F284D7-0112-3C03-59EE-9F6F3926E94B}"/>
                </a:ext>
              </a:extLst>
            </p:cNvPr>
            <p:cNvSpPr/>
            <p:nvPr/>
          </p:nvSpPr>
          <p:spPr>
            <a:xfrm>
              <a:off x="6487075" y="2523241"/>
              <a:ext cx="686242" cy="869306"/>
            </a:xfrm>
            <a:custGeom>
              <a:avLst/>
              <a:gdLst/>
              <a:ahLst/>
              <a:cxnLst/>
              <a:rect l="l" t="t" r="r" b="b"/>
              <a:pathLst>
                <a:path w="8262" h="10466" fill="none" extrusionOk="0">
                  <a:moveTo>
                    <a:pt x="8224" y="2735"/>
                  </a:moveTo>
                  <a:cubicBezTo>
                    <a:pt x="8212" y="2342"/>
                    <a:pt x="8128" y="1972"/>
                    <a:pt x="8002" y="1621"/>
                  </a:cubicBezTo>
                  <a:cubicBezTo>
                    <a:pt x="7918" y="1404"/>
                    <a:pt x="7815" y="1187"/>
                    <a:pt x="7690" y="992"/>
                  </a:cubicBezTo>
                  <a:cubicBezTo>
                    <a:pt x="7461" y="626"/>
                    <a:pt x="7167" y="302"/>
                    <a:pt x="6824" y="39"/>
                  </a:cubicBezTo>
                  <a:lnTo>
                    <a:pt x="6824" y="39"/>
                  </a:lnTo>
                  <a:cubicBezTo>
                    <a:pt x="6812" y="42"/>
                    <a:pt x="5870" y="389"/>
                    <a:pt x="4791" y="500"/>
                  </a:cubicBezTo>
                  <a:cubicBezTo>
                    <a:pt x="4574" y="527"/>
                    <a:pt x="4345" y="542"/>
                    <a:pt x="4116" y="542"/>
                  </a:cubicBezTo>
                  <a:cubicBezTo>
                    <a:pt x="3826" y="542"/>
                    <a:pt x="3532" y="512"/>
                    <a:pt x="3254" y="473"/>
                  </a:cubicBezTo>
                  <a:cubicBezTo>
                    <a:pt x="2670" y="386"/>
                    <a:pt x="2137" y="233"/>
                    <a:pt x="1789" y="119"/>
                  </a:cubicBezTo>
                  <a:cubicBezTo>
                    <a:pt x="1713" y="96"/>
                    <a:pt x="1519" y="20"/>
                    <a:pt x="1461" y="0"/>
                  </a:cubicBezTo>
                  <a:lnTo>
                    <a:pt x="1461" y="0"/>
                  </a:lnTo>
                  <a:cubicBezTo>
                    <a:pt x="1011" y="328"/>
                    <a:pt x="645" y="763"/>
                    <a:pt x="394" y="1263"/>
                  </a:cubicBezTo>
                  <a:cubicBezTo>
                    <a:pt x="291" y="1461"/>
                    <a:pt x="210" y="1671"/>
                    <a:pt x="149" y="1885"/>
                  </a:cubicBezTo>
                  <a:cubicBezTo>
                    <a:pt x="73" y="2155"/>
                    <a:pt x="24" y="2438"/>
                    <a:pt x="12" y="2727"/>
                  </a:cubicBezTo>
                  <a:lnTo>
                    <a:pt x="1" y="2727"/>
                  </a:lnTo>
                  <a:lnTo>
                    <a:pt x="1" y="3006"/>
                  </a:lnTo>
                  <a:lnTo>
                    <a:pt x="5" y="3006"/>
                  </a:lnTo>
                  <a:lnTo>
                    <a:pt x="5" y="5596"/>
                  </a:lnTo>
                  <a:lnTo>
                    <a:pt x="5" y="6213"/>
                  </a:lnTo>
                  <a:lnTo>
                    <a:pt x="5" y="6888"/>
                  </a:lnTo>
                  <a:cubicBezTo>
                    <a:pt x="5" y="7354"/>
                    <a:pt x="96" y="7792"/>
                    <a:pt x="252" y="8197"/>
                  </a:cubicBezTo>
                  <a:cubicBezTo>
                    <a:pt x="340" y="8410"/>
                    <a:pt x="443" y="8616"/>
                    <a:pt x="569" y="8811"/>
                  </a:cubicBezTo>
                  <a:cubicBezTo>
                    <a:pt x="1202" y="9810"/>
                    <a:pt x="2320" y="10466"/>
                    <a:pt x="3582" y="10466"/>
                  </a:cubicBezTo>
                  <a:lnTo>
                    <a:pt x="4654" y="10466"/>
                  </a:lnTo>
                  <a:cubicBezTo>
                    <a:pt x="5828" y="10466"/>
                    <a:pt x="6870" y="9898"/>
                    <a:pt x="7526" y="9020"/>
                  </a:cubicBezTo>
                  <a:cubicBezTo>
                    <a:pt x="7651" y="8849"/>
                    <a:pt x="7766" y="8662"/>
                    <a:pt x="7861" y="8464"/>
                  </a:cubicBezTo>
                  <a:cubicBezTo>
                    <a:pt x="8098" y="7987"/>
                    <a:pt x="8231" y="7453"/>
                    <a:pt x="8231" y="6888"/>
                  </a:cubicBezTo>
                  <a:lnTo>
                    <a:pt x="8231" y="6213"/>
                  </a:lnTo>
                  <a:lnTo>
                    <a:pt x="8231" y="5603"/>
                  </a:lnTo>
                  <a:lnTo>
                    <a:pt x="8231" y="3010"/>
                  </a:lnTo>
                  <a:cubicBezTo>
                    <a:pt x="8239" y="3010"/>
                    <a:pt x="8254" y="3010"/>
                    <a:pt x="8262" y="3006"/>
                  </a:cubicBezTo>
                  <a:lnTo>
                    <a:pt x="8262" y="2727"/>
                  </a:lnTo>
                  <a:cubicBezTo>
                    <a:pt x="8250" y="2735"/>
                    <a:pt x="8235" y="2735"/>
                    <a:pt x="8224" y="27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1;p44">
              <a:extLst>
                <a:ext uri="{FF2B5EF4-FFF2-40B4-BE49-F238E27FC236}">
                  <a16:creationId xmlns:a16="http://schemas.microsoft.com/office/drawing/2014/main" id="{F114A3AC-91DF-26EF-860E-38792EC78C0A}"/>
                </a:ext>
              </a:extLst>
            </p:cNvPr>
            <p:cNvSpPr/>
            <p:nvPr/>
          </p:nvSpPr>
          <p:spPr>
            <a:xfrm>
              <a:off x="6487407" y="2739941"/>
              <a:ext cx="342872" cy="653599"/>
            </a:xfrm>
            <a:custGeom>
              <a:avLst/>
              <a:gdLst/>
              <a:ahLst/>
              <a:cxnLst/>
              <a:rect l="l" t="t" r="r" b="b"/>
              <a:pathLst>
                <a:path w="4128" h="7869" fill="none" extrusionOk="0">
                  <a:moveTo>
                    <a:pt x="3567" y="1663"/>
                  </a:moveTo>
                  <a:cubicBezTo>
                    <a:pt x="2525" y="469"/>
                    <a:pt x="912" y="107"/>
                    <a:pt x="1" y="0"/>
                  </a:cubicBezTo>
                  <a:lnTo>
                    <a:pt x="1" y="4249"/>
                  </a:lnTo>
                  <a:cubicBezTo>
                    <a:pt x="1" y="6247"/>
                    <a:pt x="1656" y="7868"/>
                    <a:pt x="3689" y="7868"/>
                  </a:cubicBezTo>
                  <a:lnTo>
                    <a:pt x="4127" y="7868"/>
                  </a:lnTo>
                  <a:lnTo>
                    <a:pt x="4127" y="3448"/>
                  </a:lnTo>
                  <a:cubicBezTo>
                    <a:pt x="4127" y="2655"/>
                    <a:pt x="3845" y="1980"/>
                    <a:pt x="3567" y="16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2;p44">
              <a:extLst>
                <a:ext uri="{FF2B5EF4-FFF2-40B4-BE49-F238E27FC236}">
                  <a16:creationId xmlns:a16="http://schemas.microsoft.com/office/drawing/2014/main" id="{8B000AB3-91F7-8CF1-2A6D-CF6618A82398}"/>
                </a:ext>
              </a:extLst>
            </p:cNvPr>
            <p:cNvSpPr/>
            <p:nvPr/>
          </p:nvSpPr>
          <p:spPr>
            <a:xfrm>
              <a:off x="6830190" y="2739941"/>
              <a:ext cx="340629" cy="653599"/>
            </a:xfrm>
            <a:custGeom>
              <a:avLst/>
              <a:gdLst/>
              <a:ahLst/>
              <a:cxnLst/>
              <a:rect l="l" t="t" r="r" b="b"/>
              <a:pathLst>
                <a:path w="4101" h="7869" fill="none" extrusionOk="0">
                  <a:moveTo>
                    <a:pt x="553" y="1663"/>
                  </a:moveTo>
                  <a:cubicBezTo>
                    <a:pt x="1591" y="469"/>
                    <a:pt x="3192" y="107"/>
                    <a:pt x="4100" y="0"/>
                  </a:cubicBezTo>
                  <a:lnTo>
                    <a:pt x="4100" y="4249"/>
                  </a:lnTo>
                  <a:cubicBezTo>
                    <a:pt x="4100" y="6247"/>
                    <a:pt x="2453" y="7868"/>
                    <a:pt x="431" y="7868"/>
                  </a:cubicBezTo>
                  <a:lnTo>
                    <a:pt x="0" y="7868"/>
                  </a:lnTo>
                  <a:lnTo>
                    <a:pt x="0" y="3448"/>
                  </a:lnTo>
                  <a:cubicBezTo>
                    <a:pt x="0" y="2655"/>
                    <a:pt x="275" y="1980"/>
                    <a:pt x="553" y="16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;p44">
              <a:extLst>
                <a:ext uri="{FF2B5EF4-FFF2-40B4-BE49-F238E27FC236}">
                  <a16:creationId xmlns:a16="http://schemas.microsoft.com/office/drawing/2014/main" id="{F59BD996-EDF0-A0F8-962F-7CA652B8E231}"/>
                </a:ext>
              </a:extLst>
            </p:cNvPr>
            <p:cNvSpPr/>
            <p:nvPr/>
          </p:nvSpPr>
          <p:spPr>
            <a:xfrm>
              <a:off x="6521295" y="2820093"/>
              <a:ext cx="138876" cy="482163"/>
            </a:xfrm>
            <a:custGeom>
              <a:avLst/>
              <a:gdLst/>
              <a:ahLst/>
              <a:cxnLst/>
              <a:rect l="l" t="t" r="r" b="b"/>
              <a:pathLst>
                <a:path w="1672" h="5805" fill="none" extrusionOk="0">
                  <a:moveTo>
                    <a:pt x="1030" y="294"/>
                  </a:moveTo>
                  <a:cubicBezTo>
                    <a:pt x="638" y="84"/>
                    <a:pt x="313" y="0"/>
                    <a:pt x="313" y="0"/>
                  </a:cubicBezTo>
                  <a:cubicBezTo>
                    <a:pt x="313" y="0"/>
                    <a:pt x="1" y="3364"/>
                    <a:pt x="516" y="4482"/>
                  </a:cubicBezTo>
                  <a:cubicBezTo>
                    <a:pt x="1030" y="5591"/>
                    <a:pt x="1671" y="5805"/>
                    <a:pt x="1671" y="5805"/>
                  </a:cubicBezTo>
                  <a:cubicBezTo>
                    <a:pt x="1671" y="5805"/>
                    <a:pt x="1019" y="4581"/>
                    <a:pt x="1019" y="2872"/>
                  </a:cubicBezTo>
                  <a:cubicBezTo>
                    <a:pt x="1015" y="1488"/>
                    <a:pt x="1038" y="1152"/>
                    <a:pt x="1030" y="29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4;p44">
              <a:extLst>
                <a:ext uri="{FF2B5EF4-FFF2-40B4-BE49-F238E27FC236}">
                  <a16:creationId xmlns:a16="http://schemas.microsoft.com/office/drawing/2014/main" id="{E4E05D9E-19C0-A30D-F70B-C9677AA5480C}"/>
                </a:ext>
              </a:extLst>
            </p:cNvPr>
            <p:cNvSpPr/>
            <p:nvPr/>
          </p:nvSpPr>
          <p:spPr>
            <a:xfrm>
              <a:off x="6581845" y="1768322"/>
              <a:ext cx="471116" cy="471449"/>
            </a:xfrm>
            <a:custGeom>
              <a:avLst/>
              <a:gdLst/>
              <a:ahLst/>
              <a:cxnLst/>
              <a:rect l="l" t="t" r="r" b="b"/>
              <a:pathLst>
                <a:path w="5672" h="5676" fill="none" extrusionOk="0">
                  <a:moveTo>
                    <a:pt x="5671" y="2835"/>
                  </a:moveTo>
                  <a:cubicBezTo>
                    <a:pt x="5671" y="1271"/>
                    <a:pt x="4401" y="1"/>
                    <a:pt x="2838" y="1"/>
                  </a:cubicBezTo>
                  <a:cubicBezTo>
                    <a:pt x="1274" y="1"/>
                    <a:pt x="0" y="1271"/>
                    <a:pt x="0" y="2835"/>
                  </a:cubicBezTo>
                  <a:cubicBezTo>
                    <a:pt x="0" y="4398"/>
                    <a:pt x="1274" y="5672"/>
                    <a:pt x="2838" y="5672"/>
                  </a:cubicBezTo>
                  <a:cubicBezTo>
                    <a:pt x="4401" y="5676"/>
                    <a:pt x="5671" y="4406"/>
                    <a:pt x="5671" y="2835"/>
                  </a:cubicBezTo>
                  <a:close/>
                  <a:moveTo>
                    <a:pt x="2216" y="2835"/>
                  </a:moveTo>
                  <a:cubicBezTo>
                    <a:pt x="1655" y="2835"/>
                    <a:pt x="1198" y="2377"/>
                    <a:pt x="1198" y="1816"/>
                  </a:cubicBezTo>
                  <a:cubicBezTo>
                    <a:pt x="1198" y="1252"/>
                    <a:pt x="1655" y="794"/>
                    <a:pt x="2216" y="794"/>
                  </a:cubicBezTo>
                  <a:cubicBezTo>
                    <a:pt x="2780" y="794"/>
                    <a:pt x="3238" y="1252"/>
                    <a:pt x="3238" y="1816"/>
                  </a:cubicBezTo>
                  <a:cubicBezTo>
                    <a:pt x="3238" y="2385"/>
                    <a:pt x="2780" y="2835"/>
                    <a:pt x="2216" y="28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5;p44">
              <a:extLst>
                <a:ext uri="{FF2B5EF4-FFF2-40B4-BE49-F238E27FC236}">
                  <a16:creationId xmlns:a16="http://schemas.microsoft.com/office/drawing/2014/main" id="{52CC927F-D4D6-EE41-990F-14B607DF712B}"/>
                </a:ext>
              </a:extLst>
            </p:cNvPr>
            <p:cNvSpPr/>
            <p:nvPr/>
          </p:nvSpPr>
          <p:spPr>
            <a:xfrm>
              <a:off x="6552691" y="1739168"/>
              <a:ext cx="529424" cy="529175"/>
            </a:xfrm>
            <a:custGeom>
              <a:avLst/>
              <a:gdLst/>
              <a:ahLst/>
              <a:cxnLst/>
              <a:rect l="l" t="t" r="r" b="b"/>
              <a:pathLst>
                <a:path w="6374" h="6371" fill="none" extrusionOk="0">
                  <a:moveTo>
                    <a:pt x="6373" y="3186"/>
                  </a:moveTo>
                  <a:cubicBezTo>
                    <a:pt x="6373" y="1431"/>
                    <a:pt x="4943" y="1"/>
                    <a:pt x="3189" y="1"/>
                  </a:cubicBezTo>
                  <a:cubicBezTo>
                    <a:pt x="1430" y="1"/>
                    <a:pt x="0" y="1431"/>
                    <a:pt x="0" y="3186"/>
                  </a:cubicBezTo>
                  <a:cubicBezTo>
                    <a:pt x="0" y="4940"/>
                    <a:pt x="1430" y="6370"/>
                    <a:pt x="3189" y="6370"/>
                  </a:cubicBezTo>
                  <a:cubicBezTo>
                    <a:pt x="4611" y="6370"/>
                    <a:pt x="5816" y="5432"/>
                    <a:pt x="6225" y="4139"/>
                  </a:cubicBezTo>
                  <a:lnTo>
                    <a:pt x="6267" y="3998"/>
                  </a:lnTo>
                  <a:cubicBezTo>
                    <a:pt x="6335" y="3746"/>
                    <a:pt x="6373" y="3472"/>
                    <a:pt x="6373" y="3186"/>
                  </a:cubicBezTo>
                  <a:close/>
                  <a:moveTo>
                    <a:pt x="347" y="3186"/>
                  </a:moveTo>
                  <a:cubicBezTo>
                    <a:pt x="347" y="1622"/>
                    <a:pt x="1617" y="352"/>
                    <a:pt x="3181" y="352"/>
                  </a:cubicBezTo>
                  <a:cubicBezTo>
                    <a:pt x="4745" y="352"/>
                    <a:pt x="6019" y="1622"/>
                    <a:pt x="6019" y="3186"/>
                  </a:cubicBezTo>
                  <a:cubicBezTo>
                    <a:pt x="6019" y="4749"/>
                    <a:pt x="4745" y="6023"/>
                    <a:pt x="3181" y="6023"/>
                  </a:cubicBezTo>
                  <a:cubicBezTo>
                    <a:pt x="1617" y="6027"/>
                    <a:pt x="347" y="4757"/>
                    <a:pt x="347" y="318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;p44">
              <a:extLst>
                <a:ext uri="{FF2B5EF4-FFF2-40B4-BE49-F238E27FC236}">
                  <a16:creationId xmlns:a16="http://schemas.microsoft.com/office/drawing/2014/main" id="{1610DE37-C5A5-E21E-5DA5-7FDE0EFEE458}"/>
                </a:ext>
              </a:extLst>
            </p:cNvPr>
            <p:cNvSpPr/>
            <p:nvPr/>
          </p:nvSpPr>
          <p:spPr>
            <a:xfrm>
              <a:off x="6681266" y="1834852"/>
              <a:ext cx="169609" cy="169609"/>
            </a:xfrm>
            <a:custGeom>
              <a:avLst/>
              <a:gdLst/>
              <a:ahLst/>
              <a:cxnLst/>
              <a:rect l="l" t="t" r="r" b="b"/>
              <a:pathLst>
                <a:path w="2042" h="2042" fill="none" extrusionOk="0">
                  <a:moveTo>
                    <a:pt x="1019" y="1"/>
                  </a:moveTo>
                  <a:cubicBezTo>
                    <a:pt x="458" y="1"/>
                    <a:pt x="1" y="458"/>
                    <a:pt x="1" y="1019"/>
                  </a:cubicBezTo>
                  <a:cubicBezTo>
                    <a:pt x="1" y="1584"/>
                    <a:pt x="458" y="2041"/>
                    <a:pt x="1019" y="2041"/>
                  </a:cubicBezTo>
                  <a:cubicBezTo>
                    <a:pt x="1583" y="2041"/>
                    <a:pt x="2041" y="1584"/>
                    <a:pt x="2041" y="1019"/>
                  </a:cubicBezTo>
                  <a:cubicBezTo>
                    <a:pt x="2041" y="458"/>
                    <a:pt x="1583" y="1"/>
                    <a:pt x="1019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;p44">
              <a:extLst>
                <a:ext uri="{FF2B5EF4-FFF2-40B4-BE49-F238E27FC236}">
                  <a16:creationId xmlns:a16="http://schemas.microsoft.com/office/drawing/2014/main" id="{FB89DAF0-C19C-4E55-74E5-27BFBD5D8F07}"/>
                </a:ext>
              </a:extLst>
            </p:cNvPr>
            <p:cNvSpPr/>
            <p:nvPr/>
          </p:nvSpPr>
          <p:spPr>
            <a:xfrm>
              <a:off x="6000185" y="1651126"/>
              <a:ext cx="401761" cy="1133271"/>
            </a:xfrm>
            <a:custGeom>
              <a:avLst/>
              <a:gdLst/>
              <a:ahLst/>
              <a:cxnLst/>
              <a:rect l="l" t="t" r="r" b="b"/>
              <a:pathLst>
                <a:path w="4837" h="13644" fill="none" extrusionOk="0">
                  <a:moveTo>
                    <a:pt x="176" y="7110"/>
                  </a:moveTo>
                  <a:cubicBezTo>
                    <a:pt x="352" y="13094"/>
                    <a:pt x="4837" y="13643"/>
                    <a:pt x="4837" y="13643"/>
                  </a:cubicBezTo>
                  <a:cubicBezTo>
                    <a:pt x="4837" y="13643"/>
                    <a:pt x="1545" y="11332"/>
                    <a:pt x="2098" y="7110"/>
                  </a:cubicBezTo>
                  <a:cubicBezTo>
                    <a:pt x="2644" y="2895"/>
                    <a:pt x="4024" y="3521"/>
                    <a:pt x="4314" y="2209"/>
                  </a:cubicBezTo>
                  <a:cubicBezTo>
                    <a:pt x="4806" y="1"/>
                    <a:pt x="1" y="1130"/>
                    <a:pt x="176" y="711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8;p44">
              <a:extLst>
                <a:ext uri="{FF2B5EF4-FFF2-40B4-BE49-F238E27FC236}">
                  <a16:creationId xmlns:a16="http://schemas.microsoft.com/office/drawing/2014/main" id="{1DB5D3FF-048F-3673-4F31-41DA45115540}"/>
                </a:ext>
              </a:extLst>
            </p:cNvPr>
            <p:cNvSpPr/>
            <p:nvPr/>
          </p:nvSpPr>
          <p:spPr>
            <a:xfrm>
              <a:off x="5817124" y="1539330"/>
              <a:ext cx="370697" cy="725861"/>
            </a:xfrm>
            <a:custGeom>
              <a:avLst/>
              <a:gdLst/>
              <a:ahLst/>
              <a:cxnLst/>
              <a:rect l="l" t="t" r="r" b="b"/>
              <a:pathLst>
                <a:path w="4463" h="8739" fill="none" extrusionOk="0">
                  <a:moveTo>
                    <a:pt x="3044" y="3128"/>
                  </a:moveTo>
                  <a:cubicBezTo>
                    <a:pt x="4463" y="1385"/>
                    <a:pt x="3623" y="0"/>
                    <a:pt x="2380" y="1583"/>
                  </a:cubicBezTo>
                  <a:cubicBezTo>
                    <a:pt x="0" y="4608"/>
                    <a:pt x="1865" y="8738"/>
                    <a:pt x="1865" y="8738"/>
                  </a:cubicBezTo>
                  <a:cubicBezTo>
                    <a:pt x="1865" y="8738"/>
                    <a:pt x="1621" y="4867"/>
                    <a:pt x="3044" y="312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9;p44">
              <a:extLst>
                <a:ext uri="{FF2B5EF4-FFF2-40B4-BE49-F238E27FC236}">
                  <a16:creationId xmlns:a16="http://schemas.microsoft.com/office/drawing/2014/main" id="{FC5921C3-B860-3BC0-4B15-A9D964C856AB}"/>
                </a:ext>
              </a:extLst>
            </p:cNvPr>
            <p:cNvSpPr/>
            <p:nvPr/>
          </p:nvSpPr>
          <p:spPr>
            <a:xfrm>
              <a:off x="5683399" y="2819761"/>
              <a:ext cx="647287" cy="358653"/>
            </a:xfrm>
            <a:custGeom>
              <a:avLst/>
              <a:gdLst/>
              <a:ahLst/>
              <a:cxnLst/>
              <a:rect l="l" t="t" r="r" b="b"/>
              <a:pathLst>
                <a:path w="7793" h="4318" fill="none" extrusionOk="0">
                  <a:moveTo>
                    <a:pt x="7793" y="0"/>
                  </a:moveTo>
                  <a:cubicBezTo>
                    <a:pt x="7793" y="0"/>
                    <a:pt x="5005" y="2685"/>
                    <a:pt x="2758" y="2735"/>
                  </a:cubicBezTo>
                  <a:cubicBezTo>
                    <a:pt x="508" y="2781"/>
                    <a:pt x="1" y="4318"/>
                    <a:pt x="2011" y="4241"/>
                  </a:cubicBezTo>
                  <a:cubicBezTo>
                    <a:pt x="5848" y="4097"/>
                    <a:pt x="7793" y="0"/>
                    <a:pt x="7793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0;p44">
              <a:extLst>
                <a:ext uri="{FF2B5EF4-FFF2-40B4-BE49-F238E27FC236}">
                  <a16:creationId xmlns:a16="http://schemas.microsoft.com/office/drawing/2014/main" id="{DB52544A-C40A-6AF8-5606-5BD1212FAC0B}"/>
                </a:ext>
              </a:extLst>
            </p:cNvPr>
            <p:cNvSpPr/>
            <p:nvPr/>
          </p:nvSpPr>
          <p:spPr>
            <a:xfrm>
              <a:off x="5718865" y="1451537"/>
              <a:ext cx="275095" cy="936501"/>
            </a:xfrm>
            <a:custGeom>
              <a:avLst/>
              <a:gdLst/>
              <a:ahLst/>
              <a:cxnLst/>
              <a:rect l="l" t="t" r="r" b="b"/>
              <a:pathLst>
                <a:path w="3312" h="11275" fill="none" extrusionOk="0">
                  <a:moveTo>
                    <a:pt x="3311" y="11275"/>
                  </a:moveTo>
                  <a:cubicBezTo>
                    <a:pt x="3311" y="11275"/>
                    <a:pt x="1656" y="8750"/>
                    <a:pt x="1854" y="6027"/>
                  </a:cubicBezTo>
                  <a:cubicBezTo>
                    <a:pt x="2060" y="3300"/>
                    <a:pt x="2102" y="3708"/>
                    <a:pt x="2194" y="2960"/>
                  </a:cubicBezTo>
                  <a:cubicBezTo>
                    <a:pt x="2350" y="1687"/>
                    <a:pt x="1080" y="1"/>
                    <a:pt x="539" y="2926"/>
                  </a:cubicBezTo>
                  <a:cubicBezTo>
                    <a:pt x="1" y="5855"/>
                    <a:pt x="527" y="7202"/>
                    <a:pt x="1450" y="9143"/>
                  </a:cubicBezTo>
                  <a:cubicBezTo>
                    <a:pt x="2083" y="10466"/>
                    <a:pt x="3311" y="11275"/>
                    <a:pt x="3311" y="1127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1;p44">
              <a:extLst>
                <a:ext uri="{FF2B5EF4-FFF2-40B4-BE49-F238E27FC236}">
                  <a16:creationId xmlns:a16="http://schemas.microsoft.com/office/drawing/2014/main" id="{5657442F-2EFF-1200-4136-AF13AF992713}"/>
                </a:ext>
              </a:extLst>
            </p:cNvPr>
            <p:cNvSpPr/>
            <p:nvPr/>
          </p:nvSpPr>
          <p:spPr>
            <a:xfrm>
              <a:off x="5525671" y="1705945"/>
              <a:ext cx="497114" cy="793306"/>
            </a:xfrm>
            <a:custGeom>
              <a:avLst/>
              <a:gdLst/>
              <a:ahLst/>
              <a:cxnLst/>
              <a:rect l="l" t="t" r="r" b="b"/>
              <a:pathLst>
                <a:path w="5985" h="9551" fill="none" extrusionOk="0">
                  <a:moveTo>
                    <a:pt x="2807" y="7911"/>
                  </a:moveTo>
                  <a:cubicBezTo>
                    <a:pt x="4142" y="9154"/>
                    <a:pt x="5984" y="9551"/>
                    <a:pt x="5984" y="9551"/>
                  </a:cubicBezTo>
                  <a:cubicBezTo>
                    <a:pt x="5984" y="9551"/>
                    <a:pt x="3692" y="7564"/>
                    <a:pt x="2998" y="6007"/>
                  </a:cubicBezTo>
                  <a:cubicBezTo>
                    <a:pt x="1919" y="3586"/>
                    <a:pt x="1865" y="2838"/>
                    <a:pt x="1770" y="2091"/>
                  </a:cubicBezTo>
                  <a:cubicBezTo>
                    <a:pt x="1579" y="573"/>
                    <a:pt x="0" y="0"/>
                    <a:pt x="317" y="2964"/>
                  </a:cubicBezTo>
                  <a:cubicBezTo>
                    <a:pt x="569" y="5336"/>
                    <a:pt x="1240" y="6442"/>
                    <a:pt x="2807" y="791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2;p44">
              <a:extLst>
                <a:ext uri="{FF2B5EF4-FFF2-40B4-BE49-F238E27FC236}">
                  <a16:creationId xmlns:a16="http://schemas.microsoft.com/office/drawing/2014/main" id="{80FD2428-BB02-947D-51AE-5BDC720F3F55}"/>
                </a:ext>
              </a:extLst>
            </p:cNvPr>
            <p:cNvSpPr/>
            <p:nvPr/>
          </p:nvSpPr>
          <p:spPr>
            <a:xfrm>
              <a:off x="5363125" y="2118746"/>
              <a:ext cx="691973" cy="496450"/>
            </a:xfrm>
            <a:custGeom>
              <a:avLst/>
              <a:gdLst/>
              <a:ahLst/>
              <a:cxnLst/>
              <a:rect l="l" t="t" r="r" b="b"/>
              <a:pathLst>
                <a:path w="8331" h="5977" fill="none" extrusionOk="0">
                  <a:moveTo>
                    <a:pt x="5699" y="5702"/>
                  </a:moveTo>
                  <a:cubicBezTo>
                    <a:pt x="6782" y="5977"/>
                    <a:pt x="8330" y="5614"/>
                    <a:pt x="8330" y="5614"/>
                  </a:cubicBezTo>
                  <a:cubicBezTo>
                    <a:pt x="8330" y="5614"/>
                    <a:pt x="6469" y="5366"/>
                    <a:pt x="5169" y="4272"/>
                  </a:cubicBezTo>
                  <a:cubicBezTo>
                    <a:pt x="3144" y="2563"/>
                    <a:pt x="2766" y="1911"/>
                    <a:pt x="2358" y="1282"/>
                  </a:cubicBezTo>
                  <a:cubicBezTo>
                    <a:pt x="1526" y="0"/>
                    <a:pt x="1" y="92"/>
                    <a:pt x="1427" y="2704"/>
                  </a:cubicBezTo>
                  <a:cubicBezTo>
                    <a:pt x="2236" y="4176"/>
                    <a:pt x="3620" y="5168"/>
                    <a:pt x="5699" y="570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3;p44">
              <a:extLst>
                <a:ext uri="{FF2B5EF4-FFF2-40B4-BE49-F238E27FC236}">
                  <a16:creationId xmlns:a16="http://schemas.microsoft.com/office/drawing/2014/main" id="{B6BDF53F-5461-323D-FAC8-3895C9C73B5F}"/>
                </a:ext>
              </a:extLst>
            </p:cNvPr>
            <p:cNvSpPr/>
            <p:nvPr/>
          </p:nvSpPr>
          <p:spPr>
            <a:xfrm>
              <a:off x="5364122" y="2480466"/>
              <a:ext cx="766976" cy="291208"/>
            </a:xfrm>
            <a:custGeom>
              <a:avLst/>
              <a:gdLst/>
              <a:ahLst/>
              <a:cxnLst/>
              <a:rect l="l" t="t" r="r" b="b"/>
              <a:pathLst>
                <a:path w="9234" h="3506" fill="none" extrusionOk="0">
                  <a:moveTo>
                    <a:pt x="6999" y="3307"/>
                  </a:moveTo>
                  <a:cubicBezTo>
                    <a:pt x="8101" y="3136"/>
                    <a:pt x="9234" y="2346"/>
                    <a:pt x="9234" y="2346"/>
                  </a:cubicBezTo>
                  <a:cubicBezTo>
                    <a:pt x="9234" y="2346"/>
                    <a:pt x="7762" y="2552"/>
                    <a:pt x="6087" y="2251"/>
                  </a:cubicBezTo>
                  <a:cubicBezTo>
                    <a:pt x="4238" y="1923"/>
                    <a:pt x="3315" y="1141"/>
                    <a:pt x="2662" y="763"/>
                  </a:cubicBezTo>
                  <a:cubicBezTo>
                    <a:pt x="1339" y="1"/>
                    <a:pt x="0" y="802"/>
                    <a:pt x="2479" y="2453"/>
                  </a:cubicBezTo>
                  <a:cubicBezTo>
                    <a:pt x="3662" y="3239"/>
                    <a:pt x="5687" y="3506"/>
                    <a:pt x="6999" y="330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4;p44">
              <a:extLst>
                <a:ext uri="{FF2B5EF4-FFF2-40B4-BE49-F238E27FC236}">
                  <a16:creationId xmlns:a16="http://schemas.microsoft.com/office/drawing/2014/main" id="{84306C12-2FE9-9DBA-D5BA-DA204642A4A8}"/>
                </a:ext>
              </a:extLst>
            </p:cNvPr>
            <p:cNvSpPr/>
            <p:nvPr/>
          </p:nvSpPr>
          <p:spPr>
            <a:xfrm>
              <a:off x="5440453" y="2749410"/>
              <a:ext cx="752108" cy="240542"/>
            </a:xfrm>
            <a:custGeom>
              <a:avLst/>
              <a:gdLst/>
              <a:ahLst/>
              <a:cxnLst/>
              <a:rect l="l" t="t" r="r" b="b"/>
              <a:pathLst>
                <a:path w="9055" h="2896" fill="none" extrusionOk="0">
                  <a:moveTo>
                    <a:pt x="9055" y="1"/>
                  </a:moveTo>
                  <a:cubicBezTo>
                    <a:pt x="9055" y="1"/>
                    <a:pt x="7796" y="577"/>
                    <a:pt x="6149" y="996"/>
                  </a:cubicBezTo>
                  <a:cubicBezTo>
                    <a:pt x="4325" y="1454"/>
                    <a:pt x="3162" y="1126"/>
                    <a:pt x="2411" y="1049"/>
                  </a:cubicBezTo>
                  <a:cubicBezTo>
                    <a:pt x="889" y="897"/>
                    <a:pt x="0" y="2175"/>
                    <a:pt x="2937" y="2663"/>
                  </a:cubicBezTo>
                  <a:cubicBezTo>
                    <a:pt x="4341" y="2895"/>
                    <a:pt x="6301" y="2308"/>
                    <a:pt x="7415" y="1583"/>
                  </a:cubicBezTo>
                  <a:cubicBezTo>
                    <a:pt x="8345" y="973"/>
                    <a:pt x="9055" y="1"/>
                    <a:pt x="9055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5;p44">
              <a:extLst>
                <a:ext uri="{FF2B5EF4-FFF2-40B4-BE49-F238E27FC236}">
                  <a16:creationId xmlns:a16="http://schemas.microsoft.com/office/drawing/2014/main" id="{165242E3-778E-1AAD-14CF-0C9196E9556C}"/>
                </a:ext>
              </a:extLst>
            </p:cNvPr>
            <p:cNvSpPr/>
            <p:nvPr/>
          </p:nvSpPr>
          <p:spPr>
            <a:xfrm>
              <a:off x="7291747" y="1651126"/>
              <a:ext cx="402093" cy="1133271"/>
            </a:xfrm>
            <a:custGeom>
              <a:avLst/>
              <a:gdLst/>
              <a:ahLst/>
              <a:cxnLst/>
              <a:rect l="l" t="t" r="r" b="b"/>
              <a:pathLst>
                <a:path w="4841" h="13644" fill="none" extrusionOk="0">
                  <a:moveTo>
                    <a:pt x="0" y="13643"/>
                  </a:moveTo>
                  <a:cubicBezTo>
                    <a:pt x="0" y="13643"/>
                    <a:pt x="4485" y="13094"/>
                    <a:pt x="4665" y="7110"/>
                  </a:cubicBezTo>
                  <a:cubicBezTo>
                    <a:pt x="4840" y="1130"/>
                    <a:pt x="34" y="1"/>
                    <a:pt x="526" y="2209"/>
                  </a:cubicBezTo>
                  <a:cubicBezTo>
                    <a:pt x="816" y="3521"/>
                    <a:pt x="2193" y="2895"/>
                    <a:pt x="2742" y="7110"/>
                  </a:cubicBezTo>
                  <a:cubicBezTo>
                    <a:pt x="3295" y="11332"/>
                    <a:pt x="0" y="13643"/>
                    <a:pt x="0" y="136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6;p44">
              <a:extLst>
                <a:ext uri="{FF2B5EF4-FFF2-40B4-BE49-F238E27FC236}">
                  <a16:creationId xmlns:a16="http://schemas.microsoft.com/office/drawing/2014/main" id="{105CCABC-5CE7-FC8B-62BB-DB9CCF955C0D}"/>
                </a:ext>
              </a:extLst>
            </p:cNvPr>
            <p:cNvSpPr/>
            <p:nvPr/>
          </p:nvSpPr>
          <p:spPr>
            <a:xfrm>
              <a:off x="7506454" y="1538997"/>
              <a:ext cx="370780" cy="725861"/>
            </a:xfrm>
            <a:custGeom>
              <a:avLst/>
              <a:gdLst/>
              <a:ahLst/>
              <a:cxnLst/>
              <a:rect l="l" t="t" r="r" b="b"/>
              <a:pathLst>
                <a:path w="4464" h="8739" fill="none" extrusionOk="0">
                  <a:moveTo>
                    <a:pt x="2598" y="8738"/>
                  </a:moveTo>
                  <a:cubicBezTo>
                    <a:pt x="2598" y="8738"/>
                    <a:pt x="4463" y="4612"/>
                    <a:pt x="2083" y="1583"/>
                  </a:cubicBezTo>
                  <a:cubicBezTo>
                    <a:pt x="840" y="1"/>
                    <a:pt x="1" y="1389"/>
                    <a:pt x="1420" y="3128"/>
                  </a:cubicBezTo>
                  <a:cubicBezTo>
                    <a:pt x="2839" y="4867"/>
                    <a:pt x="2598" y="8738"/>
                    <a:pt x="2598" y="873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7;p44">
              <a:extLst>
                <a:ext uri="{FF2B5EF4-FFF2-40B4-BE49-F238E27FC236}">
                  <a16:creationId xmlns:a16="http://schemas.microsoft.com/office/drawing/2014/main" id="{F16F4790-CF68-A6A2-13AD-7FD72433344B}"/>
                </a:ext>
              </a:extLst>
            </p:cNvPr>
            <p:cNvSpPr/>
            <p:nvPr/>
          </p:nvSpPr>
          <p:spPr>
            <a:xfrm>
              <a:off x="7363343" y="2819761"/>
              <a:ext cx="647536" cy="358653"/>
            </a:xfrm>
            <a:custGeom>
              <a:avLst/>
              <a:gdLst/>
              <a:ahLst/>
              <a:cxnLst/>
              <a:rect l="l" t="t" r="r" b="b"/>
              <a:pathLst>
                <a:path w="7796" h="4318" fill="none" extrusionOk="0">
                  <a:moveTo>
                    <a:pt x="5034" y="2735"/>
                  </a:moveTo>
                  <a:cubicBezTo>
                    <a:pt x="2784" y="2685"/>
                    <a:pt x="0" y="0"/>
                    <a:pt x="0" y="0"/>
                  </a:cubicBezTo>
                  <a:cubicBezTo>
                    <a:pt x="0" y="0"/>
                    <a:pt x="1941" y="4097"/>
                    <a:pt x="5790" y="4241"/>
                  </a:cubicBezTo>
                  <a:cubicBezTo>
                    <a:pt x="7796" y="4318"/>
                    <a:pt x="7285" y="2781"/>
                    <a:pt x="5034" y="27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8;p44">
              <a:extLst>
                <a:ext uri="{FF2B5EF4-FFF2-40B4-BE49-F238E27FC236}">
                  <a16:creationId xmlns:a16="http://schemas.microsoft.com/office/drawing/2014/main" id="{21116DAB-47E9-0129-4569-4DD0E8E7F87D}"/>
                </a:ext>
              </a:extLst>
            </p:cNvPr>
            <p:cNvSpPr/>
            <p:nvPr/>
          </p:nvSpPr>
          <p:spPr>
            <a:xfrm>
              <a:off x="7700063" y="1451537"/>
              <a:ext cx="275344" cy="936501"/>
            </a:xfrm>
            <a:custGeom>
              <a:avLst/>
              <a:gdLst/>
              <a:ahLst/>
              <a:cxnLst/>
              <a:rect l="l" t="t" r="r" b="b"/>
              <a:pathLst>
                <a:path w="3315" h="11275" fill="none" extrusionOk="0">
                  <a:moveTo>
                    <a:pt x="1453" y="6027"/>
                  </a:moveTo>
                  <a:cubicBezTo>
                    <a:pt x="1659" y="8750"/>
                    <a:pt x="0" y="11275"/>
                    <a:pt x="0" y="11275"/>
                  </a:cubicBezTo>
                  <a:cubicBezTo>
                    <a:pt x="0" y="11275"/>
                    <a:pt x="1225" y="10466"/>
                    <a:pt x="1858" y="9143"/>
                  </a:cubicBezTo>
                  <a:cubicBezTo>
                    <a:pt x="2784" y="7202"/>
                    <a:pt x="3315" y="5855"/>
                    <a:pt x="2769" y="2926"/>
                  </a:cubicBezTo>
                  <a:cubicBezTo>
                    <a:pt x="2231" y="1"/>
                    <a:pt x="958" y="1687"/>
                    <a:pt x="1114" y="2960"/>
                  </a:cubicBezTo>
                  <a:cubicBezTo>
                    <a:pt x="1206" y="3708"/>
                    <a:pt x="1255" y="3300"/>
                    <a:pt x="1453" y="602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9;p44">
              <a:extLst>
                <a:ext uri="{FF2B5EF4-FFF2-40B4-BE49-F238E27FC236}">
                  <a16:creationId xmlns:a16="http://schemas.microsoft.com/office/drawing/2014/main" id="{104B608F-31AE-17F3-252A-F2ABCFBB21C6}"/>
                </a:ext>
              </a:extLst>
            </p:cNvPr>
            <p:cNvSpPr/>
            <p:nvPr/>
          </p:nvSpPr>
          <p:spPr>
            <a:xfrm>
              <a:off x="7671574" y="1705945"/>
              <a:ext cx="497114" cy="793306"/>
            </a:xfrm>
            <a:custGeom>
              <a:avLst/>
              <a:gdLst/>
              <a:ahLst/>
              <a:cxnLst/>
              <a:rect l="l" t="t" r="r" b="b"/>
              <a:pathLst>
                <a:path w="5985" h="9551" fill="none" extrusionOk="0">
                  <a:moveTo>
                    <a:pt x="0" y="9551"/>
                  </a:moveTo>
                  <a:cubicBezTo>
                    <a:pt x="0" y="9551"/>
                    <a:pt x="1838" y="9154"/>
                    <a:pt x="3173" y="7911"/>
                  </a:cubicBezTo>
                  <a:cubicBezTo>
                    <a:pt x="4745" y="6442"/>
                    <a:pt x="5416" y="5336"/>
                    <a:pt x="5668" y="2960"/>
                  </a:cubicBezTo>
                  <a:cubicBezTo>
                    <a:pt x="5984" y="0"/>
                    <a:pt x="4405" y="573"/>
                    <a:pt x="4214" y="2091"/>
                  </a:cubicBezTo>
                  <a:cubicBezTo>
                    <a:pt x="4119" y="2838"/>
                    <a:pt x="4066" y="3586"/>
                    <a:pt x="2983" y="6007"/>
                  </a:cubicBezTo>
                  <a:cubicBezTo>
                    <a:pt x="2288" y="7564"/>
                    <a:pt x="0" y="9551"/>
                    <a:pt x="0" y="955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0;p44">
              <a:extLst>
                <a:ext uri="{FF2B5EF4-FFF2-40B4-BE49-F238E27FC236}">
                  <a16:creationId xmlns:a16="http://schemas.microsoft.com/office/drawing/2014/main" id="{675596DE-CED3-F5A2-88A9-3954BDE4C577}"/>
                </a:ext>
              </a:extLst>
            </p:cNvPr>
            <p:cNvSpPr/>
            <p:nvPr/>
          </p:nvSpPr>
          <p:spPr>
            <a:xfrm>
              <a:off x="7638932" y="2118746"/>
              <a:ext cx="692222" cy="496782"/>
            </a:xfrm>
            <a:custGeom>
              <a:avLst/>
              <a:gdLst/>
              <a:ahLst/>
              <a:cxnLst/>
              <a:rect l="l" t="t" r="r" b="b"/>
              <a:pathLst>
                <a:path w="8334" h="5981" fill="none" extrusionOk="0">
                  <a:moveTo>
                    <a:pt x="3162" y="4272"/>
                  </a:moveTo>
                  <a:cubicBezTo>
                    <a:pt x="1861" y="5366"/>
                    <a:pt x="0" y="5614"/>
                    <a:pt x="0" y="5614"/>
                  </a:cubicBezTo>
                  <a:cubicBezTo>
                    <a:pt x="0" y="5614"/>
                    <a:pt x="1552" y="5980"/>
                    <a:pt x="2632" y="5702"/>
                  </a:cubicBezTo>
                  <a:cubicBezTo>
                    <a:pt x="4714" y="5168"/>
                    <a:pt x="6099" y="4176"/>
                    <a:pt x="6907" y="2697"/>
                  </a:cubicBezTo>
                  <a:cubicBezTo>
                    <a:pt x="8334" y="84"/>
                    <a:pt x="6812" y="0"/>
                    <a:pt x="5980" y="1278"/>
                  </a:cubicBezTo>
                  <a:cubicBezTo>
                    <a:pt x="5565" y="1911"/>
                    <a:pt x="5187" y="2559"/>
                    <a:pt x="3162" y="427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1;p44">
              <a:extLst>
                <a:ext uri="{FF2B5EF4-FFF2-40B4-BE49-F238E27FC236}">
                  <a16:creationId xmlns:a16="http://schemas.microsoft.com/office/drawing/2014/main" id="{AD282314-E40C-53B9-8F2B-41865C7523FA}"/>
                </a:ext>
              </a:extLst>
            </p:cNvPr>
            <p:cNvSpPr/>
            <p:nvPr/>
          </p:nvSpPr>
          <p:spPr>
            <a:xfrm>
              <a:off x="7562850" y="2480466"/>
              <a:ext cx="767391" cy="291541"/>
            </a:xfrm>
            <a:custGeom>
              <a:avLst/>
              <a:gdLst/>
              <a:ahLst/>
              <a:cxnLst/>
              <a:rect l="l" t="t" r="r" b="b"/>
              <a:pathLst>
                <a:path w="9239" h="3510" fill="none" extrusionOk="0">
                  <a:moveTo>
                    <a:pt x="6576" y="763"/>
                  </a:moveTo>
                  <a:cubicBezTo>
                    <a:pt x="5924" y="1141"/>
                    <a:pt x="4997" y="1923"/>
                    <a:pt x="3147" y="2251"/>
                  </a:cubicBezTo>
                  <a:cubicBezTo>
                    <a:pt x="1477" y="2548"/>
                    <a:pt x="1" y="2346"/>
                    <a:pt x="1" y="2346"/>
                  </a:cubicBezTo>
                  <a:cubicBezTo>
                    <a:pt x="1" y="2346"/>
                    <a:pt x="1134" y="3132"/>
                    <a:pt x="2240" y="3303"/>
                  </a:cubicBezTo>
                  <a:cubicBezTo>
                    <a:pt x="3548" y="3509"/>
                    <a:pt x="5577" y="3239"/>
                    <a:pt x="6763" y="2453"/>
                  </a:cubicBezTo>
                  <a:cubicBezTo>
                    <a:pt x="9238" y="802"/>
                    <a:pt x="7903" y="1"/>
                    <a:pt x="6576" y="7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2;p44">
              <a:extLst>
                <a:ext uri="{FF2B5EF4-FFF2-40B4-BE49-F238E27FC236}">
                  <a16:creationId xmlns:a16="http://schemas.microsoft.com/office/drawing/2014/main" id="{E7A5E949-A77D-2DA6-A573-ABE4DB9CCC3B}"/>
                </a:ext>
              </a:extLst>
            </p:cNvPr>
            <p:cNvSpPr/>
            <p:nvPr/>
          </p:nvSpPr>
          <p:spPr>
            <a:xfrm>
              <a:off x="7501719" y="2749078"/>
              <a:ext cx="751859" cy="239877"/>
            </a:xfrm>
            <a:custGeom>
              <a:avLst/>
              <a:gdLst/>
              <a:ahLst/>
              <a:cxnLst/>
              <a:rect l="l" t="t" r="r" b="b"/>
              <a:pathLst>
                <a:path w="9052" h="2888" fill="none" extrusionOk="0">
                  <a:moveTo>
                    <a:pt x="6645" y="1050"/>
                  </a:moveTo>
                  <a:cubicBezTo>
                    <a:pt x="5893" y="1126"/>
                    <a:pt x="4730" y="1458"/>
                    <a:pt x="2907" y="996"/>
                  </a:cubicBezTo>
                  <a:cubicBezTo>
                    <a:pt x="1259" y="581"/>
                    <a:pt x="1" y="1"/>
                    <a:pt x="1" y="1"/>
                  </a:cubicBezTo>
                  <a:cubicBezTo>
                    <a:pt x="1" y="1"/>
                    <a:pt x="710" y="973"/>
                    <a:pt x="1645" y="1580"/>
                  </a:cubicBezTo>
                  <a:cubicBezTo>
                    <a:pt x="2754" y="2304"/>
                    <a:pt x="4715" y="2888"/>
                    <a:pt x="6122" y="2655"/>
                  </a:cubicBezTo>
                  <a:cubicBezTo>
                    <a:pt x="9051" y="2179"/>
                    <a:pt x="8163" y="901"/>
                    <a:pt x="6645" y="105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109;p45">
            <a:extLst>
              <a:ext uri="{FF2B5EF4-FFF2-40B4-BE49-F238E27FC236}">
                <a16:creationId xmlns:a16="http://schemas.microsoft.com/office/drawing/2014/main" id="{2609DB96-79E9-B8D9-AA1E-EB38077BD241}"/>
              </a:ext>
            </a:extLst>
          </p:cNvPr>
          <p:cNvSpPr txBox="1">
            <a:spLocks/>
          </p:cNvSpPr>
          <p:nvPr/>
        </p:nvSpPr>
        <p:spPr>
          <a:xfrm>
            <a:off x="880316" y="1573192"/>
            <a:ext cx="7478179" cy="885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Can be integrated into various smart cities and surveillance.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Adaptable for multiple use cases, including tollbooths, parking management, and security system.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Works with different sensors like camera, LiDAR, and radar for better accuracy.</a:t>
            </a:r>
          </a:p>
        </p:txBody>
      </p:sp>
      <p:sp>
        <p:nvSpPr>
          <p:cNvPr id="39" name="Google Shape;1109;p45">
            <a:extLst>
              <a:ext uri="{FF2B5EF4-FFF2-40B4-BE49-F238E27FC236}">
                <a16:creationId xmlns:a16="http://schemas.microsoft.com/office/drawing/2014/main" id="{0C098E35-4101-EDDF-EBBD-62BBFDD5A69E}"/>
              </a:ext>
            </a:extLst>
          </p:cNvPr>
          <p:cNvSpPr txBox="1">
            <a:spLocks/>
          </p:cNvSpPr>
          <p:nvPr/>
        </p:nvSpPr>
        <p:spPr>
          <a:xfrm>
            <a:off x="1304716" y="3309922"/>
            <a:ext cx="6844045" cy="73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Reduces the need for manual monitoring and intervention.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Lowers operational costs compared to traditional speed detection methods.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Ai-driven detection minimizes human error and improves efficiency.</a:t>
            </a:r>
          </a:p>
        </p:txBody>
      </p:sp>
      <p:sp>
        <p:nvSpPr>
          <p:cNvPr id="42" name="Google Shape;1110;p45">
            <a:extLst>
              <a:ext uri="{FF2B5EF4-FFF2-40B4-BE49-F238E27FC236}">
                <a16:creationId xmlns:a16="http://schemas.microsoft.com/office/drawing/2014/main" id="{430E3E6C-298E-8AAF-CC64-95D060727396}"/>
              </a:ext>
            </a:extLst>
          </p:cNvPr>
          <p:cNvSpPr txBox="1">
            <a:spLocks/>
          </p:cNvSpPr>
          <p:nvPr/>
        </p:nvSpPr>
        <p:spPr>
          <a:xfrm>
            <a:off x="3043404" y="1329927"/>
            <a:ext cx="3181542" cy="375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>
                <a:solidFill>
                  <a:schemeClr val="tx1"/>
                </a:solidFill>
                <a:latin typeface="Alegreya" panose="020B0604020202020204" charset="0"/>
              </a:rPr>
              <a:t>Versatility </a:t>
            </a:r>
            <a:r>
              <a:rPr lang="en-IN" sz="2000" dirty="0">
                <a:solidFill>
                  <a:schemeClr val="bg2"/>
                </a:solidFill>
                <a:latin typeface="Alegreya" panose="020B0604020202020204" charset="0"/>
              </a:rPr>
              <a:t>and</a:t>
            </a:r>
            <a:r>
              <a:rPr lang="en-IN" sz="2000" dirty="0">
                <a:solidFill>
                  <a:schemeClr val="tx1"/>
                </a:solidFill>
                <a:latin typeface="Alegreya" panose="020B0604020202020204" charset="0"/>
              </a:rPr>
              <a:t> Scalability</a:t>
            </a:r>
          </a:p>
        </p:txBody>
      </p:sp>
      <p:sp>
        <p:nvSpPr>
          <p:cNvPr id="43" name="Google Shape;1110;p45">
            <a:extLst>
              <a:ext uri="{FF2B5EF4-FFF2-40B4-BE49-F238E27FC236}">
                <a16:creationId xmlns:a16="http://schemas.microsoft.com/office/drawing/2014/main" id="{7B1F440F-D896-8004-9AE1-5C7D1B61E7E8}"/>
              </a:ext>
            </a:extLst>
          </p:cNvPr>
          <p:cNvSpPr txBox="1">
            <a:spLocks/>
          </p:cNvSpPr>
          <p:nvPr/>
        </p:nvSpPr>
        <p:spPr>
          <a:xfrm>
            <a:off x="2478507" y="2991921"/>
            <a:ext cx="4281796" cy="375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>
                <a:solidFill>
                  <a:schemeClr val="bg2"/>
                </a:solidFill>
                <a:latin typeface="Alegreya" panose="020B0604020202020204" charset="0"/>
              </a:rPr>
              <a:t>Cost-Effective </a:t>
            </a:r>
            <a:r>
              <a:rPr lang="en-IN" sz="2000" dirty="0">
                <a:solidFill>
                  <a:schemeClr val="tx1"/>
                </a:solidFill>
                <a:latin typeface="Alegreya" panose="020B0604020202020204" charset="0"/>
              </a:rPr>
              <a:t>and</a:t>
            </a:r>
            <a:r>
              <a:rPr lang="en-IN" sz="2000" dirty="0">
                <a:solidFill>
                  <a:schemeClr val="bg2"/>
                </a:solidFill>
                <a:latin typeface="Alegreya" panose="020B0604020202020204" charset="0"/>
              </a:rPr>
              <a:t> Automated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>
          <a:extLst>
            <a:ext uri="{FF2B5EF4-FFF2-40B4-BE49-F238E27FC236}">
              <a16:creationId xmlns:a16="http://schemas.microsoft.com/office/drawing/2014/main" id="{CA4EFB4D-965D-F078-00A7-F1F7E5AF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>
            <a:extLst>
              <a:ext uri="{FF2B5EF4-FFF2-40B4-BE49-F238E27FC236}">
                <a16:creationId xmlns:a16="http://schemas.microsoft.com/office/drawing/2014/main" id="{AA700649-58D6-CC65-A405-85A689CCE8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1525" y="2204825"/>
            <a:ext cx="4079400" cy="1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LIMITATIONS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9" name="Google Shape;619;p41">
            <a:extLst>
              <a:ext uri="{FF2B5EF4-FFF2-40B4-BE49-F238E27FC236}">
                <a16:creationId xmlns:a16="http://schemas.microsoft.com/office/drawing/2014/main" id="{2E3B60C2-BE6F-7252-D20F-D5C4A36E849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872514" y="1016825"/>
            <a:ext cx="1463918" cy="1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21" name="Google Shape;621;p41">
            <a:extLst>
              <a:ext uri="{FF2B5EF4-FFF2-40B4-BE49-F238E27FC236}">
                <a16:creationId xmlns:a16="http://schemas.microsoft.com/office/drawing/2014/main" id="{A9EF0339-A45F-78DA-5803-6C8A1805EFC4}"/>
              </a:ext>
            </a:extLst>
          </p:cNvPr>
          <p:cNvGrpSpPr/>
          <p:nvPr/>
        </p:nvGrpSpPr>
        <p:grpSpPr>
          <a:xfrm flipH="1">
            <a:off x="1030353" y="966454"/>
            <a:ext cx="2007648" cy="3275305"/>
            <a:chOff x="3893500" y="4201100"/>
            <a:chExt cx="461900" cy="753550"/>
          </a:xfrm>
        </p:grpSpPr>
        <p:sp>
          <p:nvSpPr>
            <p:cNvPr id="622" name="Google Shape;622;p41">
              <a:extLst>
                <a:ext uri="{FF2B5EF4-FFF2-40B4-BE49-F238E27FC236}">
                  <a16:creationId xmlns:a16="http://schemas.microsoft.com/office/drawing/2014/main" id="{582C8BC6-14FE-B388-B1C1-14B4B67546D1}"/>
                </a:ext>
              </a:extLst>
            </p:cNvPr>
            <p:cNvSpPr/>
            <p:nvPr/>
          </p:nvSpPr>
          <p:spPr>
            <a:xfrm>
              <a:off x="4084675" y="4719125"/>
              <a:ext cx="188825" cy="212175"/>
            </a:xfrm>
            <a:custGeom>
              <a:avLst/>
              <a:gdLst/>
              <a:ahLst/>
              <a:cxnLst/>
              <a:rect l="l" t="t" r="r" b="b"/>
              <a:pathLst>
                <a:path w="7553" h="8487" fill="none" extrusionOk="0">
                  <a:moveTo>
                    <a:pt x="3227" y="8288"/>
                  </a:moveTo>
                  <a:cubicBezTo>
                    <a:pt x="3235" y="8227"/>
                    <a:pt x="3280" y="8143"/>
                    <a:pt x="3376" y="8056"/>
                  </a:cubicBezTo>
                  <a:cubicBezTo>
                    <a:pt x="3631" y="7812"/>
                    <a:pt x="4306" y="8067"/>
                    <a:pt x="4501" y="8067"/>
                  </a:cubicBezTo>
                  <a:cubicBezTo>
                    <a:pt x="4695" y="8067"/>
                    <a:pt x="6396" y="8487"/>
                    <a:pt x="7152" y="8212"/>
                  </a:cubicBezTo>
                  <a:cubicBezTo>
                    <a:pt x="7552" y="8082"/>
                    <a:pt x="7197" y="7743"/>
                    <a:pt x="6942" y="7522"/>
                  </a:cubicBezTo>
                  <a:cubicBezTo>
                    <a:pt x="6683" y="7297"/>
                    <a:pt x="3021" y="2605"/>
                    <a:pt x="2846" y="2030"/>
                  </a:cubicBezTo>
                  <a:cubicBezTo>
                    <a:pt x="2846" y="2030"/>
                    <a:pt x="2201" y="1007"/>
                    <a:pt x="2354" y="245"/>
                  </a:cubicBezTo>
                  <a:lnTo>
                    <a:pt x="2010" y="1"/>
                  </a:lnTo>
                  <a:cubicBezTo>
                    <a:pt x="2010" y="1"/>
                    <a:pt x="1591" y="1316"/>
                    <a:pt x="1400" y="1900"/>
                  </a:cubicBezTo>
                  <a:cubicBezTo>
                    <a:pt x="1210" y="2476"/>
                    <a:pt x="725" y="4470"/>
                    <a:pt x="546" y="5756"/>
                  </a:cubicBezTo>
                  <a:cubicBezTo>
                    <a:pt x="370" y="7030"/>
                    <a:pt x="431" y="7750"/>
                    <a:pt x="0" y="8342"/>
                  </a:cubicBezTo>
                  <a:cubicBezTo>
                    <a:pt x="65" y="8345"/>
                    <a:pt x="123" y="8345"/>
                    <a:pt x="176" y="8349"/>
                  </a:cubicBezTo>
                  <a:cubicBezTo>
                    <a:pt x="904" y="8399"/>
                    <a:pt x="2632" y="8323"/>
                    <a:pt x="3227" y="8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>
              <a:extLst>
                <a:ext uri="{FF2B5EF4-FFF2-40B4-BE49-F238E27FC236}">
                  <a16:creationId xmlns:a16="http://schemas.microsoft.com/office/drawing/2014/main" id="{5AF893C8-2456-0129-824B-6AE63467AF76}"/>
                </a:ext>
              </a:extLst>
            </p:cNvPr>
            <p:cNvSpPr/>
            <p:nvPr/>
          </p:nvSpPr>
          <p:spPr>
            <a:xfrm>
              <a:off x="3893500" y="4761075"/>
              <a:ext cx="147525" cy="178700"/>
            </a:xfrm>
            <a:custGeom>
              <a:avLst/>
              <a:gdLst/>
              <a:ahLst/>
              <a:cxnLst/>
              <a:rect l="l" t="t" r="r" b="b"/>
              <a:pathLst>
                <a:path w="5901" h="7148" fill="none" extrusionOk="0">
                  <a:moveTo>
                    <a:pt x="4997" y="6378"/>
                  </a:moveTo>
                  <a:lnTo>
                    <a:pt x="5901" y="6404"/>
                  </a:lnTo>
                  <a:cubicBezTo>
                    <a:pt x="4638" y="6065"/>
                    <a:pt x="3094" y="5264"/>
                    <a:pt x="2041" y="3311"/>
                  </a:cubicBezTo>
                  <a:cubicBezTo>
                    <a:pt x="1431" y="1976"/>
                    <a:pt x="1374" y="622"/>
                    <a:pt x="1374" y="622"/>
                  </a:cubicBezTo>
                  <a:cubicBezTo>
                    <a:pt x="1374" y="622"/>
                    <a:pt x="1374" y="46"/>
                    <a:pt x="988" y="20"/>
                  </a:cubicBezTo>
                  <a:cubicBezTo>
                    <a:pt x="599" y="1"/>
                    <a:pt x="473" y="611"/>
                    <a:pt x="473" y="611"/>
                  </a:cubicBezTo>
                  <a:cubicBezTo>
                    <a:pt x="473" y="611"/>
                    <a:pt x="1" y="3715"/>
                    <a:pt x="2552" y="5966"/>
                  </a:cubicBezTo>
                  <a:cubicBezTo>
                    <a:pt x="2552" y="5966"/>
                    <a:pt x="3208" y="6664"/>
                    <a:pt x="4394" y="7148"/>
                  </a:cubicBezTo>
                  <a:cubicBezTo>
                    <a:pt x="4394" y="7140"/>
                    <a:pt x="4398" y="7125"/>
                    <a:pt x="4398" y="7114"/>
                  </a:cubicBezTo>
                  <a:cubicBezTo>
                    <a:pt x="4406" y="7114"/>
                    <a:pt x="4451" y="6362"/>
                    <a:pt x="4997" y="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>
              <a:extLst>
                <a:ext uri="{FF2B5EF4-FFF2-40B4-BE49-F238E27FC236}">
                  <a16:creationId xmlns:a16="http://schemas.microsoft.com/office/drawing/2014/main" id="{9E3102D5-86F2-D6B1-ABA2-E2D5F915483C}"/>
                </a:ext>
              </a:extLst>
            </p:cNvPr>
            <p:cNvSpPr/>
            <p:nvPr/>
          </p:nvSpPr>
          <p:spPr>
            <a:xfrm>
              <a:off x="4079900" y="4926325"/>
              <a:ext cx="86325" cy="28150"/>
            </a:xfrm>
            <a:custGeom>
              <a:avLst/>
              <a:gdLst/>
              <a:ahLst/>
              <a:cxnLst/>
              <a:rect l="l" t="t" r="r" b="b"/>
              <a:pathLst>
                <a:path w="3453" h="1126" fill="none" extrusionOk="0">
                  <a:moveTo>
                    <a:pt x="3452" y="168"/>
                  </a:moveTo>
                  <a:cubicBezTo>
                    <a:pt x="3452" y="168"/>
                    <a:pt x="3395" y="103"/>
                    <a:pt x="3414" y="0"/>
                  </a:cubicBezTo>
                  <a:cubicBezTo>
                    <a:pt x="2823" y="27"/>
                    <a:pt x="1095" y="111"/>
                    <a:pt x="363" y="61"/>
                  </a:cubicBezTo>
                  <a:cubicBezTo>
                    <a:pt x="310" y="57"/>
                    <a:pt x="253" y="57"/>
                    <a:pt x="188" y="54"/>
                  </a:cubicBezTo>
                  <a:cubicBezTo>
                    <a:pt x="180" y="57"/>
                    <a:pt x="176" y="65"/>
                    <a:pt x="172" y="73"/>
                  </a:cubicBezTo>
                  <a:cubicBezTo>
                    <a:pt x="172" y="73"/>
                    <a:pt x="150" y="763"/>
                    <a:pt x="1" y="1045"/>
                  </a:cubicBezTo>
                  <a:cubicBezTo>
                    <a:pt x="1153" y="1091"/>
                    <a:pt x="2293" y="1114"/>
                    <a:pt x="3090" y="1125"/>
                  </a:cubicBezTo>
                  <a:cubicBezTo>
                    <a:pt x="3037" y="1057"/>
                    <a:pt x="2693" y="614"/>
                    <a:pt x="3452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>
              <a:extLst>
                <a:ext uri="{FF2B5EF4-FFF2-40B4-BE49-F238E27FC236}">
                  <a16:creationId xmlns:a16="http://schemas.microsoft.com/office/drawing/2014/main" id="{386008DD-CF0D-7D9A-7EC9-C7898A6A070B}"/>
                </a:ext>
              </a:extLst>
            </p:cNvPr>
            <p:cNvSpPr/>
            <p:nvPr/>
          </p:nvSpPr>
          <p:spPr>
            <a:xfrm>
              <a:off x="4000950" y="4504975"/>
              <a:ext cx="354450" cy="449675"/>
            </a:xfrm>
            <a:custGeom>
              <a:avLst/>
              <a:gdLst/>
              <a:ahLst/>
              <a:cxnLst/>
              <a:rect l="l" t="t" r="r" b="b"/>
              <a:pathLst>
                <a:path w="14178" h="17987" fill="none" extrusionOk="0">
                  <a:moveTo>
                    <a:pt x="13998" y="11858"/>
                  </a:moveTo>
                  <a:cubicBezTo>
                    <a:pt x="13838" y="11515"/>
                    <a:pt x="13758" y="10737"/>
                    <a:pt x="13647" y="10195"/>
                  </a:cubicBezTo>
                  <a:cubicBezTo>
                    <a:pt x="13533" y="9646"/>
                    <a:pt x="13681" y="7975"/>
                    <a:pt x="12968" y="6450"/>
                  </a:cubicBezTo>
                  <a:cubicBezTo>
                    <a:pt x="12263" y="4924"/>
                    <a:pt x="10672" y="2724"/>
                    <a:pt x="10672" y="2724"/>
                  </a:cubicBezTo>
                  <a:cubicBezTo>
                    <a:pt x="10672" y="2724"/>
                    <a:pt x="9772" y="1469"/>
                    <a:pt x="8151" y="569"/>
                  </a:cubicBezTo>
                  <a:cubicBezTo>
                    <a:pt x="8041" y="508"/>
                    <a:pt x="7934" y="439"/>
                    <a:pt x="7831" y="367"/>
                  </a:cubicBezTo>
                  <a:cubicBezTo>
                    <a:pt x="7789" y="435"/>
                    <a:pt x="7713" y="477"/>
                    <a:pt x="7625" y="477"/>
                  </a:cubicBezTo>
                  <a:cubicBezTo>
                    <a:pt x="7488" y="477"/>
                    <a:pt x="7377" y="367"/>
                    <a:pt x="7377" y="229"/>
                  </a:cubicBezTo>
                  <a:cubicBezTo>
                    <a:pt x="7377" y="164"/>
                    <a:pt x="7408" y="100"/>
                    <a:pt x="7449" y="58"/>
                  </a:cubicBezTo>
                  <a:cubicBezTo>
                    <a:pt x="7430" y="39"/>
                    <a:pt x="7408" y="19"/>
                    <a:pt x="7388" y="0"/>
                  </a:cubicBezTo>
                  <a:cubicBezTo>
                    <a:pt x="5645" y="2617"/>
                    <a:pt x="1847" y="3940"/>
                    <a:pt x="554" y="4329"/>
                  </a:cubicBezTo>
                  <a:lnTo>
                    <a:pt x="584" y="4386"/>
                  </a:lnTo>
                  <a:cubicBezTo>
                    <a:pt x="603" y="4383"/>
                    <a:pt x="623" y="4379"/>
                    <a:pt x="642" y="4379"/>
                  </a:cubicBezTo>
                  <a:cubicBezTo>
                    <a:pt x="779" y="4379"/>
                    <a:pt x="889" y="4486"/>
                    <a:pt x="889" y="4627"/>
                  </a:cubicBezTo>
                  <a:cubicBezTo>
                    <a:pt x="889" y="4692"/>
                    <a:pt x="859" y="4753"/>
                    <a:pt x="817" y="4802"/>
                  </a:cubicBezTo>
                  <a:cubicBezTo>
                    <a:pt x="870" y="4882"/>
                    <a:pt x="920" y="4959"/>
                    <a:pt x="970" y="5027"/>
                  </a:cubicBezTo>
                  <a:cubicBezTo>
                    <a:pt x="1545" y="5798"/>
                    <a:pt x="2156" y="6328"/>
                    <a:pt x="2129" y="9154"/>
                  </a:cubicBezTo>
                  <a:cubicBezTo>
                    <a:pt x="2190" y="16095"/>
                    <a:pt x="1790" y="16660"/>
                    <a:pt x="1790" y="16660"/>
                  </a:cubicBezTo>
                  <a:lnTo>
                    <a:pt x="1603" y="16652"/>
                  </a:lnTo>
                  <a:lnTo>
                    <a:pt x="699" y="16625"/>
                  </a:lnTo>
                  <a:cubicBezTo>
                    <a:pt x="150" y="16610"/>
                    <a:pt x="100" y="17365"/>
                    <a:pt x="100" y="17365"/>
                  </a:cubicBezTo>
                  <a:cubicBezTo>
                    <a:pt x="96" y="17373"/>
                    <a:pt x="96" y="17388"/>
                    <a:pt x="96" y="17396"/>
                  </a:cubicBezTo>
                  <a:cubicBezTo>
                    <a:pt x="1" y="17899"/>
                    <a:pt x="249" y="17987"/>
                    <a:pt x="249" y="17987"/>
                  </a:cubicBezTo>
                  <a:lnTo>
                    <a:pt x="3090" y="17987"/>
                  </a:lnTo>
                  <a:cubicBezTo>
                    <a:pt x="3113" y="17968"/>
                    <a:pt x="3140" y="17937"/>
                    <a:pt x="3159" y="17899"/>
                  </a:cubicBezTo>
                  <a:cubicBezTo>
                    <a:pt x="3304" y="17621"/>
                    <a:pt x="3330" y="16927"/>
                    <a:pt x="3330" y="16927"/>
                  </a:cubicBezTo>
                  <a:cubicBezTo>
                    <a:pt x="3334" y="16919"/>
                    <a:pt x="3338" y="16911"/>
                    <a:pt x="3342" y="16908"/>
                  </a:cubicBezTo>
                  <a:cubicBezTo>
                    <a:pt x="3777" y="16316"/>
                    <a:pt x="3716" y="15596"/>
                    <a:pt x="3891" y="14322"/>
                  </a:cubicBezTo>
                  <a:cubicBezTo>
                    <a:pt x="4067" y="13036"/>
                    <a:pt x="4551" y="11046"/>
                    <a:pt x="4745" y="10466"/>
                  </a:cubicBezTo>
                  <a:cubicBezTo>
                    <a:pt x="4936" y="9890"/>
                    <a:pt x="5356" y="8567"/>
                    <a:pt x="5356" y="8567"/>
                  </a:cubicBezTo>
                  <a:lnTo>
                    <a:pt x="5699" y="8811"/>
                  </a:lnTo>
                  <a:cubicBezTo>
                    <a:pt x="5546" y="9573"/>
                    <a:pt x="6191" y="10596"/>
                    <a:pt x="6191" y="10596"/>
                  </a:cubicBezTo>
                  <a:cubicBezTo>
                    <a:pt x="6366" y="11171"/>
                    <a:pt x="10028" y="15863"/>
                    <a:pt x="10287" y="16088"/>
                  </a:cubicBezTo>
                  <a:cubicBezTo>
                    <a:pt x="10543" y="16309"/>
                    <a:pt x="10897" y="16648"/>
                    <a:pt x="10497" y="16778"/>
                  </a:cubicBezTo>
                  <a:cubicBezTo>
                    <a:pt x="9742" y="17049"/>
                    <a:pt x="8037" y="16633"/>
                    <a:pt x="7846" y="16633"/>
                  </a:cubicBezTo>
                  <a:cubicBezTo>
                    <a:pt x="7655" y="16633"/>
                    <a:pt x="6977" y="16378"/>
                    <a:pt x="6721" y="16622"/>
                  </a:cubicBezTo>
                  <a:cubicBezTo>
                    <a:pt x="6626" y="16709"/>
                    <a:pt x="6580" y="16793"/>
                    <a:pt x="6572" y="16854"/>
                  </a:cubicBezTo>
                  <a:cubicBezTo>
                    <a:pt x="6553" y="16957"/>
                    <a:pt x="6610" y="17022"/>
                    <a:pt x="6610" y="17022"/>
                  </a:cubicBezTo>
                  <a:cubicBezTo>
                    <a:pt x="5851" y="17468"/>
                    <a:pt x="6195" y="17911"/>
                    <a:pt x="6248" y="17976"/>
                  </a:cubicBezTo>
                  <a:lnTo>
                    <a:pt x="6256" y="17983"/>
                  </a:lnTo>
                  <a:lnTo>
                    <a:pt x="7316" y="17983"/>
                  </a:lnTo>
                  <a:lnTo>
                    <a:pt x="7316" y="17983"/>
                  </a:lnTo>
                  <a:lnTo>
                    <a:pt x="12408" y="17983"/>
                  </a:lnTo>
                  <a:cubicBezTo>
                    <a:pt x="13418" y="17983"/>
                    <a:pt x="13498" y="17514"/>
                    <a:pt x="13567" y="17293"/>
                  </a:cubicBezTo>
                  <a:cubicBezTo>
                    <a:pt x="13628" y="17068"/>
                    <a:pt x="13823" y="16202"/>
                    <a:pt x="13998" y="15508"/>
                  </a:cubicBezTo>
                  <a:cubicBezTo>
                    <a:pt x="14177" y="14821"/>
                    <a:pt x="14162" y="12201"/>
                    <a:pt x="13998" y="11858"/>
                  </a:cubicBezTo>
                  <a:close/>
                  <a:moveTo>
                    <a:pt x="2678" y="3608"/>
                  </a:moveTo>
                  <a:cubicBezTo>
                    <a:pt x="2816" y="3608"/>
                    <a:pt x="2926" y="3719"/>
                    <a:pt x="2926" y="3856"/>
                  </a:cubicBezTo>
                  <a:cubicBezTo>
                    <a:pt x="2926" y="3997"/>
                    <a:pt x="2816" y="4104"/>
                    <a:pt x="2678" y="4104"/>
                  </a:cubicBezTo>
                  <a:cubicBezTo>
                    <a:pt x="2537" y="4104"/>
                    <a:pt x="2430" y="3994"/>
                    <a:pt x="2430" y="3856"/>
                  </a:cubicBezTo>
                  <a:cubicBezTo>
                    <a:pt x="2430" y="3719"/>
                    <a:pt x="2537" y="3608"/>
                    <a:pt x="2678" y="3608"/>
                  </a:cubicBezTo>
                  <a:close/>
                  <a:moveTo>
                    <a:pt x="1164" y="4669"/>
                  </a:moveTo>
                  <a:cubicBezTo>
                    <a:pt x="1027" y="4669"/>
                    <a:pt x="916" y="4558"/>
                    <a:pt x="916" y="4421"/>
                  </a:cubicBezTo>
                  <a:cubicBezTo>
                    <a:pt x="916" y="4283"/>
                    <a:pt x="1027" y="4173"/>
                    <a:pt x="1164" y="4173"/>
                  </a:cubicBezTo>
                  <a:cubicBezTo>
                    <a:pt x="1301" y="4173"/>
                    <a:pt x="1412" y="4283"/>
                    <a:pt x="1412" y="4421"/>
                  </a:cubicBezTo>
                  <a:cubicBezTo>
                    <a:pt x="1412" y="4558"/>
                    <a:pt x="1298" y="4669"/>
                    <a:pt x="1164" y="4669"/>
                  </a:cubicBezTo>
                  <a:close/>
                  <a:moveTo>
                    <a:pt x="1690" y="4482"/>
                  </a:moveTo>
                  <a:cubicBezTo>
                    <a:pt x="1553" y="4482"/>
                    <a:pt x="1443" y="4371"/>
                    <a:pt x="1443" y="4234"/>
                  </a:cubicBezTo>
                  <a:cubicBezTo>
                    <a:pt x="1443" y="4097"/>
                    <a:pt x="1553" y="3986"/>
                    <a:pt x="1690" y="3986"/>
                  </a:cubicBezTo>
                  <a:cubicBezTo>
                    <a:pt x="1828" y="3986"/>
                    <a:pt x="1938" y="4097"/>
                    <a:pt x="1938" y="4234"/>
                  </a:cubicBezTo>
                  <a:cubicBezTo>
                    <a:pt x="1938" y="4367"/>
                    <a:pt x="1828" y="4482"/>
                    <a:pt x="1690" y="4482"/>
                  </a:cubicBezTo>
                  <a:close/>
                  <a:moveTo>
                    <a:pt x="1938" y="4039"/>
                  </a:moveTo>
                  <a:cubicBezTo>
                    <a:pt x="1938" y="3902"/>
                    <a:pt x="2049" y="3791"/>
                    <a:pt x="2186" y="3791"/>
                  </a:cubicBezTo>
                  <a:cubicBezTo>
                    <a:pt x="2324" y="3791"/>
                    <a:pt x="2434" y="3902"/>
                    <a:pt x="2434" y="4039"/>
                  </a:cubicBezTo>
                  <a:cubicBezTo>
                    <a:pt x="2434" y="4177"/>
                    <a:pt x="2324" y="4287"/>
                    <a:pt x="2186" y="4287"/>
                  </a:cubicBezTo>
                  <a:cubicBezTo>
                    <a:pt x="2049" y="4287"/>
                    <a:pt x="1938" y="4177"/>
                    <a:pt x="1938" y="4039"/>
                  </a:cubicBezTo>
                  <a:close/>
                  <a:moveTo>
                    <a:pt x="3166" y="3887"/>
                  </a:moveTo>
                  <a:cubicBezTo>
                    <a:pt x="3029" y="3887"/>
                    <a:pt x="2919" y="3776"/>
                    <a:pt x="2919" y="3639"/>
                  </a:cubicBezTo>
                  <a:cubicBezTo>
                    <a:pt x="2919" y="3502"/>
                    <a:pt x="3029" y="3391"/>
                    <a:pt x="3166" y="3391"/>
                  </a:cubicBezTo>
                  <a:cubicBezTo>
                    <a:pt x="3308" y="3391"/>
                    <a:pt x="3414" y="3502"/>
                    <a:pt x="3414" y="3639"/>
                  </a:cubicBezTo>
                  <a:cubicBezTo>
                    <a:pt x="3414" y="3776"/>
                    <a:pt x="3308" y="3887"/>
                    <a:pt x="3166" y="3887"/>
                  </a:cubicBezTo>
                  <a:close/>
                  <a:moveTo>
                    <a:pt x="3658" y="3639"/>
                  </a:moveTo>
                  <a:cubicBezTo>
                    <a:pt x="3521" y="3639"/>
                    <a:pt x="3411" y="3528"/>
                    <a:pt x="3411" y="3391"/>
                  </a:cubicBezTo>
                  <a:cubicBezTo>
                    <a:pt x="3411" y="3254"/>
                    <a:pt x="3521" y="3143"/>
                    <a:pt x="3658" y="3143"/>
                  </a:cubicBezTo>
                  <a:cubicBezTo>
                    <a:pt x="3796" y="3143"/>
                    <a:pt x="3906" y="3254"/>
                    <a:pt x="3906" y="3391"/>
                  </a:cubicBezTo>
                  <a:cubicBezTo>
                    <a:pt x="3906" y="3528"/>
                    <a:pt x="3796" y="3639"/>
                    <a:pt x="3658" y="3639"/>
                  </a:cubicBezTo>
                  <a:close/>
                  <a:moveTo>
                    <a:pt x="4154" y="3418"/>
                  </a:moveTo>
                  <a:cubicBezTo>
                    <a:pt x="4017" y="3418"/>
                    <a:pt x="3906" y="3307"/>
                    <a:pt x="3906" y="3170"/>
                  </a:cubicBezTo>
                  <a:cubicBezTo>
                    <a:pt x="3906" y="3032"/>
                    <a:pt x="4017" y="2922"/>
                    <a:pt x="4154" y="2922"/>
                  </a:cubicBezTo>
                  <a:cubicBezTo>
                    <a:pt x="4292" y="2922"/>
                    <a:pt x="4402" y="3032"/>
                    <a:pt x="4402" y="3170"/>
                  </a:cubicBezTo>
                  <a:cubicBezTo>
                    <a:pt x="4398" y="3311"/>
                    <a:pt x="4288" y="3418"/>
                    <a:pt x="4154" y="3418"/>
                  </a:cubicBezTo>
                  <a:close/>
                  <a:moveTo>
                    <a:pt x="4646" y="3147"/>
                  </a:moveTo>
                  <a:cubicBezTo>
                    <a:pt x="4509" y="3147"/>
                    <a:pt x="4398" y="3036"/>
                    <a:pt x="4398" y="2899"/>
                  </a:cubicBezTo>
                  <a:cubicBezTo>
                    <a:pt x="4398" y="2762"/>
                    <a:pt x="4509" y="2651"/>
                    <a:pt x="4646" y="2651"/>
                  </a:cubicBezTo>
                  <a:cubicBezTo>
                    <a:pt x="4784" y="2651"/>
                    <a:pt x="4894" y="2762"/>
                    <a:pt x="4894" y="2899"/>
                  </a:cubicBezTo>
                  <a:cubicBezTo>
                    <a:pt x="4894" y="3036"/>
                    <a:pt x="4784" y="3147"/>
                    <a:pt x="4646" y="3147"/>
                  </a:cubicBezTo>
                  <a:close/>
                  <a:moveTo>
                    <a:pt x="5138" y="2819"/>
                  </a:moveTo>
                  <a:cubicBezTo>
                    <a:pt x="4997" y="2819"/>
                    <a:pt x="4890" y="2708"/>
                    <a:pt x="4890" y="2571"/>
                  </a:cubicBezTo>
                  <a:cubicBezTo>
                    <a:pt x="4890" y="2434"/>
                    <a:pt x="4997" y="2323"/>
                    <a:pt x="5138" y="2323"/>
                  </a:cubicBezTo>
                  <a:cubicBezTo>
                    <a:pt x="5276" y="2323"/>
                    <a:pt x="5386" y="2434"/>
                    <a:pt x="5386" y="2571"/>
                  </a:cubicBezTo>
                  <a:cubicBezTo>
                    <a:pt x="5379" y="2708"/>
                    <a:pt x="5272" y="2819"/>
                    <a:pt x="5138" y="2819"/>
                  </a:cubicBezTo>
                  <a:close/>
                  <a:moveTo>
                    <a:pt x="5588" y="2464"/>
                  </a:moveTo>
                  <a:cubicBezTo>
                    <a:pt x="5451" y="2464"/>
                    <a:pt x="5340" y="2354"/>
                    <a:pt x="5340" y="2216"/>
                  </a:cubicBezTo>
                  <a:cubicBezTo>
                    <a:pt x="5340" y="2079"/>
                    <a:pt x="5451" y="1968"/>
                    <a:pt x="5588" y="1968"/>
                  </a:cubicBezTo>
                  <a:cubicBezTo>
                    <a:pt x="5729" y="1968"/>
                    <a:pt x="5836" y="2079"/>
                    <a:pt x="5836" y="2216"/>
                  </a:cubicBezTo>
                  <a:cubicBezTo>
                    <a:pt x="5836" y="2357"/>
                    <a:pt x="5729" y="2464"/>
                    <a:pt x="5588" y="2464"/>
                  </a:cubicBezTo>
                  <a:close/>
                  <a:moveTo>
                    <a:pt x="6084" y="2121"/>
                  </a:moveTo>
                  <a:cubicBezTo>
                    <a:pt x="5947" y="2121"/>
                    <a:pt x="5836" y="2014"/>
                    <a:pt x="5836" y="1873"/>
                  </a:cubicBezTo>
                  <a:cubicBezTo>
                    <a:pt x="5836" y="1736"/>
                    <a:pt x="5947" y="1625"/>
                    <a:pt x="6084" y="1625"/>
                  </a:cubicBezTo>
                  <a:cubicBezTo>
                    <a:pt x="6225" y="1625"/>
                    <a:pt x="6332" y="1736"/>
                    <a:pt x="6332" y="1873"/>
                  </a:cubicBezTo>
                  <a:cubicBezTo>
                    <a:pt x="6328" y="2014"/>
                    <a:pt x="6218" y="2121"/>
                    <a:pt x="6084" y="2121"/>
                  </a:cubicBezTo>
                  <a:close/>
                  <a:moveTo>
                    <a:pt x="6519" y="1747"/>
                  </a:moveTo>
                  <a:cubicBezTo>
                    <a:pt x="6382" y="1747"/>
                    <a:pt x="6271" y="1637"/>
                    <a:pt x="6271" y="1499"/>
                  </a:cubicBezTo>
                  <a:cubicBezTo>
                    <a:pt x="6271" y="1358"/>
                    <a:pt x="6382" y="1251"/>
                    <a:pt x="6519" y="1251"/>
                  </a:cubicBezTo>
                  <a:cubicBezTo>
                    <a:pt x="6656" y="1251"/>
                    <a:pt x="6767" y="1358"/>
                    <a:pt x="6767" y="1499"/>
                  </a:cubicBezTo>
                  <a:cubicBezTo>
                    <a:pt x="6767" y="1637"/>
                    <a:pt x="6652" y="1747"/>
                    <a:pt x="6519" y="1747"/>
                  </a:cubicBezTo>
                  <a:close/>
                  <a:moveTo>
                    <a:pt x="6900" y="1339"/>
                  </a:moveTo>
                  <a:cubicBezTo>
                    <a:pt x="6763" y="1339"/>
                    <a:pt x="6652" y="1232"/>
                    <a:pt x="6652" y="1091"/>
                  </a:cubicBezTo>
                  <a:cubicBezTo>
                    <a:pt x="6652" y="954"/>
                    <a:pt x="6763" y="843"/>
                    <a:pt x="6900" y="843"/>
                  </a:cubicBezTo>
                  <a:cubicBezTo>
                    <a:pt x="7038" y="843"/>
                    <a:pt x="7148" y="954"/>
                    <a:pt x="7148" y="1091"/>
                  </a:cubicBezTo>
                  <a:cubicBezTo>
                    <a:pt x="7148" y="1232"/>
                    <a:pt x="7038" y="1339"/>
                    <a:pt x="6900" y="1339"/>
                  </a:cubicBezTo>
                  <a:close/>
                  <a:moveTo>
                    <a:pt x="7278" y="931"/>
                  </a:moveTo>
                  <a:cubicBezTo>
                    <a:pt x="7141" y="931"/>
                    <a:pt x="7030" y="820"/>
                    <a:pt x="7030" y="683"/>
                  </a:cubicBezTo>
                  <a:cubicBezTo>
                    <a:pt x="7030" y="546"/>
                    <a:pt x="7141" y="435"/>
                    <a:pt x="7278" y="435"/>
                  </a:cubicBezTo>
                  <a:cubicBezTo>
                    <a:pt x="7415" y="435"/>
                    <a:pt x="7526" y="546"/>
                    <a:pt x="7526" y="683"/>
                  </a:cubicBezTo>
                  <a:cubicBezTo>
                    <a:pt x="7526" y="820"/>
                    <a:pt x="7415" y="931"/>
                    <a:pt x="7278" y="9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20665B48-03C7-EC2B-0262-4234D01D6C19}"/>
                </a:ext>
              </a:extLst>
            </p:cNvPr>
            <p:cNvSpPr/>
            <p:nvPr/>
          </p:nvSpPr>
          <p:spPr>
            <a:xfrm>
              <a:off x="3998300" y="4269375"/>
              <a:ext cx="9175" cy="10125"/>
            </a:xfrm>
            <a:custGeom>
              <a:avLst/>
              <a:gdLst/>
              <a:ahLst/>
              <a:cxnLst/>
              <a:rect l="l" t="t" r="r" b="b"/>
              <a:pathLst>
                <a:path w="367" h="405" fill="none" extrusionOk="0">
                  <a:moveTo>
                    <a:pt x="366" y="0"/>
                  </a:moveTo>
                  <a:cubicBezTo>
                    <a:pt x="156" y="263"/>
                    <a:pt x="0" y="404"/>
                    <a:pt x="0" y="404"/>
                  </a:cubicBezTo>
                  <a:cubicBezTo>
                    <a:pt x="114" y="313"/>
                    <a:pt x="237" y="172"/>
                    <a:pt x="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1FB54A7F-2850-4874-C046-DB248E2158C2}"/>
                </a:ext>
              </a:extLst>
            </p:cNvPr>
            <p:cNvSpPr/>
            <p:nvPr/>
          </p:nvSpPr>
          <p:spPr>
            <a:xfrm>
              <a:off x="4019550" y="4201100"/>
              <a:ext cx="44275" cy="74975"/>
            </a:xfrm>
            <a:custGeom>
              <a:avLst/>
              <a:gdLst/>
              <a:ahLst/>
              <a:cxnLst/>
              <a:rect l="l" t="t" r="r" b="b"/>
              <a:pathLst>
                <a:path w="1771" h="2999" fill="none" extrusionOk="0">
                  <a:moveTo>
                    <a:pt x="1770" y="1972"/>
                  </a:moveTo>
                  <a:cubicBezTo>
                    <a:pt x="1705" y="80"/>
                    <a:pt x="1126" y="0"/>
                    <a:pt x="1030" y="0"/>
                  </a:cubicBezTo>
                  <a:cubicBezTo>
                    <a:pt x="973" y="0"/>
                    <a:pt x="878" y="38"/>
                    <a:pt x="733" y="305"/>
                  </a:cubicBezTo>
                  <a:cubicBezTo>
                    <a:pt x="603" y="557"/>
                    <a:pt x="12" y="2960"/>
                    <a:pt x="1" y="2998"/>
                  </a:cubicBezTo>
                  <a:cubicBezTo>
                    <a:pt x="607" y="2811"/>
                    <a:pt x="1255" y="2407"/>
                    <a:pt x="1770" y="19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>
              <a:extLst>
                <a:ext uri="{FF2B5EF4-FFF2-40B4-BE49-F238E27FC236}">
                  <a16:creationId xmlns:a16="http://schemas.microsoft.com/office/drawing/2014/main" id="{2238B975-FC98-3802-2FCC-E7AC6C4C633B}"/>
                </a:ext>
              </a:extLst>
            </p:cNvPr>
            <p:cNvSpPr/>
            <p:nvPr/>
          </p:nvSpPr>
          <p:spPr>
            <a:xfrm>
              <a:off x="3998300" y="4208725"/>
              <a:ext cx="39400" cy="70775"/>
            </a:xfrm>
            <a:custGeom>
              <a:avLst/>
              <a:gdLst/>
              <a:ahLst/>
              <a:cxnLst/>
              <a:rect l="l" t="t" r="r" b="b"/>
              <a:pathLst>
                <a:path w="1576" h="2831" fill="none" extrusionOk="0">
                  <a:moveTo>
                    <a:pt x="366" y="2788"/>
                  </a:moveTo>
                  <a:cubicBezTo>
                    <a:pt x="523" y="2773"/>
                    <a:pt x="683" y="2739"/>
                    <a:pt x="847" y="2693"/>
                  </a:cubicBezTo>
                  <a:cubicBezTo>
                    <a:pt x="854" y="2655"/>
                    <a:pt x="1446" y="252"/>
                    <a:pt x="1575" y="0"/>
                  </a:cubicBezTo>
                  <a:lnTo>
                    <a:pt x="1575" y="0"/>
                  </a:lnTo>
                  <a:cubicBezTo>
                    <a:pt x="1575" y="0"/>
                    <a:pt x="1575" y="4"/>
                    <a:pt x="1571" y="4"/>
                  </a:cubicBezTo>
                  <a:cubicBezTo>
                    <a:pt x="1545" y="50"/>
                    <a:pt x="1461" y="203"/>
                    <a:pt x="1362" y="462"/>
                  </a:cubicBezTo>
                  <a:cubicBezTo>
                    <a:pt x="1316" y="576"/>
                    <a:pt x="1266" y="710"/>
                    <a:pt x="1213" y="866"/>
                  </a:cubicBezTo>
                  <a:cubicBezTo>
                    <a:pt x="1072" y="1297"/>
                    <a:pt x="713" y="1965"/>
                    <a:pt x="366" y="2426"/>
                  </a:cubicBezTo>
                  <a:cubicBezTo>
                    <a:pt x="237" y="2598"/>
                    <a:pt x="107" y="2739"/>
                    <a:pt x="0" y="2830"/>
                  </a:cubicBezTo>
                  <a:lnTo>
                    <a:pt x="0" y="2830"/>
                  </a:lnTo>
                  <a:cubicBezTo>
                    <a:pt x="114" y="2811"/>
                    <a:pt x="233" y="2796"/>
                    <a:pt x="366" y="27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289FC7C8-51D6-48FC-1D10-CA56459E84CA}"/>
                </a:ext>
              </a:extLst>
            </p:cNvPr>
            <p:cNvSpPr/>
            <p:nvPr/>
          </p:nvSpPr>
          <p:spPr>
            <a:xfrm>
              <a:off x="3914950" y="4201100"/>
              <a:ext cx="229825" cy="268050"/>
            </a:xfrm>
            <a:custGeom>
              <a:avLst/>
              <a:gdLst/>
              <a:ahLst/>
              <a:cxnLst/>
              <a:rect l="l" t="t" r="r" b="b"/>
              <a:pathLst>
                <a:path w="9193" h="10722" fill="none" extrusionOk="0">
                  <a:moveTo>
                    <a:pt x="9040" y="6412"/>
                  </a:moveTo>
                  <a:cubicBezTo>
                    <a:pt x="8960" y="5954"/>
                    <a:pt x="8262" y="4234"/>
                    <a:pt x="8262" y="4234"/>
                  </a:cubicBezTo>
                  <a:cubicBezTo>
                    <a:pt x="8399" y="4062"/>
                    <a:pt x="8521" y="3799"/>
                    <a:pt x="8521" y="3799"/>
                  </a:cubicBezTo>
                  <a:cubicBezTo>
                    <a:pt x="8761" y="3608"/>
                    <a:pt x="8689" y="2796"/>
                    <a:pt x="8361" y="1450"/>
                  </a:cubicBezTo>
                  <a:cubicBezTo>
                    <a:pt x="8033" y="99"/>
                    <a:pt x="7758" y="0"/>
                    <a:pt x="7636" y="0"/>
                  </a:cubicBezTo>
                  <a:cubicBezTo>
                    <a:pt x="7518" y="0"/>
                    <a:pt x="7064" y="157"/>
                    <a:pt x="6870" y="847"/>
                  </a:cubicBezTo>
                  <a:cubicBezTo>
                    <a:pt x="6789" y="1137"/>
                    <a:pt x="6431" y="1572"/>
                    <a:pt x="5950" y="1976"/>
                  </a:cubicBezTo>
                  <a:cubicBezTo>
                    <a:pt x="5439" y="2411"/>
                    <a:pt x="4787" y="2815"/>
                    <a:pt x="4177" y="2998"/>
                  </a:cubicBezTo>
                  <a:cubicBezTo>
                    <a:pt x="4009" y="3044"/>
                    <a:pt x="3849" y="3078"/>
                    <a:pt x="3696" y="3093"/>
                  </a:cubicBezTo>
                  <a:cubicBezTo>
                    <a:pt x="3563" y="3101"/>
                    <a:pt x="3441" y="3116"/>
                    <a:pt x="3326" y="3135"/>
                  </a:cubicBezTo>
                  <a:cubicBezTo>
                    <a:pt x="2373" y="3292"/>
                    <a:pt x="2102" y="3711"/>
                    <a:pt x="1641" y="4455"/>
                  </a:cubicBezTo>
                  <a:cubicBezTo>
                    <a:pt x="1122" y="5286"/>
                    <a:pt x="1" y="5511"/>
                    <a:pt x="1" y="5511"/>
                  </a:cubicBezTo>
                  <a:cubicBezTo>
                    <a:pt x="85" y="5931"/>
                    <a:pt x="256" y="6057"/>
                    <a:pt x="256" y="6057"/>
                  </a:cubicBezTo>
                  <a:cubicBezTo>
                    <a:pt x="256" y="6057"/>
                    <a:pt x="256" y="6206"/>
                    <a:pt x="313" y="6530"/>
                  </a:cubicBezTo>
                  <a:cubicBezTo>
                    <a:pt x="371" y="6854"/>
                    <a:pt x="763" y="6888"/>
                    <a:pt x="763" y="6888"/>
                  </a:cubicBezTo>
                  <a:cubicBezTo>
                    <a:pt x="741" y="7049"/>
                    <a:pt x="1049" y="7392"/>
                    <a:pt x="1210" y="7449"/>
                  </a:cubicBezTo>
                  <a:cubicBezTo>
                    <a:pt x="1374" y="7506"/>
                    <a:pt x="2457" y="7392"/>
                    <a:pt x="2697" y="7518"/>
                  </a:cubicBezTo>
                  <a:cubicBezTo>
                    <a:pt x="2941" y="7647"/>
                    <a:pt x="3796" y="7876"/>
                    <a:pt x="3796" y="7876"/>
                  </a:cubicBezTo>
                  <a:cubicBezTo>
                    <a:pt x="3796" y="7876"/>
                    <a:pt x="4230" y="8971"/>
                    <a:pt x="3857" y="10481"/>
                  </a:cubicBezTo>
                  <a:cubicBezTo>
                    <a:pt x="4669" y="10546"/>
                    <a:pt x="7037" y="10721"/>
                    <a:pt x="9150" y="9386"/>
                  </a:cubicBezTo>
                  <a:cubicBezTo>
                    <a:pt x="9143" y="9371"/>
                    <a:pt x="9158" y="8791"/>
                    <a:pt x="9158" y="8791"/>
                  </a:cubicBezTo>
                  <a:cubicBezTo>
                    <a:pt x="9158" y="8791"/>
                    <a:pt x="9192" y="7308"/>
                    <a:pt x="9040" y="6412"/>
                  </a:cubicBezTo>
                  <a:close/>
                  <a:moveTo>
                    <a:pt x="7445" y="4844"/>
                  </a:moveTo>
                  <a:cubicBezTo>
                    <a:pt x="7445" y="4844"/>
                    <a:pt x="6912" y="3921"/>
                    <a:pt x="6275" y="3559"/>
                  </a:cubicBezTo>
                  <a:lnTo>
                    <a:pt x="7243" y="954"/>
                  </a:lnTo>
                  <a:cubicBezTo>
                    <a:pt x="7243" y="954"/>
                    <a:pt x="7400" y="401"/>
                    <a:pt x="7625" y="347"/>
                  </a:cubicBezTo>
                  <a:cubicBezTo>
                    <a:pt x="7846" y="294"/>
                    <a:pt x="8048" y="1289"/>
                    <a:pt x="8304" y="2613"/>
                  </a:cubicBezTo>
                  <a:cubicBezTo>
                    <a:pt x="8372" y="2945"/>
                    <a:pt x="8349" y="3250"/>
                    <a:pt x="8281" y="3528"/>
                  </a:cubicBezTo>
                  <a:cubicBezTo>
                    <a:pt x="8296" y="3547"/>
                    <a:pt x="8304" y="3566"/>
                    <a:pt x="8304" y="3589"/>
                  </a:cubicBezTo>
                  <a:cubicBezTo>
                    <a:pt x="8304" y="3631"/>
                    <a:pt x="8277" y="3669"/>
                    <a:pt x="8235" y="3685"/>
                  </a:cubicBezTo>
                  <a:cubicBezTo>
                    <a:pt x="8101" y="4074"/>
                    <a:pt x="7445" y="4844"/>
                    <a:pt x="7445" y="48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29317E6-07AA-B043-33F5-5CD82E76DBC5}"/>
                </a:ext>
              </a:extLst>
            </p:cNvPr>
            <p:cNvSpPr/>
            <p:nvPr/>
          </p:nvSpPr>
          <p:spPr>
            <a:xfrm rot="-4554407">
              <a:off x="4130441" y="4290188"/>
              <a:ext cx="39500" cy="39600"/>
            </a:xfrm>
            <a:custGeom>
              <a:avLst/>
              <a:gdLst/>
              <a:ahLst/>
              <a:cxnLst/>
              <a:rect l="l" t="t" r="r" b="b"/>
              <a:pathLst>
                <a:path w="1580" h="1584" extrusionOk="0">
                  <a:moveTo>
                    <a:pt x="790" y="0"/>
                  </a:moveTo>
                  <a:cubicBezTo>
                    <a:pt x="359" y="0"/>
                    <a:pt x="1" y="355"/>
                    <a:pt x="1" y="794"/>
                  </a:cubicBezTo>
                  <a:cubicBezTo>
                    <a:pt x="1" y="969"/>
                    <a:pt x="58" y="1133"/>
                    <a:pt x="153" y="1259"/>
                  </a:cubicBezTo>
                  <a:cubicBezTo>
                    <a:pt x="294" y="1457"/>
                    <a:pt x="531" y="1583"/>
                    <a:pt x="786" y="1583"/>
                  </a:cubicBezTo>
                  <a:cubicBezTo>
                    <a:pt x="927" y="1583"/>
                    <a:pt x="1057" y="1545"/>
                    <a:pt x="1171" y="1484"/>
                  </a:cubicBezTo>
                  <a:cubicBezTo>
                    <a:pt x="1416" y="1351"/>
                    <a:pt x="1580" y="1087"/>
                    <a:pt x="1580" y="794"/>
                  </a:cubicBezTo>
                  <a:cubicBezTo>
                    <a:pt x="1580" y="580"/>
                    <a:pt x="1492" y="378"/>
                    <a:pt x="1339" y="229"/>
                  </a:cubicBezTo>
                  <a:cubicBezTo>
                    <a:pt x="1318" y="210"/>
                    <a:pt x="1293" y="201"/>
                    <a:pt x="1266" y="201"/>
                  </a:cubicBezTo>
                  <a:cubicBezTo>
                    <a:pt x="1240" y="201"/>
                    <a:pt x="1213" y="210"/>
                    <a:pt x="1190" y="229"/>
                  </a:cubicBezTo>
                  <a:cubicBezTo>
                    <a:pt x="1152" y="275"/>
                    <a:pt x="1152" y="336"/>
                    <a:pt x="1190" y="378"/>
                  </a:cubicBezTo>
                  <a:cubicBezTo>
                    <a:pt x="1309" y="489"/>
                    <a:pt x="1370" y="637"/>
                    <a:pt x="1370" y="794"/>
                  </a:cubicBezTo>
                  <a:cubicBezTo>
                    <a:pt x="1370" y="1004"/>
                    <a:pt x="1259" y="1183"/>
                    <a:pt x="1091" y="1290"/>
                  </a:cubicBezTo>
                  <a:cubicBezTo>
                    <a:pt x="1000" y="1347"/>
                    <a:pt x="897" y="1373"/>
                    <a:pt x="786" y="1373"/>
                  </a:cubicBezTo>
                  <a:cubicBezTo>
                    <a:pt x="588" y="1370"/>
                    <a:pt x="405" y="1267"/>
                    <a:pt x="302" y="1103"/>
                  </a:cubicBezTo>
                  <a:cubicBezTo>
                    <a:pt x="245" y="1011"/>
                    <a:pt x="210" y="908"/>
                    <a:pt x="210" y="790"/>
                  </a:cubicBezTo>
                  <a:cubicBezTo>
                    <a:pt x="210" y="470"/>
                    <a:pt x="473" y="206"/>
                    <a:pt x="790" y="206"/>
                  </a:cubicBezTo>
                  <a:cubicBezTo>
                    <a:pt x="805" y="206"/>
                    <a:pt x="817" y="203"/>
                    <a:pt x="824" y="203"/>
                  </a:cubicBezTo>
                  <a:cubicBezTo>
                    <a:pt x="862" y="187"/>
                    <a:pt x="897" y="149"/>
                    <a:pt x="897" y="107"/>
                  </a:cubicBezTo>
                  <a:cubicBezTo>
                    <a:pt x="897" y="84"/>
                    <a:pt x="885" y="58"/>
                    <a:pt x="874" y="46"/>
                  </a:cubicBezTo>
                  <a:cubicBezTo>
                    <a:pt x="855" y="20"/>
                    <a:pt x="824" y="0"/>
                    <a:pt x="7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A0A81E6F-4CED-DEC9-CCB8-84D963E405C8}"/>
                </a:ext>
              </a:extLst>
            </p:cNvPr>
            <p:cNvSpPr/>
            <p:nvPr/>
          </p:nvSpPr>
          <p:spPr>
            <a:xfrm>
              <a:off x="3985600" y="4307975"/>
              <a:ext cx="11375" cy="14900"/>
            </a:xfrm>
            <a:custGeom>
              <a:avLst/>
              <a:gdLst/>
              <a:ahLst/>
              <a:cxnLst/>
              <a:rect l="l" t="t" r="r" b="b"/>
              <a:pathLst>
                <a:path w="455" h="596" fill="none" extrusionOk="0">
                  <a:moveTo>
                    <a:pt x="375" y="1"/>
                  </a:moveTo>
                  <a:cubicBezTo>
                    <a:pt x="233" y="16"/>
                    <a:pt x="115" y="58"/>
                    <a:pt x="5" y="115"/>
                  </a:cubicBezTo>
                  <a:cubicBezTo>
                    <a:pt x="1" y="211"/>
                    <a:pt x="5" y="428"/>
                    <a:pt x="92" y="596"/>
                  </a:cubicBezTo>
                  <a:cubicBezTo>
                    <a:pt x="127" y="596"/>
                    <a:pt x="157" y="592"/>
                    <a:pt x="195" y="592"/>
                  </a:cubicBezTo>
                  <a:cubicBezTo>
                    <a:pt x="298" y="504"/>
                    <a:pt x="455" y="321"/>
                    <a:pt x="3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87814F22-35D9-EBB0-2DC2-0638A3283B24}"/>
                </a:ext>
              </a:extLst>
            </p:cNvPr>
            <p:cNvSpPr/>
            <p:nvPr/>
          </p:nvSpPr>
          <p:spPr>
            <a:xfrm>
              <a:off x="3963675" y="4304275"/>
              <a:ext cx="91650" cy="41200"/>
            </a:xfrm>
            <a:custGeom>
              <a:avLst/>
              <a:gdLst/>
              <a:ahLst/>
              <a:cxnLst/>
              <a:rect l="l" t="t" r="r" b="b"/>
              <a:pathLst>
                <a:path w="3666" h="1648" extrusionOk="0">
                  <a:moveTo>
                    <a:pt x="1374" y="137"/>
                  </a:moveTo>
                  <a:cubicBezTo>
                    <a:pt x="1572" y="137"/>
                    <a:pt x="1847" y="225"/>
                    <a:pt x="2083" y="298"/>
                  </a:cubicBezTo>
                  <a:cubicBezTo>
                    <a:pt x="2140" y="317"/>
                    <a:pt x="2197" y="336"/>
                    <a:pt x="2255" y="347"/>
                  </a:cubicBezTo>
                  <a:cubicBezTo>
                    <a:pt x="1908" y="606"/>
                    <a:pt x="1454" y="706"/>
                    <a:pt x="1068" y="740"/>
                  </a:cubicBezTo>
                  <a:cubicBezTo>
                    <a:pt x="1034" y="744"/>
                    <a:pt x="1004" y="744"/>
                    <a:pt x="966" y="744"/>
                  </a:cubicBezTo>
                  <a:cubicBezTo>
                    <a:pt x="885" y="748"/>
                    <a:pt x="809" y="750"/>
                    <a:pt x="739" y="750"/>
                  </a:cubicBezTo>
                  <a:cubicBezTo>
                    <a:pt x="582" y="750"/>
                    <a:pt x="454" y="741"/>
                    <a:pt x="367" y="736"/>
                  </a:cubicBezTo>
                  <a:cubicBezTo>
                    <a:pt x="489" y="564"/>
                    <a:pt x="653" y="381"/>
                    <a:pt x="878" y="263"/>
                  </a:cubicBezTo>
                  <a:cubicBezTo>
                    <a:pt x="988" y="206"/>
                    <a:pt x="1110" y="164"/>
                    <a:pt x="1244" y="149"/>
                  </a:cubicBezTo>
                  <a:cubicBezTo>
                    <a:pt x="1290" y="145"/>
                    <a:pt x="1332" y="137"/>
                    <a:pt x="1374" y="137"/>
                  </a:cubicBezTo>
                  <a:close/>
                  <a:moveTo>
                    <a:pt x="2426" y="397"/>
                  </a:moveTo>
                  <a:cubicBezTo>
                    <a:pt x="2464" y="404"/>
                    <a:pt x="2499" y="412"/>
                    <a:pt x="2533" y="416"/>
                  </a:cubicBezTo>
                  <a:cubicBezTo>
                    <a:pt x="2560" y="420"/>
                    <a:pt x="2594" y="420"/>
                    <a:pt x="2628" y="423"/>
                  </a:cubicBezTo>
                  <a:cubicBezTo>
                    <a:pt x="2590" y="442"/>
                    <a:pt x="2560" y="469"/>
                    <a:pt x="2537" y="500"/>
                  </a:cubicBezTo>
                  <a:cubicBezTo>
                    <a:pt x="2476" y="584"/>
                    <a:pt x="2461" y="698"/>
                    <a:pt x="2495" y="816"/>
                  </a:cubicBezTo>
                  <a:cubicBezTo>
                    <a:pt x="2522" y="917"/>
                    <a:pt x="2646" y="1000"/>
                    <a:pt x="2762" y="1000"/>
                  </a:cubicBezTo>
                  <a:cubicBezTo>
                    <a:pt x="2777" y="1000"/>
                    <a:pt x="2793" y="999"/>
                    <a:pt x="2808" y="995"/>
                  </a:cubicBezTo>
                  <a:cubicBezTo>
                    <a:pt x="2857" y="988"/>
                    <a:pt x="3010" y="950"/>
                    <a:pt x="3002" y="717"/>
                  </a:cubicBezTo>
                  <a:cubicBezTo>
                    <a:pt x="3002" y="679"/>
                    <a:pt x="2972" y="648"/>
                    <a:pt x="2934" y="648"/>
                  </a:cubicBezTo>
                  <a:cubicBezTo>
                    <a:pt x="2895" y="648"/>
                    <a:pt x="2865" y="683"/>
                    <a:pt x="2865" y="721"/>
                  </a:cubicBezTo>
                  <a:cubicBezTo>
                    <a:pt x="2865" y="805"/>
                    <a:pt x="2842" y="854"/>
                    <a:pt x="2789" y="862"/>
                  </a:cubicBezTo>
                  <a:cubicBezTo>
                    <a:pt x="2782" y="863"/>
                    <a:pt x="2776" y="864"/>
                    <a:pt x="2769" y="864"/>
                  </a:cubicBezTo>
                  <a:cubicBezTo>
                    <a:pt x="2708" y="864"/>
                    <a:pt x="2639" y="819"/>
                    <a:pt x="2628" y="778"/>
                  </a:cubicBezTo>
                  <a:cubicBezTo>
                    <a:pt x="2602" y="702"/>
                    <a:pt x="2613" y="633"/>
                    <a:pt x="2647" y="587"/>
                  </a:cubicBezTo>
                  <a:cubicBezTo>
                    <a:pt x="2687" y="531"/>
                    <a:pt x="2773" y="518"/>
                    <a:pt x="2845" y="518"/>
                  </a:cubicBezTo>
                  <a:cubicBezTo>
                    <a:pt x="2856" y="518"/>
                    <a:pt x="2866" y="518"/>
                    <a:pt x="2876" y="519"/>
                  </a:cubicBezTo>
                  <a:cubicBezTo>
                    <a:pt x="2991" y="523"/>
                    <a:pt x="3071" y="553"/>
                    <a:pt x="3113" y="599"/>
                  </a:cubicBezTo>
                  <a:cubicBezTo>
                    <a:pt x="3162" y="652"/>
                    <a:pt x="3178" y="732"/>
                    <a:pt x="3166" y="877"/>
                  </a:cubicBezTo>
                  <a:cubicBezTo>
                    <a:pt x="3162" y="957"/>
                    <a:pt x="3044" y="1087"/>
                    <a:pt x="2857" y="1163"/>
                  </a:cubicBezTo>
                  <a:cubicBezTo>
                    <a:pt x="2803" y="1184"/>
                    <a:pt x="2706" y="1215"/>
                    <a:pt x="2592" y="1215"/>
                  </a:cubicBezTo>
                  <a:cubicBezTo>
                    <a:pt x="2475" y="1215"/>
                    <a:pt x="2340" y="1182"/>
                    <a:pt x="2216" y="1072"/>
                  </a:cubicBezTo>
                  <a:cubicBezTo>
                    <a:pt x="2033" y="908"/>
                    <a:pt x="1854" y="816"/>
                    <a:pt x="1717" y="763"/>
                  </a:cubicBezTo>
                  <a:cubicBezTo>
                    <a:pt x="1969" y="687"/>
                    <a:pt x="2216" y="572"/>
                    <a:pt x="2426" y="397"/>
                  </a:cubicBezTo>
                  <a:close/>
                  <a:moveTo>
                    <a:pt x="1377" y="0"/>
                  </a:moveTo>
                  <a:cubicBezTo>
                    <a:pt x="779" y="0"/>
                    <a:pt x="397" y="423"/>
                    <a:pt x="195" y="744"/>
                  </a:cubicBezTo>
                  <a:cubicBezTo>
                    <a:pt x="191" y="748"/>
                    <a:pt x="187" y="751"/>
                    <a:pt x="187" y="763"/>
                  </a:cubicBezTo>
                  <a:cubicBezTo>
                    <a:pt x="73" y="950"/>
                    <a:pt x="20" y="1095"/>
                    <a:pt x="16" y="1102"/>
                  </a:cubicBezTo>
                  <a:cubicBezTo>
                    <a:pt x="1" y="1140"/>
                    <a:pt x="20" y="1179"/>
                    <a:pt x="58" y="1186"/>
                  </a:cubicBezTo>
                  <a:cubicBezTo>
                    <a:pt x="65" y="1190"/>
                    <a:pt x="73" y="1190"/>
                    <a:pt x="81" y="1190"/>
                  </a:cubicBezTo>
                  <a:cubicBezTo>
                    <a:pt x="111" y="1190"/>
                    <a:pt x="138" y="1171"/>
                    <a:pt x="149" y="1144"/>
                  </a:cubicBezTo>
                  <a:cubicBezTo>
                    <a:pt x="149" y="1140"/>
                    <a:pt x="195" y="1018"/>
                    <a:pt x="287" y="862"/>
                  </a:cubicBezTo>
                  <a:cubicBezTo>
                    <a:pt x="367" y="873"/>
                    <a:pt x="538" y="892"/>
                    <a:pt x="760" y="892"/>
                  </a:cubicBezTo>
                  <a:cubicBezTo>
                    <a:pt x="870" y="892"/>
                    <a:pt x="992" y="885"/>
                    <a:pt x="1122" y="873"/>
                  </a:cubicBezTo>
                  <a:lnTo>
                    <a:pt x="1122" y="873"/>
                  </a:lnTo>
                  <a:cubicBezTo>
                    <a:pt x="1061" y="1015"/>
                    <a:pt x="946" y="1114"/>
                    <a:pt x="939" y="1114"/>
                  </a:cubicBezTo>
                  <a:cubicBezTo>
                    <a:pt x="912" y="1140"/>
                    <a:pt x="908" y="1182"/>
                    <a:pt x="931" y="1209"/>
                  </a:cubicBezTo>
                  <a:cubicBezTo>
                    <a:pt x="944" y="1226"/>
                    <a:pt x="964" y="1235"/>
                    <a:pt x="983" y="1235"/>
                  </a:cubicBezTo>
                  <a:cubicBezTo>
                    <a:pt x="998" y="1235"/>
                    <a:pt x="1013" y="1230"/>
                    <a:pt x="1027" y="1220"/>
                  </a:cubicBezTo>
                  <a:cubicBezTo>
                    <a:pt x="1030" y="1217"/>
                    <a:pt x="1088" y="1171"/>
                    <a:pt x="1149" y="1091"/>
                  </a:cubicBezTo>
                  <a:lnTo>
                    <a:pt x="1149" y="1579"/>
                  </a:lnTo>
                  <a:cubicBezTo>
                    <a:pt x="1149" y="1617"/>
                    <a:pt x="1179" y="1648"/>
                    <a:pt x="1217" y="1648"/>
                  </a:cubicBezTo>
                  <a:cubicBezTo>
                    <a:pt x="1255" y="1648"/>
                    <a:pt x="1290" y="1621"/>
                    <a:pt x="1290" y="1579"/>
                  </a:cubicBezTo>
                  <a:lnTo>
                    <a:pt x="1290" y="847"/>
                  </a:lnTo>
                  <a:cubicBezTo>
                    <a:pt x="1332" y="843"/>
                    <a:pt x="1374" y="835"/>
                    <a:pt x="1416" y="828"/>
                  </a:cubicBezTo>
                  <a:cubicBezTo>
                    <a:pt x="1469" y="828"/>
                    <a:pt x="1770" y="854"/>
                    <a:pt x="2129" y="1171"/>
                  </a:cubicBezTo>
                  <a:cubicBezTo>
                    <a:pt x="2262" y="1285"/>
                    <a:pt x="2422" y="1350"/>
                    <a:pt x="2594" y="1350"/>
                  </a:cubicBezTo>
                  <a:cubicBezTo>
                    <a:pt x="2601" y="1350"/>
                    <a:pt x="2608" y="1351"/>
                    <a:pt x="2616" y="1351"/>
                  </a:cubicBezTo>
                  <a:cubicBezTo>
                    <a:pt x="2709" y="1351"/>
                    <a:pt x="2812" y="1328"/>
                    <a:pt x="2911" y="1289"/>
                  </a:cubicBezTo>
                  <a:cubicBezTo>
                    <a:pt x="3132" y="1198"/>
                    <a:pt x="3296" y="1030"/>
                    <a:pt x="3303" y="881"/>
                  </a:cubicBezTo>
                  <a:cubicBezTo>
                    <a:pt x="3315" y="755"/>
                    <a:pt x="3311" y="606"/>
                    <a:pt x="3220" y="507"/>
                  </a:cubicBezTo>
                  <a:cubicBezTo>
                    <a:pt x="3189" y="477"/>
                    <a:pt x="3159" y="450"/>
                    <a:pt x="3120" y="431"/>
                  </a:cubicBezTo>
                  <a:cubicBezTo>
                    <a:pt x="3361" y="423"/>
                    <a:pt x="3586" y="416"/>
                    <a:pt x="3601" y="416"/>
                  </a:cubicBezTo>
                  <a:cubicBezTo>
                    <a:pt x="3639" y="416"/>
                    <a:pt x="3666" y="381"/>
                    <a:pt x="3666" y="343"/>
                  </a:cubicBezTo>
                  <a:cubicBezTo>
                    <a:pt x="3666" y="307"/>
                    <a:pt x="3638" y="274"/>
                    <a:pt x="3603" y="274"/>
                  </a:cubicBezTo>
                  <a:cubicBezTo>
                    <a:pt x="3601" y="274"/>
                    <a:pt x="3599" y="274"/>
                    <a:pt x="3597" y="275"/>
                  </a:cubicBezTo>
                  <a:cubicBezTo>
                    <a:pt x="3590" y="275"/>
                    <a:pt x="3248" y="290"/>
                    <a:pt x="2941" y="290"/>
                  </a:cubicBezTo>
                  <a:cubicBezTo>
                    <a:pt x="2787" y="290"/>
                    <a:pt x="2642" y="286"/>
                    <a:pt x="2552" y="275"/>
                  </a:cubicBezTo>
                  <a:cubicBezTo>
                    <a:pt x="2445" y="263"/>
                    <a:pt x="2293" y="214"/>
                    <a:pt x="2133" y="168"/>
                  </a:cubicBezTo>
                  <a:cubicBezTo>
                    <a:pt x="1885" y="92"/>
                    <a:pt x="1602" y="0"/>
                    <a:pt x="13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>
              <a:extLst>
                <a:ext uri="{FF2B5EF4-FFF2-40B4-BE49-F238E27FC236}">
                  <a16:creationId xmlns:a16="http://schemas.microsoft.com/office/drawing/2014/main" id="{51BA3C02-6CAC-9B48-0ABB-6A6ECF35648E}"/>
                </a:ext>
              </a:extLst>
            </p:cNvPr>
            <p:cNvSpPr/>
            <p:nvPr/>
          </p:nvSpPr>
          <p:spPr>
            <a:xfrm>
              <a:off x="3970925" y="4290650"/>
              <a:ext cx="84600" cy="14200"/>
            </a:xfrm>
            <a:custGeom>
              <a:avLst/>
              <a:gdLst/>
              <a:ahLst/>
              <a:cxnLst/>
              <a:rect l="l" t="t" r="r" b="b"/>
              <a:pathLst>
                <a:path w="3384" h="568" extrusionOk="0">
                  <a:moveTo>
                    <a:pt x="867" y="0"/>
                  </a:moveTo>
                  <a:cubicBezTo>
                    <a:pt x="332" y="0"/>
                    <a:pt x="30" y="451"/>
                    <a:pt x="23" y="461"/>
                  </a:cubicBezTo>
                  <a:cubicBezTo>
                    <a:pt x="0" y="492"/>
                    <a:pt x="12" y="537"/>
                    <a:pt x="46" y="560"/>
                  </a:cubicBezTo>
                  <a:cubicBezTo>
                    <a:pt x="54" y="568"/>
                    <a:pt x="69" y="568"/>
                    <a:pt x="84" y="568"/>
                  </a:cubicBezTo>
                  <a:cubicBezTo>
                    <a:pt x="107" y="568"/>
                    <a:pt x="126" y="560"/>
                    <a:pt x="142" y="537"/>
                  </a:cubicBezTo>
                  <a:cubicBezTo>
                    <a:pt x="152" y="521"/>
                    <a:pt x="407" y="142"/>
                    <a:pt x="869" y="142"/>
                  </a:cubicBezTo>
                  <a:cubicBezTo>
                    <a:pt x="935" y="142"/>
                    <a:pt x="1005" y="150"/>
                    <a:pt x="1080" y="167"/>
                  </a:cubicBezTo>
                  <a:cubicBezTo>
                    <a:pt x="1567" y="285"/>
                    <a:pt x="2250" y="449"/>
                    <a:pt x="2860" y="449"/>
                  </a:cubicBezTo>
                  <a:cubicBezTo>
                    <a:pt x="3019" y="449"/>
                    <a:pt x="3174" y="438"/>
                    <a:pt x="3319" y="412"/>
                  </a:cubicBezTo>
                  <a:cubicBezTo>
                    <a:pt x="3357" y="408"/>
                    <a:pt x="3383" y="370"/>
                    <a:pt x="3376" y="331"/>
                  </a:cubicBezTo>
                  <a:cubicBezTo>
                    <a:pt x="3372" y="296"/>
                    <a:pt x="3339" y="274"/>
                    <a:pt x="3304" y="274"/>
                  </a:cubicBezTo>
                  <a:cubicBezTo>
                    <a:pt x="3301" y="274"/>
                    <a:pt x="3298" y="274"/>
                    <a:pt x="3296" y="274"/>
                  </a:cubicBezTo>
                  <a:cubicBezTo>
                    <a:pt x="3160" y="298"/>
                    <a:pt x="3014" y="309"/>
                    <a:pt x="2862" y="309"/>
                  </a:cubicBezTo>
                  <a:cubicBezTo>
                    <a:pt x="2268" y="309"/>
                    <a:pt x="1591" y="149"/>
                    <a:pt x="1110" y="30"/>
                  </a:cubicBezTo>
                  <a:cubicBezTo>
                    <a:pt x="1025" y="9"/>
                    <a:pt x="943" y="0"/>
                    <a:pt x="8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>
              <a:extLst>
                <a:ext uri="{FF2B5EF4-FFF2-40B4-BE49-F238E27FC236}">
                  <a16:creationId xmlns:a16="http://schemas.microsoft.com/office/drawing/2014/main" id="{3E774852-E3CC-BA5B-BEDE-DC98827197C7}"/>
                </a:ext>
              </a:extLst>
            </p:cNvPr>
            <p:cNvSpPr/>
            <p:nvPr/>
          </p:nvSpPr>
          <p:spPr>
            <a:xfrm>
              <a:off x="4039300" y="4475225"/>
              <a:ext cx="23650" cy="28425"/>
            </a:xfrm>
            <a:custGeom>
              <a:avLst/>
              <a:gdLst/>
              <a:ahLst/>
              <a:cxnLst/>
              <a:rect l="l" t="t" r="r" b="b"/>
              <a:pathLst>
                <a:path w="946" h="1137" fill="none" extrusionOk="0">
                  <a:moveTo>
                    <a:pt x="0" y="61"/>
                  </a:moveTo>
                  <a:lnTo>
                    <a:pt x="584" y="1137"/>
                  </a:lnTo>
                  <a:cubicBezTo>
                    <a:pt x="599" y="1133"/>
                    <a:pt x="610" y="1133"/>
                    <a:pt x="622" y="1129"/>
                  </a:cubicBezTo>
                  <a:lnTo>
                    <a:pt x="946" y="0"/>
                  </a:lnTo>
                  <a:cubicBezTo>
                    <a:pt x="599" y="39"/>
                    <a:pt x="278" y="58"/>
                    <a:pt x="0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>
              <a:extLst>
                <a:ext uri="{FF2B5EF4-FFF2-40B4-BE49-F238E27FC236}">
                  <a16:creationId xmlns:a16="http://schemas.microsoft.com/office/drawing/2014/main" id="{DDB1C0A4-655C-8AD6-7C1C-6237AC5B6018}"/>
                </a:ext>
              </a:extLst>
            </p:cNvPr>
            <p:cNvSpPr/>
            <p:nvPr/>
          </p:nvSpPr>
          <p:spPr>
            <a:xfrm>
              <a:off x="4142450" y="4443475"/>
              <a:ext cx="15100" cy="10025"/>
            </a:xfrm>
            <a:custGeom>
              <a:avLst/>
              <a:gdLst/>
              <a:ahLst/>
              <a:cxnLst/>
              <a:rect l="l" t="t" r="r" b="b"/>
              <a:pathLst>
                <a:path w="604" h="401" fill="none" extrusionOk="0">
                  <a:moveTo>
                    <a:pt x="1" y="244"/>
                  </a:moveTo>
                  <a:lnTo>
                    <a:pt x="493" y="401"/>
                  </a:lnTo>
                  <a:cubicBezTo>
                    <a:pt x="531" y="367"/>
                    <a:pt x="565" y="340"/>
                    <a:pt x="603" y="306"/>
                  </a:cubicBezTo>
                  <a:lnTo>
                    <a:pt x="397" y="0"/>
                  </a:lnTo>
                  <a:cubicBezTo>
                    <a:pt x="264" y="88"/>
                    <a:pt x="134" y="168"/>
                    <a:pt x="1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>
              <a:extLst>
                <a:ext uri="{FF2B5EF4-FFF2-40B4-BE49-F238E27FC236}">
                  <a16:creationId xmlns:a16="http://schemas.microsoft.com/office/drawing/2014/main" id="{A3CF5191-1265-EC8F-425A-611EBA4DE5AD}"/>
                </a:ext>
              </a:extLst>
            </p:cNvPr>
            <p:cNvSpPr/>
            <p:nvPr/>
          </p:nvSpPr>
          <p:spPr>
            <a:xfrm>
              <a:off x="4125575" y="4450150"/>
              <a:ext cx="15950" cy="15850"/>
            </a:xfrm>
            <a:custGeom>
              <a:avLst/>
              <a:gdLst/>
              <a:ahLst/>
              <a:cxnLst/>
              <a:rect l="l" t="t" r="r" b="b"/>
              <a:pathLst>
                <a:path w="638" h="634" fill="none" extrusionOk="0">
                  <a:moveTo>
                    <a:pt x="1" y="325"/>
                  </a:moveTo>
                  <a:lnTo>
                    <a:pt x="535" y="633"/>
                  </a:lnTo>
                  <a:cubicBezTo>
                    <a:pt x="538" y="630"/>
                    <a:pt x="546" y="626"/>
                    <a:pt x="554" y="622"/>
                  </a:cubicBezTo>
                  <a:lnTo>
                    <a:pt x="638" y="0"/>
                  </a:lnTo>
                  <a:cubicBezTo>
                    <a:pt x="428" y="119"/>
                    <a:pt x="214" y="229"/>
                    <a:pt x="1" y="3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>
              <a:extLst>
                <a:ext uri="{FF2B5EF4-FFF2-40B4-BE49-F238E27FC236}">
                  <a16:creationId xmlns:a16="http://schemas.microsoft.com/office/drawing/2014/main" id="{617102BA-B597-C498-0BA9-7DC85DA8C7F5}"/>
                </a:ext>
              </a:extLst>
            </p:cNvPr>
            <p:cNvSpPr/>
            <p:nvPr/>
          </p:nvSpPr>
          <p:spPr>
            <a:xfrm>
              <a:off x="4014600" y="4475800"/>
              <a:ext cx="23750" cy="32150"/>
            </a:xfrm>
            <a:custGeom>
              <a:avLst/>
              <a:gdLst/>
              <a:ahLst/>
              <a:cxnLst/>
              <a:rect l="l" t="t" r="r" b="b"/>
              <a:pathLst>
                <a:path w="950" h="1286" fill="none" extrusionOk="0">
                  <a:moveTo>
                    <a:pt x="809" y="38"/>
                  </a:moveTo>
                  <a:cubicBezTo>
                    <a:pt x="458" y="38"/>
                    <a:pt x="176" y="19"/>
                    <a:pt x="0" y="0"/>
                  </a:cubicBezTo>
                  <a:lnTo>
                    <a:pt x="519" y="1286"/>
                  </a:lnTo>
                  <a:cubicBezTo>
                    <a:pt x="530" y="1286"/>
                    <a:pt x="534" y="1286"/>
                    <a:pt x="542" y="1282"/>
                  </a:cubicBezTo>
                  <a:lnTo>
                    <a:pt x="950" y="35"/>
                  </a:lnTo>
                  <a:cubicBezTo>
                    <a:pt x="900" y="38"/>
                    <a:pt x="855" y="38"/>
                    <a:pt x="80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>
              <a:extLst>
                <a:ext uri="{FF2B5EF4-FFF2-40B4-BE49-F238E27FC236}">
                  <a16:creationId xmlns:a16="http://schemas.microsoft.com/office/drawing/2014/main" id="{D6340BF8-6F10-6DB9-62E0-F680911A373B}"/>
                </a:ext>
              </a:extLst>
            </p:cNvPr>
            <p:cNvSpPr/>
            <p:nvPr/>
          </p:nvSpPr>
          <p:spPr>
            <a:xfrm>
              <a:off x="4064075" y="4471500"/>
              <a:ext cx="20525" cy="24725"/>
            </a:xfrm>
            <a:custGeom>
              <a:avLst/>
              <a:gdLst/>
              <a:ahLst/>
              <a:cxnLst/>
              <a:rect l="l" t="t" r="r" b="b"/>
              <a:pathLst>
                <a:path w="821" h="989" fill="none" extrusionOk="0">
                  <a:moveTo>
                    <a:pt x="1" y="138"/>
                  </a:moveTo>
                  <a:lnTo>
                    <a:pt x="638" y="989"/>
                  </a:lnTo>
                  <a:cubicBezTo>
                    <a:pt x="641" y="981"/>
                    <a:pt x="653" y="981"/>
                    <a:pt x="657" y="977"/>
                  </a:cubicBezTo>
                  <a:lnTo>
                    <a:pt x="821" y="1"/>
                  </a:lnTo>
                  <a:cubicBezTo>
                    <a:pt x="535" y="62"/>
                    <a:pt x="256" y="111"/>
                    <a:pt x="1" y="1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>
              <a:extLst>
                <a:ext uri="{FF2B5EF4-FFF2-40B4-BE49-F238E27FC236}">
                  <a16:creationId xmlns:a16="http://schemas.microsoft.com/office/drawing/2014/main" id="{86441C56-8D82-AF4F-3C2D-09FCB78C1088}"/>
                </a:ext>
              </a:extLst>
            </p:cNvPr>
            <p:cNvSpPr/>
            <p:nvPr/>
          </p:nvSpPr>
          <p:spPr>
            <a:xfrm>
              <a:off x="4085050" y="4466650"/>
              <a:ext cx="18350" cy="21750"/>
            </a:xfrm>
            <a:custGeom>
              <a:avLst/>
              <a:gdLst/>
              <a:ahLst/>
              <a:cxnLst/>
              <a:rect l="l" t="t" r="r" b="b"/>
              <a:pathLst>
                <a:path w="734" h="870" fill="none" extrusionOk="0">
                  <a:moveTo>
                    <a:pt x="1" y="195"/>
                  </a:moveTo>
                  <a:lnTo>
                    <a:pt x="584" y="870"/>
                  </a:lnTo>
                  <a:lnTo>
                    <a:pt x="584" y="870"/>
                  </a:lnTo>
                  <a:lnTo>
                    <a:pt x="733" y="0"/>
                  </a:lnTo>
                  <a:cubicBezTo>
                    <a:pt x="485" y="76"/>
                    <a:pt x="237" y="141"/>
                    <a:pt x="1" y="1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>
              <a:extLst>
                <a:ext uri="{FF2B5EF4-FFF2-40B4-BE49-F238E27FC236}">
                  <a16:creationId xmlns:a16="http://schemas.microsoft.com/office/drawing/2014/main" id="{BE95C2A3-795C-C87E-DF2F-F2E2F5AF7972}"/>
                </a:ext>
              </a:extLst>
            </p:cNvPr>
            <p:cNvSpPr/>
            <p:nvPr/>
          </p:nvSpPr>
          <p:spPr>
            <a:xfrm>
              <a:off x="4105375" y="4459100"/>
              <a:ext cx="18600" cy="18050"/>
            </a:xfrm>
            <a:custGeom>
              <a:avLst/>
              <a:gdLst/>
              <a:ahLst/>
              <a:cxnLst/>
              <a:rect l="l" t="t" r="r" b="b"/>
              <a:pathLst>
                <a:path w="744" h="722" fill="none" extrusionOk="0">
                  <a:moveTo>
                    <a:pt x="0" y="275"/>
                  </a:moveTo>
                  <a:lnTo>
                    <a:pt x="660" y="722"/>
                  </a:lnTo>
                  <a:lnTo>
                    <a:pt x="687" y="706"/>
                  </a:lnTo>
                  <a:lnTo>
                    <a:pt x="744" y="1"/>
                  </a:lnTo>
                  <a:cubicBezTo>
                    <a:pt x="492" y="104"/>
                    <a:pt x="244" y="195"/>
                    <a:pt x="0" y="2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>
              <a:extLst>
                <a:ext uri="{FF2B5EF4-FFF2-40B4-BE49-F238E27FC236}">
                  <a16:creationId xmlns:a16="http://schemas.microsoft.com/office/drawing/2014/main" id="{3984B8EC-A9B2-4D63-FA36-46C2EB4499DA}"/>
                </a:ext>
              </a:extLst>
            </p:cNvPr>
            <p:cNvSpPr/>
            <p:nvPr/>
          </p:nvSpPr>
          <p:spPr>
            <a:xfrm>
              <a:off x="4010875" y="46144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496" y="249"/>
                  </a:moveTo>
                  <a:cubicBezTo>
                    <a:pt x="496" y="108"/>
                    <a:pt x="386" y="1"/>
                    <a:pt x="248" y="1"/>
                  </a:cubicBezTo>
                  <a:cubicBezTo>
                    <a:pt x="229" y="1"/>
                    <a:pt x="210" y="5"/>
                    <a:pt x="191" y="8"/>
                  </a:cubicBezTo>
                  <a:cubicBezTo>
                    <a:pt x="81" y="31"/>
                    <a:pt x="0" y="134"/>
                    <a:pt x="0" y="249"/>
                  </a:cubicBezTo>
                  <a:cubicBezTo>
                    <a:pt x="0" y="386"/>
                    <a:pt x="111" y="497"/>
                    <a:pt x="248" y="497"/>
                  </a:cubicBezTo>
                  <a:cubicBezTo>
                    <a:pt x="317" y="497"/>
                    <a:pt x="378" y="466"/>
                    <a:pt x="420" y="424"/>
                  </a:cubicBezTo>
                  <a:cubicBezTo>
                    <a:pt x="470" y="375"/>
                    <a:pt x="496" y="314"/>
                    <a:pt x="496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>
              <a:extLst>
                <a:ext uri="{FF2B5EF4-FFF2-40B4-BE49-F238E27FC236}">
                  <a16:creationId xmlns:a16="http://schemas.microsoft.com/office/drawing/2014/main" id="{18F0580E-4BA6-5C1C-46B6-E3EAD62032DD}"/>
                </a:ext>
              </a:extLst>
            </p:cNvPr>
            <p:cNvSpPr/>
            <p:nvPr/>
          </p:nvSpPr>
          <p:spPr>
            <a:xfrm>
              <a:off x="4023850" y="460937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fill="none" extrusionOk="0">
                  <a:moveTo>
                    <a:pt x="248" y="1"/>
                  </a:moveTo>
                  <a:cubicBezTo>
                    <a:pt x="111" y="1"/>
                    <a:pt x="0" y="111"/>
                    <a:pt x="0" y="249"/>
                  </a:cubicBezTo>
                  <a:cubicBezTo>
                    <a:pt x="0" y="386"/>
                    <a:pt x="111" y="496"/>
                    <a:pt x="248" y="496"/>
                  </a:cubicBezTo>
                  <a:cubicBezTo>
                    <a:pt x="385" y="496"/>
                    <a:pt x="496" y="386"/>
                    <a:pt x="496" y="249"/>
                  </a:cubicBezTo>
                  <a:cubicBezTo>
                    <a:pt x="496" y="111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>
              <a:extLst>
                <a:ext uri="{FF2B5EF4-FFF2-40B4-BE49-F238E27FC236}">
                  <a16:creationId xmlns:a16="http://schemas.microsoft.com/office/drawing/2014/main" id="{6AB67D13-923D-5349-2142-69B7EE0D950A}"/>
                </a:ext>
              </a:extLst>
            </p:cNvPr>
            <p:cNvSpPr/>
            <p:nvPr/>
          </p:nvSpPr>
          <p:spPr>
            <a:xfrm>
              <a:off x="4037000" y="46046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1" y="112"/>
                    <a:pt x="1" y="249"/>
                  </a:cubicBezTo>
                  <a:cubicBezTo>
                    <a:pt x="1" y="386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12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>
              <a:extLst>
                <a:ext uri="{FF2B5EF4-FFF2-40B4-BE49-F238E27FC236}">
                  <a16:creationId xmlns:a16="http://schemas.microsoft.com/office/drawing/2014/main" id="{18398E1D-D516-7207-7BB9-078E190D8A0F}"/>
                </a:ext>
              </a:extLst>
            </p:cNvPr>
            <p:cNvSpPr/>
            <p:nvPr/>
          </p:nvSpPr>
          <p:spPr>
            <a:xfrm>
              <a:off x="4049300" y="459975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496" y="248"/>
                  </a:moveTo>
                  <a:cubicBezTo>
                    <a:pt x="496" y="111"/>
                    <a:pt x="386" y="0"/>
                    <a:pt x="248" y="0"/>
                  </a:cubicBezTo>
                  <a:cubicBezTo>
                    <a:pt x="107" y="0"/>
                    <a:pt x="1" y="111"/>
                    <a:pt x="1" y="248"/>
                  </a:cubicBezTo>
                  <a:cubicBezTo>
                    <a:pt x="1" y="386"/>
                    <a:pt x="107" y="496"/>
                    <a:pt x="248" y="496"/>
                  </a:cubicBezTo>
                  <a:cubicBezTo>
                    <a:pt x="386" y="496"/>
                    <a:pt x="496" y="386"/>
                    <a:pt x="496" y="2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>
              <a:extLst>
                <a:ext uri="{FF2B5EF4-FFF2-40B4-BE49-F238E27FC236}">
                  <a16:creationId xmlns:a16="http://schemas.microsoft.com/office/drawing/2014/main" id="{9C5CB0FB-589D-4E77-6D88-BC37B4045EB7}"/>
                </a:ext>
              </a:extLst>
            </p:cNvPr>
            <p:cNvSpPr/>
            <p:nvPr/>
          </p:nvSpPr>
          <p:spPr>
            <a:xfrm>
              <a:off x="4061700" y="459507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496"/>
                  </a:moveTo>
                  <a:cubicBezTo>
                    <a:pt x="386" y="496"/>
                    <a:pt x="496" y="386"/>
                    <a:pt x="496" y="248"/>
                  </a:cubicBezTo>
                  <a:cubicBezTo>
                    <a:pt x="496" y="111"/>
                    <a:pt x="386" y="1"/>
                    <a:pt x="248" y="1"/>
                  </a:cubicBezTo>
                  <a:cubicBezTo>
                    <a:pt x="107" y="1"/>
                    <a:pt x="0" y="111"/>
                    <a:pt x="0" y="248"/>
                  </a:cubicBezTo>
                  <a:cubicBezTo>
                    <a:pt x="0" y="386"/>
                    <a:pt x="107" y="496"/>
                    <a:pt x="248" y="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>
              <a:extLst>
                <a:ext uri="{FF2B5EF4-FFF2-40B4-BE49-F238E27FC236}">
                  <a16:creationId xmlns:a16="http://schemas.microsoft.com/office/drawing/2014/main" id="{F6D4FAFD-F988-A542-B2D1-5E8B4DBCEA0D}"/>
                </a:ext>
              </a:extLst>
            </p:cNvPr>
            <p:cNvSpPr/>
            <p:nvPr/>
          </p:nvSpPr>
          <p:spPr>
            <a:xfrm>
              <a:off x="4073900" y="45898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1" y="111"/>
                    <a:pt x="1" y="249"/>
                  </a:cubicBezTo>
                  <a:cubicBezTo>
                    <a:pt x="1" y="386"/>
                    <a:pt x="111" y="497"/>
                    <a:pt x="248" y="497"/>
                  </a:cubicBezTo>
                  <a:cubicBezTo>
                    <a:pt x="390" y="497"/>
                    <a:pt x="496" y="386"/>
                    <a:pt x="496" y="249"/>
                  </a:cubicBezTo>
                  <a:cubicBezTo>
                    <a:pt x="496" y="111"/>
                    <a:pt x="390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>
              <a:extLst>
                <a:ext uri="{FF2B5EF4-FFF2-40B4-BE49-F238E27FC236}">
                  <a16:creationId xmlns:a16="http://schemas.microsoft.com/office/drawing/2014/main" id="{707C72F8-86F5-FF01-13EC-1D974F752C98}"/>
                </a:ext>
              </a:extLst>
            </p:cNvPr>
            <p:cNvSpPr/>
            <p:nvPr/>
          </p:nvSpPr>
          <p:spPr>
            <a:xfrm>
              <a:off x="4086200" y="45836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1" y="112"/>
                    <a:pt x="1" y="249"/>
                  </a:cubicBezTo>
                  <a:cubicBezTo>
                    <a:pt x="1" y="386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12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>
              <a:extLst>
                <a:ext uri="{FF2B5EF4-FFF2-40B4-BE49-F238E27FC236}">
                  <a16:creationId xmlns:a16="http://schemas.microsoft.com/office/drawing/2014/main" id="{0ADCFC13-9AD6-D050-434D-69E3788F93F0}"/>
                </a:ext>
              </a:extLst>
            </p:cNvPr>
            <p:cNvSpPr/>
            <p:nvPr/>
          </p:nvSpPr>
          <p:spPr>
            <a:xfrm>
              <a:off x="4110900" y="45713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0" y="112"/>
                    <a:pt x="0" y="249"/>
                  </a:cubicBezTo>
                  <a:cubicBezTo>
                    <a:pt x="0" y="390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12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>
              <a:extLst>
                <a:ext uri="{FF2B5EF4-FFF2-40B4-BE49-F238E27FC236}">
                  <a16:creationId xmlns:a16="http://schemas.microsoft.com/office/drawing/2014/main" id="{05D4756E-553D-EECF-2FC6-1CB180D071D8}"/>
                </a:ext>
              </a:extLst>
            </p:cNvPr>
            <p:cNvSpPr/>
            <p:nvPr/>
          </p:nvSpPr>
          <p:spPr>
            <a:xfrm>
              <a:off x="4098600" y="45782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0" y="107"/>
                    <a:pt x="0" y="248"/>
                  </a:cubicBezTo>
                  <a:cubicBezTo>
                    <a:pt x="0" y="386"/>
                    <a:pt x="111" y="496"/>
                    <a:pt x="248" y="496"/>
                  </a:cubicBezTo>
                  <a:cubicBezTo>
                    <a:pt x="386" y="496"/>
                    <a:pt x="496" y="386"/>
                    <a:pt x="496" y="248"/>
                  </a:cubicBezTo>
                  <a:cubicBezTo>
                    <a:pt x="492" y="107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>
              <a:extLst>
                <a:ext uri="{FF2B5EF4-FFF2-40B4-BE49-F238E27FC236}">
                  <a16:creationId xmlns:a16="http://schemas.microsoft.com/office/drawing/2014/main" id="{107A964C-4927-3ECD-ADFC-EA111FF9BE1D}"/>
                </a:ext>
              </a:extLst>
            </p:cNvPr>
            <p:cNvSpPr/>
            <p:nvPr/>
          </p:nvSpPr>
          <p:spPr>
            <a:xfrm>
              <a:off x="4123200" y="45631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07" y="1"/>
                    <a:pt x="0" y="112"/>
                    <a:pt x="0" y="249"/>
                  </a:cubicBezTo>
                  <a:cubicBezTo>
                    <a:pt x="0" y="386"/>
                    <a:pt x="107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89" y="112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>
              <a:extLst>
                <a:ext uri="{FF2B5EF4-FFF2-40B4-BE49-F238E27FC236}">
                  <a16:creationId xmlns:a16="http://schemas.microsoft.com/office/drawing/2014/main" id="{9789FE70-BCC3-9500-DDD2-B8DEF4F01F03}"/>
                </a:ext>
              </a:extLst>
            </p:cNvPr>
            <p:cNvSpPr/>
            <p:nvPr/>
          </p:nvSpPr>
          <p:spPr>
            <a:xfrm>
              <a:off x="4134450" y="45543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fill="none" extrusionOk="0">
                  <a:moveTo>
                    <a:pt x="248" y="0"/>
                  </a:moveTo>
                  <a:cubicBezTo>
                    <a:pt x="111" y="0"/>
                    <a:pt x="0" y="107"/>
                    <a:pt x="0" y="248"/>
                  </a:cubicBezTo>
                  <a:cubicBezTo>
                    <a:pt x="0" y="385"/>
                    <a:pt x="111" y="496"/>
                    <a:pt x="248" y="496"/>
                  </a:cubicBezTo>
                  <a:cubicBezTo>
                    <a:pt x="389" y="496"/>
                    <a:pt x="496" y="385"/>
                    <a:pt x="496" y="248"/>
                  </a:cubicBezTo>
                  <a:cubicBezTo>
                    <a:pt x="496" y="107"/>
                    <a:pt x="389" y="0"/>
                    <a:pt x="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>
              <a:extLst>
                <a:ext uri="{FF2B5EF4-FFF2-40B4-BE49-F238E27FC236}">
                  <a16:creationId xmlns:a16="http://schemas.microsoft.com/office/drawing/2014/main" id="{9A5E3DDE-A871-088F-1CBC-6F543C46AC47}"/>
                </a:ext>
              </a:extLst>
            </p:cNvPr>
            <p:cNvSpPr/>
            <p:nvPr/>
          </p:nvSpPr>
          <p:spPr>
            <a:xfrm>
              <a:off x="4146850" y="4545775"/>
              <a:ext cx="12400" cy="12325"/>
            </a:xfrm>
            <a:custGeom>
              <a:avLst/>
              <a:gdLst/>
              <a:ahLst/>
              <a:cxnLst/>
              <a:rect l="l" t="t" r="r" b="b"/>
              <a:pathLst>
                <a:path w="496" h="493" fill="none" extrusionOk="0">
                  <a:moveTo>
                    <a:pt x="248" y="1"/>
                  </a:moveTo>
                  <a:cubicBezTo>
                    <a:pt x="111" y="1"/>
                    <a:pt x="0" y="108"/>
                    <a:pt x="0" y="245"/>
                  </a:cubicBezTo>
                  <a:cubicBezTo>
                    <a:pt x="0" y="386"/>
                    <a:pt x="111" y="493"/>
                    <a:pt x="248" y="493"/>
                  </a:cubicBezTo>
                  <a:cubicBezTo>
                    <a:pt x="389" y="493"/>
                    <a:pt x="496" y="386"/>
                    <a:pt x="496" y="245"/>
                  </a:cubicBezTo>
                  <a:cubicBezTo>
                    <a:pt x="492" y="108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>
              <a:extLst>
                <a:ext uri="{FF2B5EF4-FFF2-40B4-BE49-F238E27FC236}">
                  <a16:creationId xmlns:a16="http://schemas.microsoft.com/office/drawing/2014/main" id="{251DED4A-0D95-FB73-ECFA-DB6406FFA0B9}"/>
                </a:ext>
              </a:extLst>
            </p:cNvPr>
            <p:cNvSpPr/>
            <p:nvPr/>
          </p:nvSpPr>
          <p:spPr>
            <a:xfrm>
              <a:off x="4157700" y="4536250"/>
              <a:ext cx="12425" cy="12325"/>
            </a:xfrm>
            <a:custGeom>
              <a:avLst/>
              <a:gdLst/>
              <a:ahLst/>
              <a:cxnLst/>
              <a:rect l="l" t="t" r="r" b="b"/>
              <a:pathLst>
                <a:path w="497" h="493" fill="none" extrusionOk="0">
                  <a:moveTo>
                    <a:pt x="249" y="0"/>
                  </a:moveTo>
                  <a:cubicBezTo>
                    <a:pt x="112" y="0"/>
                    <a:pt x="1" y="107"/>
                    <a:pt x="1" y="244"/>
                  </a:cubicBezTo>
                  <a:cubicBezTo>
                    <a:pt x="1" y="386"/>
                    <a:pt x="112" y="492"/>
                    <a:pt x="249" y="492"/>
                  </a:cubicBezTo>
                  <a:cubicBezTo>
                    <a:pt x="386" y="492"/>
                    <a:pt x="497" y="386"/>
                    <a:pt x="497" y="244"/>
                  </a:cubicBezTo>
                  <a:cubicBezTo>
                    <a:pt x="497" y="107"/>
                    <a:pt x="382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>
              <a:extLst>
                <a:ext uri="{FF2B5EF4-FFF2-40B4-BE49-F238E27FC236}">
                  <a16:creationId xmlns:a16="http://schemas.microsoft.com/office/drawing/2014/main" id="{BB82081E-2F00-8EFF-BBB9-022821A5FF39}"/>
                </a:ext>
              </a:extLst>
            </p:cNvPr>
            <p:cNvSpPr/>
            <p:nvPr/>
          </p:nvSpPr>
          <p:spPr>
            <a:xfrm>
              <a:off x="4167250" y="45262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0" y="108"/>
                    <a:pt x="0" y="249"/>
                  </a:cubicBezTo>
                  <a:cubicBezTo>
                    <a:pt x="0" y="386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08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>
              <a:extLst>
                <a:ext uri="{FF2B5EF4-FFF2-40B4-BE49-F238E27FC236}">
                  <a16:creationId xmlns:a16="http://schemas.microsoft.com/office/drawing/2014/main" id="{0F840685-F96A-DCA8-E28A-8C76FF3EA8E0}"/>
                </a:ext>
              </a:extLst>
            </p:cNvPr>
            <p:cNvSpPr/>
            <p:nvPr/>
          </p:nvSpPr>
          <p:spPr>
            <a:xfrm>
              <a:off x="4176675" y="45159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9" y="1"/>
                  </a:moveTo>
                  <a:cubicBezTo>
                    <a:pt x="112" y="1"/>
                    <a:pt x="1" y="112"/>
                    <a:pt x="1" y="249"/>
                  </a:cubicBezTo>
                  <a:cubicBezTo>
                    <a:pt x="1" y="386"/>
                    <a:pt x="112" y="497"/>
                    <a:pt x="249" y="497"/>
                  </a:cubicBezTo>
                  <a:cubicBezTo>
                    <a:pt x="386" y="497"/>
                    <a:pt x="497" y="386"/>
                    <a:pt x="497" y="249"/>
                  </a:cubicBez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>
              <a:extLst>
                <a:ext uri="{FF2B5EF4-FFF2-40B4-BE49-F238E27FC236}">
                  <a16:creationId xmlns:a16="http://schemas.microsoft.com/office/drawing/2014/main" id="{8F0D7333-B88F-2F29-9D95-BDA7EEBE77F0}"/>
                </a:ext>
              </a:extLst>
            </p:cNvPr>
            <p:cNvSpPr/>
            <p:nvPr/>
          </p:nvSpPr>
          <p:spPr>
            <a:xfrm>
              <a:off x="4185450" y="4504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fill="none" extrusionOk="0">
                  <a:moveTo>
                    <a:pt x="249" y="496"/>
                  </a:moveTo>
                  <a:cubicBezTo>
                    <a:pt x="336" y="496"/>
                    <a:pt x="413" y="454"/>
                    <a:pt x="455" y="389"/>
                  </a:cubicBezTo>
                  <a:cubicBezTo>
                    <a:pt x="478" y="347"/>
                    <a:pt x="497" y="301"/>
                    <a:pt x="497" y="248"/>
                  </a:cubicBezTo>
                  <a:cubicBezTo>
                    <a:pt x="497" y="111"/>
                    <a:pt x="390" y="0"/>
                    <a:pt x="249" y="0"/>
                  </a:cubicBezTo>
                  <a:cubicBezTo>
                    <a:pt x="184" y="0"/>
                    <a:pt x="123" y="31"/>
                    <a:pt x="73" y="73"/>
                  </a:cubicBezTo>
                  <a:cubicBezTo>
                    <a:pt x="31" y="115"/>
                    <a:pt x="1" y="176"/>
                    <a:pt x="1" y="244"/>
                  </a:cubicBezTo>
                  <a:cubicBezTo>
                    <a:pt x="1" y="382"/>
                    <a:pt x="115" y="496"/>
                    <a:pt x="249" y="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>
              <a:extLst>
                <a:ext uri="{FF2B5EF4-FFF2-40B4-BE49-F238E27FC236}">
                  <a16:creationId xmlns:a16="http://schemas.microsoft.com/office/drawing/2014/main" id="{69A8DA22-9953-C008-3796-E57AC3C78BAF}"/>
                </a:ext>
              </a:extLst>
            </p:cNvPr>
            <p:cNvSpPr/>
            <p:nvPr/>
          </p:nvSpPr>
          <p:spPr>
            <a:xfrm>
              <a:off x="3993325" y="4519850"/>
              <a:ext cx="33125" cy="30250"/>
            </a:xfrm>
            <a:custGeom>
              <a:avLst/>
              <a:gdLst/>
              <a:ahLst/>
              <a:cxnLst/>
              <a:rect l="l" t="t" r="r" b="b"/>
              <a:pathLst>
                <a:path w="1325" h="1210" fill="none" extrusionOk="0">
                  <a:moveTo>
                    <a:pt x="1324" y="1045"/>
                  </a:moveTo>
                  <a:lnTo>
                    <a:pt x="1278" y="0"/>
                  </a:lnTo>
                  <a:cubicBezTo>
                    <a:pt x="935" y="35"/>
                    <a:pt x="657" y="46"/>
                    <a:pt x="451" y="46"/>
                  </a:cubicBezTo>
                  <a:cubicBezTo>
                    <a:pt x="302" y="46"/>
                    <a:pt x="191" y="39"/>
                    <a:pt x="134" y="35"/>
                  </a:cubicBezTo>
                  <a:cubicBezTo>
                    <a:pt x="92" y="283"/>
                    <a:pt x="16" y="801"/>
                    <a:pt x="1" y="1209"/>
                  </a:cubicBezTo>
                  <a:cubicBezTo>
                    <a:pt x="165" y="1198"/>
                    <a:pt x="657" y="1171"/>
                    <a:pt x="1324" y="104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>
              <a:extLst>
                <a:ext uri="{FF2B5EF4-FFF2-40B4-BE49-F238E27FC236}">
                  <a16:creationId xmlns:a16="http://schemas.microsoft.com/office/drawing/2014/main" id="{04FFA021-BBA2-5F72-1D97-8A9CB42023FD}"/>
                </a:ext>
              </a:extLst>
            </p:cNvPr>
            <p:cNvSpPr/>
            <p:nvPr/>
          </p:nvSpPr>
          <p:spPr>
            <a:xfrm>
              <a:off x="4025475" y="4514800"/>
              <a:ext cx="34425" cy="31100"/>
            </a:xfrm>
            <a:custGeom>
              <a:avLst/>
              <a:gdLst/>
              <a:ahLst/>
              <a:cxnLst/>
              <a:rect l="l" t="t" r="r" b="b"/>
              <a:pathLst>
                <a:path w="1377" h="1244" fill="none" extrusionOk="0">
                  <a:moveTo>
                    <a:pt x="0" y="199"/>
                  </a:moveTo>
                  <a:lnTo>
                    <a:pt x="42" y="1244"/>
                  </a:lnTo>
                  <a:cubicBezTo>
                    <a:pt x="431" y="1171"/>
                    <a:pt x="885" y="1061"/>
                    <a:pt x="1377" y="908"/>
                  </a:cubicBezTo>
                  <a:lnTo>
                    <a:pt x="1232" y="0"/>
                  </a:lnTo>
                  <a:cubicBezTo>
                    <a:pt x="767" y="107"/>
                    <a:pt x="351" y="164"/>
                    <a:pt x="0" y="1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>
              <a:extLst>
                <a:ext uri="{FF2B5EF4-FFF2-40B4-BE49-F238E27FC236}">
                  <a16:creationId xmlns:a16="http://schemas.microsoft.com/office/drawing/2014/main" id="{E210847F-A0E1-3266-4280-AF31503DEE29}"/>
                </a:ext>
              </a:extLst>
            </p:cNvPr>
            <p:cNvSpPr/>
            <p:nvPr/>
          </p:nvSpPr>
          <p:spPr>
            <a:xfrm>
              <a:off x="4056175" y="4506975"/>
              <a:ext cx="33200" cy="30725"/>
            </a:xfrm>
            <a:custGeom>
              <a:avLst/>
              <a:gdLst/>
              <a:ahLst/>
              <a:cxnLst/>
              <a:rect l="l" t="t" r="r" b="b"/>
              <a:pathLst>
                <a:path w="1328" h="1229" fill="none" extrusionOk="0">
                  <a:moveTo>
                    <a:pt x="0" y="317"/>
                  </a:moveTo>
                  <a:lnTo>
                    <a:pt x="145" y="1229"/>
                  </a:lnTo>
                  <a:cubicBezTo>
                    <a:pt x="519" y="1107"/>
                    <a:pt x="919" y="965"/>
                    <a:pt x="1327" y="782"/>
                  </a:cubicBezTo>
                  <a:lnTo>
                    <a:pt x="1121" y="0"/>
                  </a:lnTo>
                  <a:cubicBezTo>
                    <a:pt x="729" y="134"/>
                    <a:pt x="355" y="241"/>
                    <a:pt x="0" y="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>
              <a:extLst>
                <a:ext uri="{FF2B5EF4-FFF2-40B4-BE49-F238E27FC236}">
                  <a16:creationId xmlns:a16="http://schemas.microsoft.com/office/drawing/2014/main" id="{8410F057-E778-95B4-97B7-748ED42754F3}"/>
                </a:ext>
              </a:extLst>
            </p:cNvPr>
            <p:cNvSpPr/>
            <p:nvPr/>
          </p:nvSpPr>
          <p:spPr>
            <a:xfrm>
              <a:off x="4084200" y="4498400"/>
              <a:ext cx="28725" cy="28050"/>
            </a:xfrm>
            <a:custGeom>
              <a:avLst/>
              <a:gdLst/>
              <a:ahLst/>
              <a:cxnLst/>
              <a:rect l="l" t="t" r="r" b="b"/>
              <a:pathLst>
                <a:path w="1149" h="1122" fill="none" extrusionOk="0">
                  <a:moveTo>
                    <a:pt x="0" y="340"/>
                  </a:moveTo>
                  <a:lnTo>
                    <a:pt x="206" y="1122"/>
                  </a:lnTo>
                  <a:cubicBezTo>
                    <a:pt x="515" y="984"/>
                    <a:pt x="836" y="820"/>
                    <a:pt x="1148" y="641"/>
                  </a:cubicBezTo>
                  <a:lnTo>
                    <a:pt x="839" y="0"/>
                  </a:lnTo>
                  <a:cubicBezTo>
                    <a:pt x="553" y="134"/>
                    <a:pt x="271" y="244"/>
                    <a:pt x="0" y="3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>
              <a:extLst>
                <a:ext uri="{FF2B5EF4-FFF2-40B4-BE49-F238E27FC236}">
                  <a16:creationId xmlns:a16="http://schemas.microsoft.com/office/drawing/2014/main" id="{8813D308-646F-8AEB-8214-D2992D053BC3}"/>
                </a:ext>
              </a:extLst>
            </p:cNvPr>
            <p:cNvSpPr/>
            <p:nvPr/>
          </p:nvSpPr>
          <p:spPr>
            <a:xfrm>
              <a:off x="4105175" y="4487150"/>
              <a:ext cx="29000" cy="27275"/>
            </a:xfrm>
            <a:custGeom>
              <a:avLst/>
              <a:gdLst/>
              <a:ahLst/>
              <a:cxnLst/>
              <a:rect l="l" t="t" r="r" b="b"/>
              <a:pathLst>
                <a:path w="1160" h="1091" fill="none" extrusionOk="0">
                  <a:moveTo>
                    <a:pt x="0" y="450"/>
                  </a:moveTo>
                  <a:lnTo>
                    <a:pt x="309" y="1091"/>
                  </a:lnTo>
                  <a:cubicBezTo>
                    <a:pt x="595" y="923"/>
                    <a:pt x="882" y="736"/>
                    <a:pt x="1160" y="534"/>
                  </a:cubicBezTo>
                  <a:lnTo>
                    <a:pt x="866" y="0"/>
                  </a:lnTo>
                  <a:cubicBezTo>
                    <a:pt x="580" y="176"/>
                    <a:pt x="287" y="324"/>
                    <a:pt x="0" y="4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>
              <a:extLst>
                <a:ext uri="{FF2B5EF4-FFF2-40B4-BE49-F238E27FC236}">
                  <a16:creationId xmlns:a16="http://schemas.microsoft.com/office/drawing/2014/main" id="{BE72CA61-A0C9-F096-EAC5-4CD09E388E02}"/>
                </a:ext>
              </a:extLst>
            </p:cNvPr>
            <p:cNvSpPr/>
            <p:nvPr/>
          </p:nvSpPr>
          <p:spPr>
            <a:xfrm>
              <a:off x="4127000" y="4476650"/>
              <a:ext cx="23975" cy="23950"/>
            </a:xfrm>
            <a:custGeom>
              <a:avLst/>
              <a:gdLst/>
              <a:ahLst/>
              <a:cxnLst/>
              <a:rect l="l" t="t" r="r" b="b"/>
              <a:pathLst>
                <a:path w="959" h="958" fill="none" extrusionOk="0">
                  <a:moveTo>
                    <a:pt x="1" y="424"/>
                  </a:moveTo>
                  <a:lnTo>
                    <a:pt x="291" y="958"/>
                  </a:lnTo>
                  <a:cubicBezTo>
                    <a:pt x="516" y="790"/>
                    <a:pt x="737" y="607"/>
                    <a:pt x="958" y="413"/>
                  </a:cubicBezTo>
                  <a:lnTo>
                    <a:pt x="668" y="1"/>
                  </a:lnTo>
                  <a:cubicBezTo>
                    <a:pt x="439" y="153"/>
                    <a:pt x="218" y="294"/>
                    <a:pt x="1" y="4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>
              <a:extLst>
                <a:ext uri="{FF2B5EF4-FFF2-40B4-BE49-F238E27FC236}">
                  <a16:creationId xmlns:a16="http://schemas.microsoft.com/office/drawing/2014/main" id="{BC8AEF59-EF85-5A9C-890E-FD139A88997D}"/>
                </a:ext>
              </a:extLst>
            </p:cNvPr>
            <p:cNvSpPr/>
            <p:nvPr/>
          </p:nvSpPr>
          <p:spPr>
            <a:xfrm>
              <a:off x="4143500" y="4467700"/>
              <a:ext cx="18050" cy="19175"/>
            </a:xfrm>
            <a:custGeom>
              <a:avLst/>
              <a:gdLst/>
              <a:ahLst/>
              <a:cxnLst/>
              <a:rect l="l" t="t" r="r" b="b"/>
              <a:pathLst>
                <a:path w="722" h="767" fill="none" extrusionOk="0">
                  <a:moveTo>
                    <a:pt x="1" y="351"/>
                  </a:moveTo>
                  <a:lnTo>
                    <a:pt x="294" y="767"/>
                  </a:lnTo>
                  <a:cubicBezTo>
                    <a:pt x="439" y="633"/>
                    <a:pt x="584" y="496"/>
                    <a:pt x="722" y="347"/>
                  </a:cubicBezTo>
                  <a:lnTo>
                    <a:pt x="466" y="0"/>
                  </a:lnTo>
                  <a:cubicBezTo>
                    <a:pt x="313" y="130"/>
                    <a:pt x="153" y="244"/>
                    <a:pt x="1" y="3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>
              <a:extLst>
                <a:ext uri="{FF2B5EF4-FFF2-40B4-BE49-F238E27FC236}">
                  <a16:creationId xmlns:a16="http://schemas.microsoft.com/office/drawing/2014/main" id="{1193807A-9E57-44E0-D8C7-8371040AC3AD}"/>
                </a:ext>
              </a:extLst>
            </p:cNvPr>
            <p:cNvSpPr/>
            <p:nvPr/>
          </p:nvSpPr>
          <p:spPr>
            <a:xfrm>
              <a:off x="4155125" y="4460150"/>
              <a:ext cx="14350" cy="16350"/>
            </a:xfrm>
            <a:custGeom>
              <a:avLst/>
              <a:gdLst/>
              <a:ahLst/>
              <a:cxnLst/>
              <a:rect l="l" t="t" r="r" b="b"/>
              <a:pathLst>
                <a:path w="574" h="654" fill="none" extrusionOk="0">
                  <a:moveTo>
                    <a:pt x="1" y="306"/>
                  </a:moveTo>
                  <a:lnTo>
                    <a:pt x="257" y="653"/>
                  </a:lnTo>
                  <a:cubicBezTo>
                    <a:pt x="363" y="546"/>
                    <a:pt x="470" y="424"/>
                    <a:pt x="573" y="306"/>
                  </a:cubicBezTo>
                  <a:lnTo>
                    <a:pt x="363" y="1"/>
                  </a:lnTo>
                  <a:cubicBezTo>
                    <a:pt x="241" y="111"/>
                    <a:pt x="123" y="211"/>
                    <a:pt x="1" y="3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>
              <a:extLst>
                <a:ext uri="{FF2B5EF4-FFF2-40B4-BE49-F238E27FC236}">
                  <a16:creationId xmlns:a16="http://schemas.microsoft.com/office/drawing/2014/main" id="{3AC0BA62-8D6A-1C43-50BD-E78842A2B9E8}"/>
                </a:ext>
              </a:extLst>
            </p:cNvPr>
            <p:cNvSpPr/>
            <p:nvPr/>
          </p:nvSpPr>
          <p:spPr>
            <a:xfrm>
              <a:off x="3990475" y="4568475"/>
              <a:ext cx="9375" cy="37875"/>
            </a:xfrm>
            <a:custGeom>
              <a:avLst/>
              <a:gdLst/>
              <a:ahLst/>
              <a:cxnLst/>
              <a:rect l="l" t="t" r="r" b="b"/>
              <a:pathLst>
                <a:path w="375" h="1515" fill="none" extrusionOk="0">
                  <a:moveTo>
                    <a:pt x="84" y="0"/>
                  </a:moveTo>
                  <a:cubicBezTo>
                    <a:pt x="0" y="542"/>
                    <a:pt x="206" y="1160"/>
                    <a:pt x="359" y="1515"/>
                  </a:cubicBezTo>
                  <a:cubicBezTo>
                    <a:pt x="363" y="1507"/>
                    <a:pt x="370" y="1507"/>
                    <a:pt x="374" y="1503"/>
                  </a:cubicBezTo>
                  <a:cubicBezTo>
                    <a:pt x="103" y="954"/>
                    <a:pt x="69" y="363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>
              <a:extLst>
                <a:ext uri="{FF2B5EF4-FFF2-40B4-BE49-F238E27FC236}">
                  <a16:creationId xmlns:a16="http://schemas.microsoft.com/office/drawing/2014/main" id="{CC527492-679B-89C5-7DBF-79A4F8C9B77C}"/>
                </a:ext>
              </a:extLst>
            </p:cNvPr>
            <p:cNvSpPr/>
            <p:nvPr/>
          </p:nvSpPr>
          <p:spPr>
            <a:xfrm>
              <a:off x="4159150" y="4477425"/>
              <a:ext cx="24150" cy="39775"/>
            </a:xfrm>
            <a:custGeom>
              <a:avLst/>
              <a:gdLst/>
              <a:ahLst/>
              <a:cxnLst/>
              <a:rect l="l" t="t" r="r" b="b"/>
              <a:pathLst>
                <a:path w="966" h="1591" fill="none" extrusionOk="0">
                  <a:moveTo>
                    <a:pt x="702" y="835"/>
                  </a:moveTo>
                  <a:lnTo>
                    <a:pt x="0" y="683"/>
                  </a:lnTo>
                  <a:lnTo>
                    <a:pt x="115" y="1591"/>
                  </a:lnTo>
                  <a:cubicBezTo>
                    <a:pt x="435" y="1236"/>
                    <a:pt x="717" y="858"/>
                    <a:pt x="938" y="450"/>
                  </a:cubicBezTo>
                  <a:cubicBezTo>
                    <a:pt x="946" y="439"/>
                    <a:pt x="954" y="427"/>
                    <a:pt x="965" y="416"/>
                  </a:cubicBezTo>
                  <a:lnTo>
                    <a:pt x="679" y="0"/>
                  </a:lnTo>
                  <a:cubicBezTo>
                    <a:pt x="645" y="34"/>
                    <a:pt x="614" y="73"/>
                    <a:pt x="584" y="1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>
              <a:extLst>
                <a:ext uri="{FF2B5EF4-FFF2-40B4-BE49-F238E27FC236}">
                  <a16:creationId xmlns:a16="http://schemas.microsoft.com/office/drawing/2014/main" id="{C808AD1A-5C5E-8C42-71BB-0A6C4B4DF813}"/>
                </a:ext>
              </a:extLst>
            </p:cNvPr>
            <p:cNvSpPr/>
            <p:nvPr/>
          </p:nvSpPr>
          <p:spPr>
            <a:xfrm>
              <a:off x="4060350" y="4548825"/>
              <a:ext cx="29125" cy="35700"/>
            </a:xfrm>
            <a:custGeom>
              <a:avLst/>
              <a:gdLst/>
              <a:ahLst/>
              <a:cxnLst/>
              <a:rect l="l" t="t" r="r" b="b"/>
              <a:pathLst>
                <a:path w="1165" h="1428" fill="none" extrusionOk="0">
                  <a:moveTo>
                    <a:pt x="54" y="5"/>
                  </a:moveTo>
                  <a:lnTo>
                    <a:pt x="1" y="1427"/>
                  </a:lnTo>
                  <a:cubicBezTo>
                    <a:pt x="371" y="1263"/>
                    <a:pt x="764" y="1084"/>
                    <a:pt x="1164" y="874"/>
                  </a:cubicBezTo>
                  <a:lnTo>
                    <a:pt x="66" y="1"/>
                  </a:lnTo>
                  <a:cubicBezTo>
                    <a:pt x="62" y="1"/>
                    <a:pt x="58" y="5"/>
                    <a:pt x="5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>
              <a:extLst>
                <a:ext uri="{FF2B5EF4-FFF2-40B4-BE49-F238E27FC236}">
                  <a16:creationId xmlns:a16="http://schemas.microsoft.com/office/drawing/2014/main" id="{4DAD15B3-0F31-4C92-77F6-428430D8082B}"/>
                </a:ext>
              </a:extLst>
            </p:cNvPr>
            <p:cNvSpPr/>
            <p:nvPr/>
          </p:nvSpPr>
          <p:spPr>
            <a:xfrm>
              <a:off x="4090400" y="4537300"/>
              <a:ext cx="25850" cy="32925"/>
            </a:xfrm>
            <a:custGeom>
              <a:avLst/>
              <a:gdLst/>
              <a:ahLst/>
              <a:cxnLst/>
              <a:rect l="l" t="t" r="r" b="b"/>
              <a:pathLst>
                <a:path w="1034" h="1317" fill="none" extrusionOk="0">
                  <a:moveTo>
                    <a:pt x="54" y="23"/>
                  </a:moveTo>
                  <a:lnTo>
                    <a:pt x="0" y="1316"/>
                  </a:lnTo>
                  <a:cubicBezTo>
                    <a:pt x="344" y="1133"/>
                    <a:pt x="694" y="931"/>
                    <a:pt x="1034" y="710"/>
                  </a:cubicBezTo>
                  <a:lnTo>
                    <a:pt x="103" y="0"/>
                  </a:lnTo>
                  <a:cubicBezTo>
                    <a:pt x="84" y="4"/>
                    <a:pt x="73" y="16"/>
                    <a:pt x="54" y="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>
              <a:extLst>
                <a:ext uri="{FF2B5EF4-FFF2-40B4-BE49-F238E27FC236}">
                  <a16:creationId xmlns:a16="http://schemas.microsoft.com/office/drawing/2014/main" id="{1AE8261F-52FA-CA33-0DF4-719AAA610326}"/>
                </a:ext>
              </a:extLst>
            </p:cNvPr>
            <p:cNvSpPr/>
            <p:nvPr/>
          </p:nvSpPr>
          <p:spPr>
            <a:xfrm>
              <a:off x="4002675" y="4564000"/>
              <a:ext cx="32350" cy="41025"/>
            </a:xfrm>
            <a:custGeom>
              <a:avLst/>
              <a:gdLst/>
              <a:ahLst/>
              <a:cxnLst/>
              <a:rect l="l" t="t" r="r" b="b"/>
              <a:pathLst>
                <a:path w="1294" h="1641" fill="none" extrusionOk="0">
                  <a:moveTo>
                    <a:pt x="0" y="1640"/>
                  </a:moveTo>
                  <a:cubicBezTo>
                    <a:pt x="153" y="1598"/>
                    <a:pt x="634" y="1465"/>
                    <a:pt x="1293" y="1225"/>
                  </a:cubicBezTo>
                  <a:lnTo>
                    <a:pt x="41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>
              <a:extLst>
                <a:ext uri="{FF2B5EF4-FFF2-40B4-BE49-F238E27FC236}">
                  <a16:creationId xmlns:a16="http://schemas.microsoft.com/office/drawing/2014/main" id="{E8D39B1E-E917-00CA-82D7-5D5745F47141}"/>
                </a:ext>
              </a:extLst>
            </p:cNvPr>
            <p:cNvSpPr/>
            <p:nvPr/>
          </p:nvSpPr>
          <p:spPr>
            <a:xfrm>
              <a:off x="4139400" y="4510800"/>
              <a:ext cx="21575" cy="25750"/>
            </a:xfrm>
            <a:custGeom>
              <a:avLst/>
              <a:gdLst/>
              <a:ahLst/>
              <a:cxnLst/>
              <a:rect l="l" t="t" r="r" b="b"/>
              <a:pathLst>
                <a:path w="863" h="1030" fill="none" extrusionOk="0">
                  <a:moveTo>
                    <a:pt x="88" y="1030"/>
                  </a:moveTo>
                  <a:cubicBezTo>
                    <a:pt x="363" y="801"/>
                    <a:pt x="622" y="565"/>
                    <a:pt x="863" y="305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>
              <a:extLst>
                <a:ext uri="{FF2B5EF4-FFF2-40B4-BE49-F238E27FC236}">
                  <a16:creationId xmlns:a16="http://schemas.microsoft.com/office/drawing/2014/main" id="{EAF85767-3C3B-F9D4-E143-DE5DBD863DD7}"/>
                </a:ext>
              </a:extLst>
            </p:cNvPr>
            <p:cNvSpPr/>
            <p:nvPr/>
          </p:nvSpPr>
          <p:spPr>
            <a:xfrm>
              <a:off x="4117100" y="4524050"/>
              <a:ext cx="23950" cy="30525"/>
            </a:xfrm>
            <a:custGeom>
              <a:avLst/>
              <a:gdLst/>
              <a:ahLst/>
              <a:cxnLst/>
              <a:rect l="l" t="t" r="r" b="b"/>
              <a:pathLst>
                <a:path w="958" h="1221" fill="none" extrusionOk="0">
                  <a:moveTo>
                    <a:pt x="0" y="42"/>
                  </a:moveTo>
                  <a:lnTo>
                    <a:pt x="0" y="1221"/>
                  </a:lnTo>
                  <a:cubicBezTo>
                    <a:pt x="328" y="1007"/>
                    <a:pt x="652" y="774"/>
                    <a:pt x="958" y="519"/>
                  </a:cubicBezTo>
                  <a:lnTo>
                    <a:pt x="73" y="0"/>
                  </a:lnTo>
                  <a:cubicBezTo>
                    <a:pt x="54" y="12"/>
                    <a:pt x="23" y="31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>
              <a:extLst>
                <a:ext uri="{FF2B5EF4-FFF2-40B4-BE49-F238E27FC236}">
                  <a16:creationId xmlns:a16="http://schemas.microsoft.com/office/drawing/2014/main" id="{487F7B3F-3FC5-D08A-41F6-4154225C224E}"/>
                </a:ext>
              </a:extLst>
            </p:cNvPr>
            <p:cNvSpPr/>
            <p:nvPr/>
          </p:nvSpPr>
          <p:spPr>
            <a:xfrm>
              <a:off x="4035275" y="4557975"/>
              <a:ext cx="24250" cy="36550"/>
            </a:xfrm>
            <a:custGeom>
              <a:avLst/>
              <a:gdLst/>
              <a:ahLst/>
              <a:cxnLst/>
              <a:rect l="l" t="t" r="r" b="b"/>
              <a:pathLst>
                <a:path w="970" h="1462" fill="none" extrusionOk="0">
                  <a:moveTo>
                    <a:pt x="1" y="1462"/>
                  </a:moveTo>
                  <a:cubicBezTo>
                    <a:pt x="295" y="1355"/>
                    <a:pt x="623" y="1229"/>
                    <a:pt x="970" y="1076"/>
                  </a:cubicBezTo>
                  <a:lnTo>
                    <a:pt x="1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>
              <a:extLst>
                <a:ext uri="{FF2B5EF4-FFF2-40B4-BE49-F238E27FC236}">
                  <a16:creationId xmlns:a16="http://schemas.microsoft.com/office/drawing/2014/main" id="{9E9A69AB-4587-51C8-351B-9A8E778D3B43}"/>
                </a:ext>
              </a:extLst>
            </p:cNvPr>
            <p:cNvSpPr/>
            <p:nvPr/>
          </p:nvSpPr>
          <p:spPr>
            <a:xfrm>
              <a:off x="3992175" y="4549025"/>
              <a:ext cx="69650" cy="57050"/>
            </a:xfrm>
            <a:custGeom>
              <a:avLst/>
              <a:gdLst/>
              <a:ahLst/>
              <a:cxnLst/>
              <a:rect l="l" t="t" r="r" b="b"/>
              <a:pathLst>
                <a:path w="2786" h="2282" fill="none" extrusionOk="0">
                  <a:moveTo>
                    <a:pt x="306" y="2281"/>
                  </a:moveTo>
                  <a:cubicBezTo>
                    <a:pt x="325" y="2266"/>
                    <a:pt x="344" y="2258"/>
                    <a:pt x="367" y="2254"/>
                  </a:cubicBezTo>
                  <a:cubicBezTo>
                    <a:pt x="371" y="2254"/>
                    <a:pt x="386" y="2247"/>
                    <a:pt x="420" y="2239"/>
                  </a:cubicBezTo>
                  <a:lnTo>
                    <a:pt x="836" y="599"/>
                  </a:lnTo>
                  <a:lnTo>
                    <a:pt x="1713" y="1824"/>
                  </a:lnTo>
                  <a:cubicBezTo>
                    <a:pt x="1717" y="1824"/>
                    <a:pt x="1725" y="1820"/>
                    <a:pt x="1732" y="1820"/>
                  </a:cubicBezTo>
                  <a:lnTo>
                    <a:pt x="1874" y="367"/>
                  </a:lnTo>
                  <a:lnTo>
                    <a:pt x="2697" y="1438"/>
                  </a:lnTo>
                  <a:cubicBezTo>
                    <a:pt x="2709" y="1434"/>
                    <a:pt x="2724" y="1427"/>
                    <a:pt x="2732" y="1423"/>
                  </a:cubicBezTo>
                  <a:lnTo>
                    <a:pt x="2785" y="0"/>
                  </a:lnTo>
                  <a:cubicBezTo>
                    <a:pt x="2736" y="16"/>
                    <a:pt x="2686" y="31"/>
                    <a:pt x="2636" y="46"/>
                  </a:cubicBezTo>
                  <a:cubicBezTo>
                    <a:pt x="1302" y="435"/>
                    <a:pt x="268" y="489"/>
                    <a:pt x="43" y="492"/>
                  </a:cubicBezTo>
                  <a:cubicBezTo>
                    <a:pt x="35" y="550"/>
                    <a:pt x="24" y="653"/>
                    <a:pt x="20" y="778"/>
                  </a:cubicBezTo>
                  <a:cubicBezTo>
                    <a:pt x="1" y="1141"/>
                    <a:pt x="35" y="1732"/>
                    <a:pt x="306" y="2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>
              <a:extLst>
                <a:ext uri="{FF2B5EF4-FFF2-40B4-BE49-F238E27FC236}">
                  <a16:creationId xmlns:a16="http://schemas.microsoft.com/office/drawing/2014/main" id="{A9082FEE-AC8B-E386-A543-A41EE9E2DDEE}"/>
                </a:ext>
              </a:extLst>
            </p:cNvPr>
            <p:cNvSpPr/>
            <p:nvPr/>
          </p:nvSpPr>
          <p:spPr>
            <a:xfrm>
              <a:off x="4119000" y="4480075"/>
              <a:ext cx="57700" cy="56875"/>
            </a:xfrm>
            <a:custGeom>
              <a:avLst/>
              <a:gdLst/>
              <a:ahLst/>
              <a:cxnLst/>
              <a:rect l="l" t="t" r="r" b="b"/>
              <a:pathLst>
                <a:path w="2308" h="2275" fill="none" extrusionOk="0">
                  <a:moveTo>
                    <a:pt x="2308" y="729"/>
                  </a:moveTo>
                  <a:lnTo>
                    <a:pt x="2182" y="1"/>
                  </a:lnTo>
                  <a:cubicBezTo>
                    <a:pt x="1503" y="748"/>
                    <a:pt x="744" y="1317"/>
                    <a:pt x="1" y="1755"/>
                  </a:cubicBezTo>
                  <a:lnTo>
                    <a:pt x="885" y="2274"/>
                  </a:lnTo>
                  <a:cubicBezTo>
                    <a:pt x="897" y="2270"/>
                    <a:pt x="901" y="2266"/>
                    <a:pt x="908" y="2255"/>
                  </a:cubicBezTo>
                  <a:lnTo>
                    <a:pt x="821" y="1225"/>
                  </a:lnTo>
                  <a:lnTo>
                    <a:pt x="1682" y="1530"/>
                  </a:lnTo>
                  <a:cubicBezTo>
                    <a:pt x="1698" y="1515"/>
                    <a:pt x="1709" y="1496"/>
                    <a:pt x="1724" y="1485"/>
                  </a:cubicBezTo>
                  <a:lnTo>
                    <a:pt x="1610" y="5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>
              <a:extLst>
                <a:ext uri="{FF2B5EF4-FFF2-40B4-BE49-F238E27FC236}">
                  <a16:creationId xmlns:a16="http://schemas.microsoft.com/office/drawing/2014/main" id="{73439401-5F8B-BC43-2492-4D3823C4ED80}"/>
                </a:ext>
              </a:extLst>
            </p:cNvPr>
            <p:cNvSpPr/>
            <p:nvPr/>
          </p:nvSpPr>
          <p:spPr>
            <a:xfrm>
              <a:off x="4092975" y="4525100"/>
              <a:ext cx="24150" cy="29950"/>
            </a:xfrm>
            <a:custGeom>
              <a:avLst/>
              <a:gdLst/>
              <a:ahLst/>
              <a:cxnLst/>
              <a:rect l="l" t="t" r="r" b="b"/>
              <a:pathLst>
                <a:path w="966" h="1198" fill="none" extrusionOk="0">
                  <a:moveTo>
                    <a:pt x="0" y="488"/>
                  </a:moveTo>
                  <a:lnTo>
                    <a:pt x="931" y="1198"/>
                  </a:lnTo>
                  <a:cubicBezTo>
                    <a:pt x="942" y="1194"/>
                    <a:pt x="954" y="1182"/>
                    <a:pt x="965" y="1179"/>
                  </a:cubicBezTo>
                  <a:lnTo>
                    <a:pt x="965" y="0"/>
                  </a:lnTo>
                  <a:cubicBezTo>
                    <a:pt x="641" y="187"/>
                    <a:pt x="317" y="351"/>
                    <a:pt x="0" y="4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>
              <a:extLst>
                <a:ext uri="{FF2B5EF4-FFF2-40B4-BE49-F238E27FC236}">
                  <a16:creationId xmlns:a16="http://schemas.microsoft.com/office/drawing/2014/main" id="{15295E86-1C3A-3651-E24F-D7EB36F6CB5C}"/>
                </a:ext>
              </a:extLst>
            </p:cNvPr>
            <p:cNvSpPr/>
            <p:nvPr/>
          </p:nvSpPr>
          <p:spPr>
            <a:xfrm>
              <a:off x="4061975" y="4537875"/>
              <a:ext cx="29775" cy="32825"/>
            </a:xfrm>
            <a:custGeom>
              <a:avLst/>
              <a:gdLst/>
              <a:ahLst/>
              <a:cxnLst/>
              <a:rect l="l" t="t" r="r" b="b"/>
              <a:pathLst>
                <a:path w="1191" h="1313" fill="none" extrusionOk="0">
                  <a:moveTo>
                    <a:pt x="1" y="439"/>
                  </a:moveTo>
                  <a:lnTo>
                    <a:pt x="1099" y="1312"/>
                  </a:lnTo>
                  <a:cubicBezTo>
                    <a:pt x="1114" y="1308"/>
                    <a:pt x="1122" y="1297"/>
                    <a:pt x="1137" y="1293"/>
                  </a:cubicBezTo>
                  <a:lnTo>
                    <a:pt x="1191" y="0"/>
                  </a:lnTo>
                  <a:cubicBezTo>
                    <a:pt x="771" y="183"/>
                    <a:pt x="371" y="324"/>
                    <a:pt x="1" y="4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>
              <a:extLst>
                <a:ext uri="{FF2B5EF4-FFF2-40B4-BE49-F238E27FC236}">
                  <a16:creationId xmlns:a16="http://schemas.microsoft.com/office/drawing/2014/main" id="{120CFC1E-0215-6567-1240-6AD19BE8734A}"/>
                </a:ext>
              </a:extLst>
            </p:cNvPr>
            <p:cNvSpPr/>
            <p:nvPr/>
          </p:nvSpPr>
          <p:spPr>
            <a:xfrm>
              <a:off x="3986550" y="4464825"/>
              <a:ext cx="193975" cy="96725"/>
            </a:xfrm>
            <a:custGeom>
              <a:avLst/>
              <a:gdLst/>
              <a:ahLst/>
              <a:cxnLst/>
              <a:rect l="l" t="t" r="r" b="b"/>
              <a:pathLst>
                <a:path w="7759" h="3869" fill="none" extrusionOk="0">
                  <a:moveTo>
                    <a:pt x="2858" y="3410"/>
                  </a:moveTo>
                  <a:cubicBezTo>
                    <a:pt x="2903" y="3395"/>
                    <a:pt x="2957" y="3380"/>
                    <a:pt x="3006" y="3365"/>
                  </a:cubicBezTo>
                  <a:cubicBezTo>
                    <a:pt x="3010" y="3365"/>
                    <a:pt x="3014" y="3361"/>
                    <a:pt x="3018" y="3361"/>
                  </a:cubicBezTo>
                  <a:cubicBezTo>
                    <a:pt x="3388" y="3246"/>
                    <a:pt x="3788" y="3105"/>
                    <a:pt x="4208" y="2922"/>
                  </a:cubicBezTo>
                  <a:cubicBezTo>
                    <a:pt x="4227" y="2915"/>
                    <a:pt x="4246" y="2907"/>
                    <a:pt x="4257" y="2899"/>
                  </a:cubicBezTo>
                  <a:cubicBezTo>
                    <a:pt x="4574" y="2762"/>
                    <a:pt x="4898" y="2598"/>
                    <a:pt x="5222" y="2411"/>
                  </a:cubicBezTo>
                  <a:cubicBezTo>
                    <a:pt x="5245" y="2400"/>
                    <a:pt x="5276" y="2384"/>
                    <a:pt x="5299" y="2369"/>
                  </a:cubicBezTo>
                  <a:cubicBezTo>
                    <a:pt x="6046" y="1931"/>
                    <a:pt x="6801" y="1362"/>
                    <a:pt x="7480" y="615"/>
                  </a:cubicBezTo>
                  <a:cubicBezTo>
                    <a:pt x="7514" y="580"/>
                    <a:pt x="7545" y="542"/>
                    <a:pt x="7575" y="512"/>
                  </a:cubicBezTo>
                  <a:lnTo>
                    <a:pt x="7678" y="397"/>
                  </a:lnTo>
                  <a:cubicBezTo>
                    <a:pt x="7759" y="302"/>
                    <a:pt x="7747" y="157"/>
                    <a:pt x="7652" y="81"/>
                  </a:cubicBezTo>
                  <a:cubicBezTo>
                    <a:pt x="7556" y="1"/>
                    <a:pt x="7415" y="8"/>
                    <a:pt x="7339" y="104"/>
                  </a:cubicBezTo>
                  <a:cubicBezTo>
                    <a:pt x="7335" y="111"/>
                    <a:pt x="7328" y="115"/>
                    <a:pt x="7324" y="123"/>
                  </a:cubicBezTo>
                  <a:cubicBezTo>
                    <a:pt x="7221" y="245"/>
                    <a:pt x="7114" y="359"/>
                    <a:pt x="7011" y="474"/>
                  </a:cubicBezTo>
                  <a:cubicBezTo>
                    <a:pt x="6870" y="619"/>
                    <a:pt x="6725" y="760"/>
                    <a:pt x="6580" y="893"/>
                  </a:cubicBezTo>
                  <a:cubicBezTo>
                    <a:pt x="6363" y="1088"/>
                    <a:pt x="6141" y="1267"/>
                    <a:pt x="5913" y="1435"/>
                  </a:cubicBezTo>
                  <a:cubicBezTo>
                    <a:pt x="5630" y="1641"/>
                    <a:pt x="5348" y="1828"/>
                    <a:pt x="5062" y="1992"/>
                  </a:cubicBezTo>
                  <a:cubicBezTo>
                    <a:pt x="4749" y="2175"/>
                    <a:pt x="4429" y="2335"/>
                    <a:pt x="4120" y="2476"/>
                  </a:cubicBezTo>
                  <a:cubicBezTo>
                    <a:pt x="3716" y="2655"/>
                    <a:pt x="3315" y="2804"/>
                    <a:pt x="2938" y="2918"/>
                  </a:cubicBezTo>
                  <a:cubicBezTo>
                    <a:pt x="2449" y="3071"/>
                    <a:pt x="1992" y="3174"/>
                    <a:pt x="1603" y="3250"/>
                  </a:cubicBezTo>
                  <a:cubicBezTo>
                    <a:pt x="932" y="3376"/>
                    <a:pt x="443" y="3410"/>
                    <a:pt x="283" y="3414"/>
                  </a:cubicBezTo>
                  <a:lnTo>
                    <a:pt x="226" y="3414"/>
                  </a:lnTo>
                  <a:cubicBezTo>
                    <a:pt x="100" y="3414"/>
                    <a:pt x="1" y="3517"/>
                    <a:pt x="1" y="3643"/>
                  </a:cubicBezTo>
                  <a:cubicBezTo>
                    <a:pt x="1" y="3765"/>
                    <a:pt x="100" y="3868"/>
                    <a:pt x="226" y="3868"/>
                  </a:cubicBezTo>
                  <a:lnTo>
                    <a:pt x="226" y="3868"/>
                  </a:lnTo>
                  <a:lnTo>
                    <a:pt x="268" y="3868"/>
                  </a:lnTo>
                  <a:cubicBezTo>
                    <a:pt x="481" y="3853"/>
                    <a:pt x="1523" y="3799"/>
                    <a:pt x="2858" y="34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>
              <a:extLst>
                <a:ext uri="{FF2B5EF4-FFF2-40B4-BE49-F238E27FC236}">
                  <a16:creationId xmlns:a16="http://schemas.microsoft.com/office/drawing/2014/main" id="{0C0BFBDB-4868-5CD6-C071-A5FDA02BB945}"/>
                </a:ext>
              </a:extLst>
            </p:cNvPr>
            <p:cNvSpPr/>
            <p:nvPr/>
          </p:nvSpPr>
          <p:spPr>
            <a:xfrm>
              <a:off x="3996575" y="4485225"/>
              <a:ext cx="197400" cy="131225"/>
            </a:xfrm>
            <a:custGeom>
              <a:avLst/>
              <a:gdLst/>
              <a:ahLst/>
              <a:cxnLst/>
              <a:rect l="l" t="t" r="r" b="b"/>
              <a:pathLst>
                <a:path w="7896" h="5249" fill="none" extrusionOk="0">
                  <a:moveTo>
                    <a:pt x="7571" y="794"/>
                  </a:moveTo>
                  <a:cubicBezTo>
                    <a:pt x="7666" y="653"/>
                    <a:pt x="7758" y="508"/>
                    <a:pt x="7838" y="356"/>
                  </a:cubicBezTo>
                  <a:cubicBezTo>
                    <a:pt x="7895" y="249"/>
                    <a:pt x="7857" y="108"/>
                    <a:pt x="7747" y="50"/>
                  </a:cubicBezTo>
                  <a:cubicBezTo>
                    <a:pt x="7651" y="1"/>
                    <a:pt x="7533" y="24"/>
                    <a:pt x="7468" y="108"/>
                  </a:cubicBezTo>
                  <a:cubicBezTo>
                    <a:pt x="7457" y="119"/>
                    <a:pt x="7453" y="127"/>
                    <a:pt x="7441" y="142"/>
                  </a:cubicBezTo>
                  <a:cubicBezTo>
                    <a:pt x="7220" y="550"/>
                    <a:pt x="6942" y="928"/>
                    <a:pt x="6618" y="1282"/>
                  </a:cubicBezTo>
                  <a:cubicBezTo>
                    <a:pt x="6602" y="1298"/>
                    <a:pt x="6591" y="1313"/>
                    <a:pt x="6576" y="1328"/>
                  </a:cubicBezTo>
                  <a:cubicBezTo>
                    <a:pt x="6335" y="1588"/>
                    <a:pt x="6080" y="1832"/>
                    <a:pt x="5801" y="2053"/>
                  </a:cubicBezTo>
                  <a:cubicBezTo>
                    <a:pt x="5794" y="2057"/>
                    <a:pt x="5786" y="2064"/>
                    <a:pt x="5779" y="2072"/>
                  </a:cubicBezTo>
                  <a:cubicBezTo>
                    <a:pt x="5473" y="2327"/>
                    <a:pt x="5149" y="2560"/>
                    <a:pt x="4821" y="2774"/>
                  </a:cubicBezTo>
                  <a:cubicBezTo>
                    <a:pt x="4810" y="2781"/>
                    <a:pt x="4798" y="2789"/>
                    <a:pt x="4787" y="2793"/>
                  </a:cubicBezTo>
                  <a:cubicBezTo>
                    <a:pt x="4444" y="3010"/>
                    <a:pt x="4097" y="3216"/>
                    <a:pt x="3753" y="3399"/>
                  </a:cubicBezTo>
                  <a:cubicBezTo>
                    <a:pt x="3738" y="3403"/>
                    <a:pt x="3730" y="3411"/>
                    <a:pt x="3715" y="3418"/>
                  </a:cubicBezTo>
                  <a:cubicBezTo>
                    <a:pt x="3315" y="3628"/>
                    <a:pt x="2922" y="3811"/>
                    <a:pt x="2552" y="3971"/>
                  </a:cubicBezTo>
                  <a:cubicBezTo>
                    <a:pt x="2540" y="3975"/>
                    <a:pt x="2529" y="3979"/>
                    <a:pt x="2518" y="3983"/>
                  </a:cubicBezTo>
                  <a:cubicBezTo>
                    <a:pt x="2171" y="4131"/>
                    <a:pt x="1846" y="4261"/>
                    <a:pt x="1549" y="4372"/>
                  </a:cubicBezTo>
                  <a:cubicBezTo>
                    <a:pt x="1545" y="4372"/>
                    <a:pt x="1537" y="4376"/>
                    <a:pt x="1530" y="4376"/>
                  </a:cubicBezTo>
                  <a:cubicBezTo>
                    <a:pt x="874" y="4612"/>
                    <a:pt x="393" y="4753"/>
                    <a:pt x="241" y="4791"/>
                  </a:cubicBezTo>
                  <a:cubicBezTo>
                    <a:pt x="210" y="4799"/>
                    <a:pt x="191" y="4803"/>
                    <a:pt x="187" y="4803"/>
                  </a:cubicBezTo>
                  <a:cubicBezTo>
                    <a:pt x="164" y="4810"/>
                    <a:pt x="145" y="4818"/>
                    <a:pt x="126" y="4833"/>
                  </a:cubicBezTo>
                  <a:cubicBezTo>
                    <a:pt x="119" y="4837"/>
                    <a:pt x="115" y="4837"/>
                    <a:pt x="111" y="4841"/>
                  </a:cubicBezTo>
                  <a:cubicBezTo>
                    <a:pt x="39" y="4894"/>
                    <a:pt x="0" y="4986"/>
                    <a:pt x="23" y="5077"/>
                  </a:cubicBezTo>
                  <a:cubicBezTo>
                    <a:pt x="46" y="5176"/>
                    <a:pt x="142" y="5249"/>
                    <a:pt x="244" y="5249"/>
                  </a:cubicBezTo>
                  <a:cubicBezTo>
                    <a:pt x="264" y="5249"/>
                    <a:pt x="283" y="5249"/>
                    <a:pt x="302" y="5241"/>
                  </a:cubicBezTo>
                  <a:cubicBezTo>
                    <a:pt x="332" y="5234"/>
                    <a:pt x="492" y="5196"/>
                    <a:pt x="733" y="5119"/>
                  </a:cubicBezTo>
                  <a:cubicBezTo>
                    <a:pt x="2033" y="4734"/>
                    <a:pt x="5832" y="3414"/>
                    <a:pt x="7571" y="7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>
              <a:extLst>
                <a:ext uri="{FF2B5EF4-FFF2-40B4-BE49-F238E27FC236}">
                  <a16:creationId xmlns:a16="http://schemas.microsoft.com/office/drawing/2014/main" id="{F6312F54-1864-A92C-F7C4-5AF444A0C8CF}"/>
                </a:ext>
              </a:extLst>
            </p:cNvPr>
            <p:cNvSpPr/>
            <p:nvPr/>
          </p:nvSpPr>
          <p:spPr>
            <a:xfrm>
              <a:off x="4000475" y="4475500"/>
              <a:ext cx="27100" cy="34175"/>
            </a:xfrm>
            <a:custGeom>
              <a:avLst/>
              <a:gdLst/>
              <a:ahLst/>
              <a:cxnLst/>
              <a:rect l="l" t="t" r="r" b="b"/>
              <a:pathLst>
                <a:path w="1084" h="1367" fill="none" extrusionOk="0">
                  <a:moveTo>
                    <a:pt x="1084" y="1305"/>
                  </a:moveTo>
                  <a:lnTo>
                    <a:pt x="565" y="16"/>
                  </a:lnTo>
                  <a:cubicBezTo>
                    <a:pt x="516" y="12"/>
                    <a:pt x="478" y="9"/>
                    <a:pt x="447" y="1"/>
                  </a:cubicBezTo>
                  <a:cubicBezTo>
                    <a:pt x="317" y="306"/>
                    <a:pt x="92" y="1054"/>
                    <a:pt x="1" y="1362"/>
                  </a:cubicBezTo>
                  <a:cubicBezTo>
                    <a:pt x="203" y="1366"/>
                    <a:pt x="584" y="1362"/>
                    <a:pt x="1084" y="13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>
              <a:extLst>
                <a:ext uri="{FF2B5EF4-FFF2-40B4-BE49-F238E27FC236}">
                  <a16:creationId xmlns:a16="http://schemas.microsoft.com/office/drawing/2014/main" id="{CC84B573-FF92-3F44-4A0E-3AEFA81C4698}"/>
                </a:ext>
              </a:extLst>
            </p:cNvPr>
            <p:cNvSpPr/>
            <p:nvPr/>
          </p:nvSpPr>
          <p:spPr>
            <a:xfrm>
              <a:off x="4122425" y="4458250"/>
              <a:ext cx="16525" cy="18425"/>
            </a:xfrm>
            <a:custGeom>
              <a:avLst/>
              <a:gdLst/>
              <a:ahLst/>
              <a:cxnLst/>
              <a:rect l="l" t="t" r="r" b="b"/>
              <a:pathLst>
                <a:path w="661" h="737" fill="none" extrusionOk="0">
                  <a:moveTo>
                    <a:pt x="58" y="31"/>
                  </a:moveTo>
                  <a:lnTo>
                    <a:pt x="1" y="737"/>
                  </a:lnTo>
                  <a:cubicBezTo>
                    <a:pt x="222" y="607"/>
                    <a:pt x="439" y="462"/>
                    <a:pt x="661" y="309"/>
                  </a:cubicBezTo>
                  <a:lnTo>
                    <a:pt x="127" y="1"/>
                  </a:lnTo>
                  <a:cubicBezTo>
                    <a:pt x="108" y="12"/>
                    <a:pt x="81" y="20"/>
                    <a:pt x="58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>
              <a:extLst>
                <a:ext uri="{FF2B5EF4-FFF2-40B4-BE49-F238E27FC236}">
                  <a16:creationId xmlns:a16="http://schemas.microsoft.com/office/drawing/2014/main" id="{A93DC2D1-DBD9-7A98-72F3-F4C71F1633E5}"/>
                </a:ext>
              </a:extLst>
            </p:cNvPr>
            <p:cNvSpPr/>
            <p:nvPr/>
          </p:nvSpPr>
          <p:spPr>
            <a:xfrm>
              <a:off x="4139500" y="4449575"/>
              <a:ext cx="15375" cy="15950"/>
            </a:xfrm>
            <a:custGeom>
              <a:avLst/>
              <a:gdLst/>
              <a:ahLst/>
              <a:cxnLst/>
              <a:rect l="l" t="t" r="r" b="b"/>
              <a:pathLst>
                <a:path w="615" h="638" fill="none" extrusionOk="0">
                  <a:moveTo>
                    <a:pt x="119" y="0"/>
                  </a:moveTo>
                  <a:cubicBezTo>
                    <a:pt x="111" y="4"/>
                    <a:pt x="96" y="16"/>
                    <a:pt x="84" y="20"/>
                  </a:cubicBezTo>
                  <a:lnTo>
                    <a:pt x="1" y="637"/>
                  </a:lnTo>
                  <a:cubicBezTo>
                    <a:pt x="206" y="492"/>
                    <a:pt x="409" y="328"/>
                    <a:pt x="615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>
              <a:extLst>
                <a:ext uri="{FF2B5EF4-FFF2-40B4-BE49-F238E27FC236}">
                  <a16:creationId xmlns:a16="http://schemas.microsoft.com/office/drawing/2014/main" id="{7172CCCB-4CF0-3F6C-B621-76518CBB7D3E}"/>
                </a:ext>
              </a:extLst>
            </p:cNvPr>
            <p:cNvSpPr/>
            <p:nvPr/>
          </p:nvSpPr>
          <p:spPr>
            <a:xfrm>
              <a:off x="4080475" y="4471500"/>
              <a:ext cx="19200" cy="24525"/>
            </a:xfrm>
            <a:custGeom>
              <a:avLst/>
              <a:gdLst/>
              <a:ahLst/>
              <a:cxnLst/>
              <a:rect l="l" t="t" r="r" b="b"/>
              <a:pathLst>
                <a:path w="768" h="981" fill="none" extrusionOk="0">
                  <a:moveTo>
                    <a:pt x="165" y="5"/>
                  </a:moveTo>
                  <a:lnTo>
                    <a:pt x="1" y="981"/>
                  </a:lnTo>
                  <a:cubicBezTo>
                    <a:pt x="252" y="897"/>
                    <a:pt x="508" y="798"/>
                    <a:pt x="767" y="676"/>
                  </a:cubicBezTo>
                  <a:lnTo>
                    <a:pt x="184" y="1"/>
                  </a:lnTo>
                  <a:cubicBezTo>
                    <a:pt x="172" y="1"/>
                    <a:pt x="168" y="1"/>
                    <a:pt x="165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>
              <a:extLst>
                <a:ext uri="{FF2B5EF4-FFF2-40B4-BE49-F238E27FC236}">
                  <a16:creationId xmlns:a16="http://schemas.microsoft.com/office/drawing/2014/main" id="{A06D24C2-C81A-2AEA-E0DD-677C93586390}"/>
                </a:ext>
              </a:extLst>
            </p:cNvPr>
            <p:cNvSpPr/>
            <p:nvPr/>
          </p:nvSpPr>
          <p:spPr>
            <a:xfrm>
              <a:off x="4028125" y="4476650"/>
              <a:ext cx="25675" cy="31300"/>
            </a:xfrm>
            <a:custGeom>
              <a:avLst/>
              <a:gdLst/>
              <a:ahLst/>
              <a:cxnLst/>
              <a:rect l="l" t="t" r="r" b="b"/>
              <a:pathLst>
                <a:path w="1027" h="1252" fill="none" extrusionOk="0">
                  <a:moveTo>
                    <a:pt x="409" y="4"/>
                  </a:moveTo>
                  <a:lnTo>
                    <a:pt x="1" y="1252"/>
                  </a:lnTo>
                  <a:cubicBezTo>
                    <a:pt x="306" y="1221"/>
                    <a:pt x="649" y="1164"/>
                    <a:pt x="1027" y="1076"/>
                  </a:cubicBezTo>
                  <a:lnTo>
                    <a:pt x="439" y="1"/>
                  </a:lnTo>
                  <a:cubicBezTo>
                    <a:pt x="432" y="4"/>
                    <a:pt x="417" y="4"/>
                    <a:pt x="409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>
              <a:extLst>
                <a:ext uri="{FF2B5EF4-FFF2-40B4-BE49-F238E27FC236}">
                  <a16:creationId xmlns:a16="http://schemas.microsoft.com/office/drawing/2014/main" id="{252A8253-44BF-92A8-3D09-B474EDF94853}"/>
                </a:ext>
              </a:extLst>
            </p:cNvPr>
            <p:cNvSpPr/>
            <p:nvPr/>
          </p:nvSpPr>
          <p:spPr>
            <a:xfrm>
              <a:off x="4054825" y="4474925"/>
              <a:ext cx="25200" cy="28450"/>
            </a:xfrm>
            <a:custGeom>
              <a:avLst/>
              <a:gdLst/>
              <a:ahLst/>
              <a:cxnLst/>
              <a:rect l="l" t="t" r="r" b="b"/>
              <a:pathLst>
                <a:path w="1008" h="1138" fill="none" extrusionOk="0">
                  <a:moveTo>
                    <a:pt x="325" y="5"/>
                  </a:moveTo>
                  <a:lnTo>
                    <a:pt x="1" y="1138"/>
                  </a:lnTo>
                  <a:cubicBezTo>
                    <a:pt x="321" y="1065"/>
                    <a:pt x="661" y="970"/>
                    <a:pt x="1008" y="852"/>
                  </a:cubicBezTo>
                  <a:lnTo>
                    <a:pt x="371" y="1"/>
                  </a:lnTo>
                  <a:cubicBezTo>
                    <a:pt x="355" y="5"/>
                    <a:pt x="340" y="5"/>
                    <a:pt x="325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>
              <a:extLst>
                <a:ext uri="{FF2B5EF4-FFF2-40B4-BE49-F238E27FC236}">
                  <a16:creationId xmlns:a16="http://schemas.microsoft.com/office/drawing/2014/main" id="{BB90BAC3-2389-B83F-D715-555D616F3B19}"/>
                </a:ext>
              </a:extLst>
            </p:cNvPr>
            <p:cNvSpPr/>
            <p:nvPr/>
          </p:nvSpPr>
          <p:spPr>
            <a:xfrm>
              <a:off x="4099650" y="4465975"/>
              <a:ext cx="22225" cy="22425"/>
            </a:xfrm>
            <a:custGeom>
              <a:avLst/>
              <a:gdLst/>
              <a:ahLst/>
              <a:cxnLst/>
              <a:rect l="l" t="t" r="r" b="b"/>
              <a:pathLst>
                <a:path w="889" h="897" fill="none" extrusionOk="0">
                  <a:moveTo>
                    <a:pt x="149" y="27"/>
                  </a:moveTo>
                  <a:lnTo>
                    <a:pt x="0" y="897"/>
                  </a:lnTo>
                  <a:cubicBezTo>
                    <a:pt x="294" y="771"/>
                    <a:pt x="588" y="618"/>
                    <a:pt x="889" y="447"/>
                  </a:cubicBezTo>
                  <a:lnTo>
                    <a:pt x="229" y="0"/>
                  </a:lnTo>
                  <a:cubicBezTo>
                    <a:pt x="202" y="12"/>
                    <a:pt x="180" y="16"/>
                    <a:pt x="149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>
              <a:extLst>
                <a:ext uri="{FF2B5EF4-FFF2-40B4-BE49-F238E27FC236}">
                  <a16:creationId xmlns:a16="http://schemas.microsoft.com/office/drawing/2014/main" id="{1B6E60C0-1BF5-06D2-1CEE-EF02E644DFBA}"/>
                </a:ext>
              </a:extLst>
            </p:cNvPr>
            <p:cNvSpPr/>
            <p:nvPr/>
          </p:nvSpPr>
          <p:spPr>
            <a:xfrm>
              <a:off x="4004200" y="4431450"/>
              <a:ext cx="152975" cy="45325"/>
            </a:xfrm>
            <a:custGeom>
              <a:avLst/>
              <a:gdLst/>
              <a:ahLst/>
              <a:cxnLst/>
              <a:rect l="l" t="t" r="r" b="b"/>
              <a:pathLst>
                <a:path w="6119" h="1813" fill="none" extrusionOk="0">
                  <a:moveTo>
                    <a:pt x="416" y="1774"/>
                  </a:moveTo>
                  <a:cubicBezTo>
                    <a:pt x="592" y="1793"/>
                    <a:pt x="874" y="1812"/>
                    <a:pt x="1225" y="1812"/>
                  </a:cubicBezTo>
                  <a:lnTo>
                    <a:pt x="1366" y="1812"/>
                  </a:lnTo>
                  <a:lnTo>
                    <a:pt x="1404" y="1812"/>
                  </a:lnTo>
                  <a:cubicBezTo>
                    <a:pt x="1682" y="1809"/>
                    <a:pt x="2003" y="1790"/>
                    <a:pt x="2350" y="1751"/>
                  </a:cubicBezTo>
                  <a:cubicBezTo>
                    <a:pt x="2365" y="1751"/>
                    <a:pt x="2380" y="1744"/>
                    <a:pt x="2396" y="1744"/>
                  </a:cubicBezTo>
                  <a:cubicBezTo>
                    <a:pt x="2655" y="1713"/>
                    <a:pt x="2930" y="1668"/>
                    <a:pt x="3216" y="1607"/>
                  </a:cubicBezTo>
                  <a:cubicBezTo>
                    <a:pt x="3219" y="1607"/>
                    <a:pt x="3227" y="1603"/>
                    <a:pt x="3235" y="1603"/>
                  </a:cubicBezTo>
                  <a:cubicBezTo>
                    <a:pt x="3471" y="1549"/>
                    <a:pt x="3719" y="1488"/>
                    <a:pt x="3971" y="1408"/>
                  </a:cubicBezTo>
                  <a:cubicBezTo>
                    <a:pt x="3998" y="1397"/>
                    <a:pt x="4024" y="1393"/>
                    <a:pt x="4047" y="1381"/>
                  </a:cubicBezTo>
                  <a:cubicBezTo>
                    <a:pt x="4291" y="1301"/>
                    <a:pt x="4543" y="1210"/>
                    <a:pt x="4791" y="1103"/>
                  </a:cubicBezTo>
                  <a:cubicBezTo>
                    <a:pt x="4818" y="1092"/>
                    <a:pt x="4837" y="1084"/>
                    <a:pt x="4859" y="1073"/>
                  </a:cubicBezTo>
                  <a:cubicBezTo>
                    <a:pt x="5073" y="977"/>
                    <a:pt x="5287" y="867"/>
                    <a:pt x="5504" y="748"/>
                  </a:cubicBezTo>
                  <a:cubicBezTo>
                    <a:pt x="5512" y="745"/>
                    <a:pt x="5527" y="733"/>
                    <a:pt x="5535" y="729"/>
                  </a:cubicBezTo>
                  <a:cubicBezTo>
                    <a:pt x="5668" y="653"/>
                    <a:pt x="5798" y="573"/>
                    <a:pt x="5931" y="481"/>
                  </a:cubicBezTo>
                  <a:cubicBezTo>
                    <a:pt x="5950" y="466"/>
                    <a:pt x="5969" y="459"/>
                    <a:pt x="5988" y="443"/>
                  </a:cubicBezTo>
                  <a:cubicBezTo>
                    <a:pt x="6088" y="371"/>
                    <a:pt x="6118" y="233"/>
                    <a:pt x="6046" y="131"/>
                  </a:cubicBezTo>
                  <a:cubicBezTo>
                    <a:pt x="5973" y="24"/>
                    <a:pt x="5836" y="1"/>
                    <a:pt x="5733" y="73"/>
                  </a:cubicBezTo>
                  <a:cubicBezTo>
                    <a:pt x="5664" y="119"/>
                    <a:pt x="5596" y="161"/>
                    <a:pt x="5527" y="207"/>
                  </a:cubicBezTo>
                  <a:cubicBezTo>
                    <a:pt x="3563" y="1446"/>
                    <a:pt x="1286" y="1393"/>
                    <a:pt x="534" y="1332"/>
                  </a:cubicBezTo>
                  <a:cubicBezTo>
                    <a:pt x="378" y="1317"/>
                    <a:pt x="283" y="1305"/>
                    <a:pt x="279" y="1301"/>
                  </a:cubicBezTo>
                  <a:cubicBezTo>
                    <a:pt x="153" y="1282"/>
                    <a:pt x="39" y="1370"/>
                    <a:pt x="20" y="1492"/>
                  </a:cubicBezTo>
                  <a:cubicBezTo>
                    <a:pt x="1" y="1618"/>
                    <a:pt x="88" y="1732"/>
                    <a:pt x="210" y="1751"/>
                  </a:cubicBezTo>
                  <a:cubicBezTo>
                    <a:pt x="218" y="1751"/>
                    <a:pt x="252" y="1755"/>
                    <a:pt x="302" y="1759"/>
                  </a:cubicBezTo>
                  <a:cubicBezTo>
                    <a:pt x="329" y="1763"/>
                    <a:pt x="367" y="1771"/>
                    <a:pt x="416" y="17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>
              <a:extLst>
                <a:ext uri="{FF2B5EF4-FFF2-40B4-BE49-F238E27FC236}">
                  <a16:creationId xmlns:a16="http://schemas.microsoft.com/office/drawing/2014/main" id="{9DECD01F-2106-B56A-DAAC-24BEC1B308D2}"/>
                </a:ext>
              </a:extLst>
            </p:cNvPr>
            <p:cNvSpPr/>
            <p:nvPr/>
          </p:nvSpPr>
          <p:spPr>
            <a:xfrm>
              <a:off x="3990275" y="4448150"/>
              <a:ext cx="178425" cy="72675"/>
            </a:xfrm>
            <a:custGeom>
              <a:avLst/>
              <a:gdLst/>
              <a:ahLst/>
              <a:cxnLst/>
              <a:rect l="l" t="t" r="r" b="b"/>
              <a:pathLst>
                <a:path w="7137" h="2907" fill="none" extrusionOk="0">
                  <a:moveTo>
                    <a:pt x="577" y="2907"/>
                  </a:moveTo>
                  <a:cubicBezTo>
                    <a:pt x="783" y="2907"/>
                    <a:pt x="1065" y="2899"/>
                    <a:pt x="1408" y="2865"/>
                  </a:cubicBezTo>
                  <a:cubicBezTo>
                    <a:pt x="1759" y="2830"/>
                    <a:pt x="2178" y="2769"/>
                    <a:pt x="2636" y="2670"/>
                  </a:cubicBezTo>
                  <a:cubicBezTo>
                    <a:pt x="2991" y="2594"/>
                    <a:pt x="3365" y="2487"/>
                    <a:pt x="3757" y="2350"/>
                  </a:cubicBezTo>
                  <a:cubicBezTo>
                    <a:pt x="4032" y="2254"/>
                    <a:pt x="4314" y="2144"/>
                    <a:pt x="4600" y="2010"/>
                  </a:cubicBezTo>
                  <a:cubicBezTo>
                    <a:pt x="4886" y="1884"/>
                    <a:pt x="5176" y="1732"/>
                    <a:pt x="5474" y="1560"/>
                  </a:cubicBezTo>
                  <a:cubicBezTo>
                    <a:pt x="5691" y="1431"/>
                    <a:pt x="5916" y="1286"/>
                    <a:pt x="6137" y="1133"/>
                  </a:cubicBezTo>
                  <a:cubicBezTo>
                    <a:pt x="6294" y="1026"/>
                    <a:pt x="6446" y="912"/>
                    <a:pt x="6603" y="786"/>
                  </a:cubicBezTo>
                  <a:cubicBezTo>
                    <a:pt x="6721" y="691"/>
                    <a:pt x="6847" y="591"/>
                    <a:pt x="6965" y="481"/>
                  </a:cubicBezTo>
                  <a:cubicBezTo>
                    <a:pt x="6988" y="462"/>
                    <a:pt x="7015" y="439"/>
                    <a:pt x="7037" y="420"/>
                  </a:cubicBezTo>
                  <a:cubicBezTo>
                    <a:pt x="7129" y="340"/>
                    <a:pt x="7137" y="195"/>
                    <a:pt x="7053" y="99"/>
                  </a:cubicBezTo>
                  <a:cubicBezTo>
                    <a:pt x="6969" y="8"/>
                    <a:pt x="6828" y="0"/>
                    <a:pt x="6732" y="84"/>
                  </a:cubicBezTo>
                  <a:cubicBezTo>
                    <a:pt x="6717" y="96"/>
                    <a:pt x="6709" y="111"/>
                    <a:pt x="6694" y="119"/>
                  </a:cubicBezTo>
                  <a:cubicBezTo>
                    <a:pt x="6656" y="153"/>
                    <a:pt x="6622" y="187"/>
                    <a:pt x="6584" y="214"/>
                  </a:cubicBezTo>
                  <a:cubicBezTo>
                    <a:pt x="6385" y="389"/>
                    <a:pt x="6179" y="549"/>
                    <a:pt x="5970" y="694"/>
                  </a:cubicBezTo>
                  <a:cubicBezTo>
                    <a:pt x="5966" y="698"/>
                    <a:pt x="5954" y="706"/>
                    <a:pt x="5950" y="710"/>
                  </a:cubicBezTo>
                  <a:cubicBezTo>
                    <a:pt x="5729" y="866"/>
                    <a:pt x="5512" y="1003"/>
                    <a:pt x="5291" y="1133"/>
                  </a:cubicBezTo>
                  <a:lnTo>
                    <a:pt x="5264" y="1148"/>
                  </a:lnTo>
                  <a:cubicBezTo>
                    <a:pt x="4966" y="1320"/>
                    <a:pt x="4673" y="1472"/>
                    <a:pt x="4375" y="1602"/>
                  </a:cubicBezTo>
                  <a:lnTo>
                    <a:pt x="4375" y="1602"/>
                  </a:lnTo>
                  <a:cubicBezTo>
                    <a:pt x="4116" y="1717"/>
                    <a:pt x="3860" y="1816"/>
                    <a:pt x="3609" y="1907"/>
                  </a:cubicBezTo>
                  <a:cubicBezTo>
                    <a:pt x="3605" y="1911"/>
                    <a:pt x="3593" y="1911"/>
                    <a:pt x="3590" y="1915"/>
                  </a:cubicBezTo>
                  <a:cubicBezTo>
                    <a:pt x="3239" y="2037"/>
                    <a:pt x="2903" y="2132"/>
                    <a:pt x="2583" y="2201"/>
                  </a:cubicBezTo>
                  <a:cubicBezTo>
                    <a:pt x="2571" y="2209"/>
                    <a:pt x="2560" y="2209"/>
                    <a:pt x="2545" y="2212"/>
                  </a:cubicBezTo>
                  <a:cubicBezTo>
                    <a:pt x="2171" y="2296"/>
                    <a:pt x="1820" y="2350"/>
                    <a:pt x="1522" y="2388"/>
                  </a:cubicBezTo>
                  <a:cubicBezTo>
                    <a:pt x="1511" y="2388"/>
                    <a:pt x="1507" y="2388"/>
                    <a:pt x="1496" y="2392"/>
                  </a:cubicBezTo>
                  <a:cubicBezTo>
                    <a:pt x="996" y="2449"/>
                    <a:pt x="615" y="2456"/>
                    <a:pt x="416" y="2449"/>
                  </a:cubicBezTo>
                  <a:cubicBezTo>
                    <a:pt x="313" y="2449"/>
                    <a:pt x="256" y="2445"/>
                    <a:pt x="252" y="2445"/>
                  </a:cubicBezTo>
                  <a:cubicBezTo>
                    <a:pt x="130" y="2434"/>
                    <a:pt x="20" y="2525"/>
                    <a:pt x="8" y="2651"/>
                  </a:cubicBezTo>
                  <a:cubicBezTo>
                    <a:pt x="1" y="2773"/>
                    <a:pt x="92" y="2884"/>
                    <a:pt x="214" y="2891"/>
                  </a:cubicBezTo>
                  <a:cubicBezTo>
                    <a:pt x="226" y="2891"/>
                    <a:pt x="237" y="2891"/>
                    <a:pt x="264" y="2899"/>
                  </a:cubicBezTo>
                  <a:cubicBezTo>
                    <a:pt x="321" y="2903"/>
                    <a:pt x="424" y="2907"/>
                    <a:pt x="577" y="29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1">
            <a:extLst>
              <a:ext uri="{FF2B5EF4-FFF2-40B4-BE49-F238E27FC236}">
                <a16:creationId xmlns:a16="http://schemas.microsoft.com/office/drawing/2014/main" id="{76A51E15-2C35-D682-86FA-66E2EA9F79D6}"/>
              </a:ext>
            </a:extLst>
          </p:cNvPr>
          <p:cNvGrpSpPr/>
          <p:nvPr/>
        </p:nvGrpSpPr>
        <p:grpSpPr>
          <a:xfrm>
            <a:off x="3343324" y="669923"/>
            <a:ext cx="824540" cy="1327036"/>
            <a:chOff x="3800625" y="3539575"/>
            <a:chExt cx="262050" cy="421750"/>
          </a:xfrm>
        </p:grpSpPr>
        <p:sp>
          <p:nvSpPr>
            <p:cNvPr id="689" name="Google Shape;689;p41">
              <a:extLst>
                <a:ext uri="{FF2B5EF4-FFF2-40B4-BE49-F238E27FC236}">
                  <a16:creationId xmlns:a16="http://schemas.microsoft.com/office/drawing/2014/main" id="{639A7785-7358-FE96-6A77-D4694C800EEC}"/>
                </a:ext>
              </a:extLst>
            </p:cNvPr>
            <p:cNvSpPr/>
            <p:nvPr/>
          </p:nvSpPr>
          <p:spPr>
            <a:xfrm>
              <a:off x="3815400" y="3643875"/>
              <a:ext cx="51425" cy="112050"/>
            </a:xfrm>
            <a:custGeom>
              <a:avLst/>
              <a:gdLst/>
              <a:ahLst/>
              <a:cxnLst/>
              <a:rect l="l" t="t" r="r" b="b"/>
              <a:pathLst>
                <a:path w="2057" h="4482" fill="none" extrusionOk="0">
                  <a:moveTo>
                    <a:pt x="760" y="3670"/>
                  </a:moveTo>
                  <a:cubicBezTo>
                    <a:pt x="794" y="3666"/>
                    <a:pt x="832" y="3662"/>
                    <a:pt x="863" y="3662"/>
                  </a:cubicBezTo>
                  <a:cubicBezTo>
                    <a:pt x="958" y="3662"/>
                    <a:pt x="1050" y="3681"/>
                    <a:pt x="1134" y="3708"/>
                  </a:cubicBezTo>
                  <a:cubicBezTo>
                    <a:pt x="1031" y="3544"/>
                    <a:pt x="1065" y="3300"/>
                    <a:pt x="1191" y="2983"/>
                  </a:cubicBezTo>
                  <a:cubicBezTo>
                    <a:pt x="1523" y="2155"/>
                    <a:pt x="1935" y="1629"/>
                    <a:pt x="2022" y="1027"/>
                  </a:cubicBezTo>
                  <a:cubicBezTo>
                    <a:pt x="2049" y="836"/>
                    <a:pt x="2057" y="664"/>
                    <a:pt x="2045" y="519"/>
                  </a:cubicBezTo>
                  <a:cubicBezTo>
                    <a:pt x="2026" y="195"/>
                    <a:pt x="1931" y="1"/>
                    <a:pt x="1793" y="23"/>
                  </a:cubicBezTo>
                  <a:cubicBezTo>
                    <a:pt x="1588" y="58"/>
                    <a:pt x="1141" y="1412"/>
                    <a:pt x="672" y="2537"/>
                  </a:cubicBezTo>
                  <a:cubicBezTo>
                    <a:pt x="283" y="3475"/>
                    <a:pt x="1" y="3982"/>
                    <a:pt x="100" y="4482"/>
                  </a:cubicBezTo>
                  <a:lnTo>
                    <a:pt x="100" y="4429"/>
                  </a:lnTo>
                  <a:cubicBezTo>
                    <a:pt x="100" y="4040"/>
                    <a:pt x="386" y="3723"/>
                    <a:pt x="760" y="36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>
              <a:extLst>
                <a:ext uri="{FF2B5EF4-FFF2-40B4-BE49-F238E27FC236}">
                  <a16:creationId xmlns:a16="http://schemas.microsoft.com/office/drawing/2014/main" id="{70F67968-83AB-BE12-679A-9B63B5E1CBA4}"/>
                </a:ext>
              </a:extLst>
            </p:cNvPr>
            <p:cNvSpPr/>
            <p:nvPr/>
          </p:nvSpPr>
          <p:spPr>
            <a:xfrm>
              <a:off x="3839050" y="3741600"/>
              <a:ext cx="31025" cy="33500"/>
            </a:xfrm>
            <a:custGeom>
              <a:avLst/>
              <a:gdLst/>
              <a:ahLst/>
              <a:cxnLst/>
              <a:rect l="l" t="t" r="r" b="b"/>
              <a:pathLst>
                <a:path w="1241" h="1340" fill="none" extrusionOk="0">
                  <a:moveTo>
                    <a:pt x="1168" y="199"/>
                  </a:moveTo>
                  <a:cubicBezTo>
                    <a:pt x="1183" y="142"/>
                    <a:pt x="1206" y="89"/>
                    <a:pt x="1240" y="39"/>
                  </a:cubicBezTo>
                  <a:cubicBezTo>
                    <a:pt x="1061" y="62"/>
                    <a:pt x="840" y="77"/>
                    <a:pt x="600" y="28"/>
                  </a:cubicBezTo>
                  <a:cubicBezTo>
                    <a:pt x="558" y="20"/>
                    <a:pt x="519" y="9"/>
                    <a:pt x="485" y="1"/>
                  </a:cubicBezTo>
                  <a:cubicBezTo>
                    <a:pt x="615" y="138"/>
                    <a:pt x="691" y="321"/>
                    <a:pt x="691" y="520"/>
                  </a:cubicBezTo>
                  <a:cubicBezTo>
                    <a:pt x="691" y="668"/>
                    <a:pt x="649" y="802"/>
                    <a:pt x="580" y="920"/>
                  </a:cubicBezTo>
                  <a:cubicBezTo>
                    <a:pt x="458" y="1122"/>
                    <a:pt x="241" y="1259"/>
                    <a:pt x="1" y="1282"/>
                  </a:cubicBezTo>
                  <a:cubicBezTo>
                    <a:pt x="344" y="1340"/>
                    <a:pt x="729" y="1321"/>
                    <a:pt x="996" y="1286"/>
                  </a:cubicBezTo>
                  <a:cubicBezTo>
                    <a:pt x="1015" y="1134"/>
                    <a:pt x="1034" y="993"/>
                    <a:pt x="1053" y="863"/>
                  </a:cubicBezTo>
                  <a:cubicBezTo>
                    <a:pt x="1095" y="535"/>
                    <a:pt x="1145" y="291"/>
                    <a:pt x="1168" y="1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>
              <a:extLst>
                <a:ext uri="{FF2B5EF4-FFF2-40B4-BE49-F238E27FC236}">
                  <a16:creationId xmlns:a16="http://schemas.microsoft.com/office/drawing/2014/main" id="{32EDCD50-C26B-5FA5-BCFB-2755C47B3AAB}"/>
                </a:ext>
              </a:extLst>
            </p:cNvPr>
            <p:cNvSpPr/>
            <p:nvPr/>
          </p:nvSpPr>
          <p:spPr>
            <a:xfrm>
              <a:off x="3818075" y="3735400"/>
              <a:ext cx="38175" cy="38275"/>
            </a:xfrm>
            <a:custGeom>
              <a:avLst/>
              <a:gdLst/>
              <a:ahLst/>
              <a:cxnLst/>
              <a:rect l="l" t="t" r="r" b="b"/>
              <a:pathLst>
                <a:path w="1527" h="1531" fill="none" extrusionOk="0">
                  <a:moveTo>
                    <a:pt x="1416" y="1164"/>
                  </a:moveTo>
                  <a:cubicBezTo>
                    <a:pt x="1488" y="1050"/>
                    <a:pt x="1526" y="909"/>
                    <a:pt x="1526" y="764"/>
                  </a:cubicBezTo>
                  <a:cubicBezTo>
                    <a:pt x="1526" y="562"/>
                    <a:pt x="1450" y="379"/>
                    <a:pt x="1320" y="241"/>
                  </a:cubicBezTo>
                  <a:lnTo>
                    <a:pt x="1320" y="241"/>
                  </a:lnTo>
                  <a:cubicBezTo>
                    <a:pt x="1244" y="157"/>
                    <a:pt x="1145" y="93"/>
                    <a:pt x="1034" y="47"/>
                  </a:cubicBezTo>
                  <a:cubicBezTo>
                    <a:pt x="947" y="16"/>
                    <a:pt x="859" y="1"/>
                    <a:pt x="763" y="1"/>
                  </a:cubicBezTo>
                  <a:cubicBezTo>
                    <a:pt x="725" y="1"/>
                    <a:pt x="691" y="5"/>
                    <a:pt x="657" y="9"/>
                  </a:cubicBezTo>
                  <a:cubicBezTo>
                    <a:pt x="287" y="62"/>
                    <a:pt x="1" y="382"/>
                    <a:pt x="1" y="768"/>
                  </a:cubicBezTo>
                  <a:lnTo>
                    <a:pt x="1" y="821"/>
                  </a:lnTo>
                  <a:cubicBezTo>
                    <a:pt x="27" y="1218"/>
                    <a:pt x="355" y="1530"/>
                    <a:pt x="763" y="1530"/>
                  </a:cubicBezTo>
                  <a:cubicBezTo>
                    <a:pt x="786" y="1530"/>
                    <a:pt x="809" y="1530"/>
                    <a:pt x="832" y="1527"/>
                  </a:cubicBezTo>
                  <a:cubicBezTo>
                    <a:pt x="1076" y="1507"/>
                    <a:pt x="1290" y="1363"/>
                    <a:pt x="1416" y="11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>
              <a:extLst>
                <a:ext uri="{FF2B5EF4-FFF2-40B4-BE49-F238E27FC236}">
                  <a16:creationId xmlns:a16="http://schemas.microsoft.com/office/drawing/2014/main" id="{A857A90E-BB23-BCE6-3750-A91D8C91E397}"/>
                </a:ext>
              </a:extLst>
            </p:cNvPr>
            <p:cNvSpPr/>
            <p:nvPr/>
          </p:nvSpPr>
          <p:spPr>
            <a:xfrm>
              <a:off x="3800625" y="3807125"/>
              <a:ext cx="60200" cy="52450"/>
            </a:xfrm>
            <a:custGeom>
              <a:avLst/>
              <a:gdLst/>
              <a:ahLst/>
              <a:cxnLst/>
              <a:rect l="l" t="t" r="r" b="b"/>
              <a:pathLst>
                <a:path w="2408" h="2098" fill="none" extrusionOk="0">
                  <a:moveTo>
                    <a:pt x="2400" y="225"/>
                  </a:moveTo>
                  <a:cubicBezTo>
                    <a:pt x="2404" y="149"/>
                    <a:pt x="2404" y="76"/>
                    <a:pt x="2407" y="0"/>
                  </a:cubicBezTo>
                  <a:cubicBezTo>
                    <a:pt x="1770" y="488"/>
                    <a:pt x="691" y="1274"/>
                    <a:pt x="455" y="1476"/>
                  </a:cubicBezTo>
                  <a:cubicBezTo>
                    <a:pt x="146" y="1735"/>
                    <a:pt x="1" y="2098"/>
                    <a:pt x="1080" y="2086"/>
                  </a:cubicBezTo>
                  <a:cubicBezTo>
                    <a:pt x="1187" y="2086"/>
                    <a:pt x="1294" y="2067"/>
                    <a:pt x="1393" y="2033"/>
                  </a:cubicBezTo>
                  <a:cubicBezTo>
                    <a:pt x="1812" y="1896"/>
                    <a:pt x="2159" y="1514"/>
                    <a:pt x="2407" y="1144"/>
                  </a:cubicBezTo>
                  <a:cubicBezTo>
                    <a:pt x="2388" y="854"/>
                    <a:pt x="2384" y="542"/>
                    <a:pt x="2400" y="2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>
              <a:extLst>
                <a:ext uri="{FF2B5EF4-FFF2-40B4-BE49-F238E27FC236}">
                  <a16:creationId xmlns:a16="http://schemas.microsoft.com/office/drawing/2014/main" id="{650A7219-B4E1-3606-4B46-EC9A101D23E5}"/>
                </a:ext>
              </a:extLst>
            </p:cNvPr>
            <p:cNvSpPr/>
            <p:nvPr/>
          </p:nvSpPr>
          <p:spPr>
            <a:xfrm>
              <a:off x="3848200" y="3871475"/>
              <a:ext cx="36925" cy="89275"/>
            </a:xfrm>
            <a:custGeom>
              <a:avLst/>
              <a:gdLst/>
              <a:ahLst/>
              <a:cxnLst/>
              <a:rect l="l" t="t" r="r" b="b"/>
              <a:pathLst>
                <a:path w="1477" h="3571" fill="none" extrusionOk="0">
                  <a:moveTo>
                    <a:pt x="1107" y="226"/>
                  </a:moveTo>
                  <a:cubicBezTo>
                    <a:pt x="1046" y="153"/>
                    <a:pt x="989" y="77"/>
                    <a:pt x="935" y="0"/>
                  </a:cubicBezTo>
                  <a:cubicBezTo>
                    <a:pt x="592" y="115"/>
                    <a:pt x="199" y="210"/>
                    <a:pt x="104" y="580"/>
                  </a:cubicBezTo>
                  <a:cubicBezTo>
                    <a:pt x="1" y="1000"/>
                    <a:pt x="348" y="1526"/>
                    <a:pt x="554" y="2186"/>
                  </a:cubicBezTo>
                  <a:cubicBezTo>
                    <a:pt x="764" y="2842"/>
                    <a:pt x="276" y="3486"/>
                    <a:pt x="626" y="3540"/>
                  </a:cubicBezTo>
                  <a:cubicBezTo>
                    <a:pt x="836" y="3570"/>
                    <a:pt x="1111" y="3452"/>
                    <a:pt x="1275" y="3239"/>
                  </a:cubicBezTo>
                  <a:cubicBezTo>
                    <a:pt x="1378" y="3101"/>
                    <a:pt x="1435" y="2926"/>
                    <a:pt x="1401" y="2720"/>
                  </a:cubicBezTo>
                  <a:cubicBezTo>
                    <a:pt x="1317" y="2194"/>
                    <a:pt x="710" y="1408"/>
                    <a:pt x="954" y="916"/>
                  </a:cubicBezTo>
                  <a:cubicBezTo>
                    <a:pt x="1057" y="710"/>
                    <a:pt x="1267" y="626"/>
                    <a:pt x="1477" y="592"/>
                  </a:cubicBezTo>
                  <a:cubicBezTo>
                    <a:pt x="1351" y="489"/>
                    <a:pt x="1225" y="363"/>
                    <a:pt x="1107" y="22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>
              <a:extLst>
                <a:ext uri="{FF2B5EF4-FFF2-40B4-BE49-F238E27FC236}">
                  <a16:creationId xmlns:a16="http://schemas.microsoft.com/office/drawing/2014/main" id="{A74DE1B1-A01A-C81A-FDDC-DEC3AA36D58C}"/>
                </a:ext>
              </a:extLst>
            </p:cNvPr>
            <p:cNvSpPr/>
            <p:nvPr/>
          </p:nvSpPr>
          <p:spPr>
            <a:xfrm>
              <a:off x="3995250" y="3643600"/>
              <a:ext cx="52650" cy="112250"/>
            </a:xfrm>
            <a:custGeom>
              <a:avLst/>
              <a:gdLst/>
              <a:ahLst/>
              <a:cxnLst/>
              <a:rect l="l" t="t" r="r" b="b"/>
              <a:pathLst>
                <a:path w="2106" h="4490" fill="none" extrusionOk="0">
                  <a:moveTo>
                    <a:pt x="2010" y="4440"/>
                  </a:moveTo>
                  <a:lnTo>
                    <a:pt x="2010" y="4489"/>
                  </a:lnTo>
                  <a:cubicBezTo>
                    <a:pt x="2105" y="3986"/>
                    <a:pt x="1823" y="3482"/>
                    <a:pt x="1438" y="2548"/>
                  </a:cubicBezTo>
                  <a:cubicBezTo>
                    <a:pt x="969" y="1423"/>
                    <a:pt x="523" y="69"/>
                    <a:pt x="317" y="34"/>
                  </a:cubicBezTo>
                  <a:cubicBezTo>
                    <a:pt x="111" y="0"/>
                    <a:pt x="0" y="431"/>
                    <a:pt x="88" y="1041"/>
                  </a:cubicBezTo>
                  <a:cubicBezTo>
                    <a:pt x="172" y="1648"/>
                    <a:pt x="587" y="2174"/>
                    <a:pt x="915" y="3002"/>
                  </a:cubicBezTo>
                  <a:cubicBezTo>
                    <a:pt x="1041" y="3314"/>
                    <a:pt x="1079" y="3559"/>
                    <a:pt x="973" y="3726"/>
                  </a:cubicBezTo>
                  <a:cubicBezTo>
                    <a:pt x="1060" y="3692"/>
                    <a:pt x="1148" y="3677"/>
                    <a:pt x="1243" y="3677"/>
                  </a:cubicBezTo>
                  <a:cubicBezTo>
                    <a:pt x="1667" y="3673"/>
                    <a:pt x="2010" y="4016"/>
                    <a:pt x="2010" y="444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>
              <a:extLst>
                <a:ext uri="{FF2B5EF4-FFF2-40B4-BE49-F238E27FC236}">
                  <a16:creationId xmlns:a16="http://schemas.microsoft.com/office/drawing/2014/main" id="{41545381-313A-B1DB-C986-03A6C3C81E69}"/>
                </a:ext>
              </a:extLst>
            </p:cNvPr>
            <p:cNvSpPr/>
            <p:nvPr/>
          </p:nvSpPr>
          <p:spPr>
            <a:xfrm>
              <a:off x="3988075" y="3741525"/>
              <a:ext cx="36450" cy="33875"/>
            </a:xfrm>
            <a:custGeom>
              <a:avLst/>
              <a:gdLst/>
              <a:ahLst/>
              <a:cxnLst/>
              <a:rect l="l" t="t" r="r" b="b"/>
              <a:pathLst>
                <a:path w="1458" h="1355" fill="none" extrusionOk="0">
                  <a:moveTo>
                    <a:pt x="268" y="1259"/>
                  </a:moveTo>
                  <a:cubicBezTo>
                    <a:pt x="516" y="1301"/>
                    <a:pt x="1019" y="1354"/>
                    <a:pt x="1458" y="1282"/>
                  </a:cubicBezTo>
                  <a:cubicBezTo>
                    <a:pt x="1065" y="1243"/>
                    <a:pt x="760" y="919"/>
                    <a:pt x="760" y="519"/>
                  </a:cubicBezTo>
                  <a:cubicBezTo>
                    <a:pt x="760" y="317"/>
                    <a:pt x="836" y="134"/>
                    <a:pt x="966" y="0"/>
                  </a:cubicBezTo>
                  <a:cubicBezTo>
                    <a:pt x="932" y="8"/>
                    <a:pt x="893" y="19"/>
                    <a:pt x="851" y="27"/>
                  </a:cubicBezTo>
                  <a:cubicBezTo>
                    <a:pt x="504" y="99"/>
                    <a:pt x="180" y="42"/>
                    <a:pt x="1" y="0"/>
                  </a:cubicBezTo>
                  <a:cubicBezTo>
                    <a:pt x="47" y="65"/>
                    <a:pt x="77" y="134"/>
                    <a:pt x="96" y="202"/>
                  </a:cubicBezTo>
                  <a:cubicBezTo>
                    <a:pt x="131" y="328"/>
                    <a:pt x="203" y="732"/>
                    <a:pt x="268" y="125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>
              <a:extLst>
                <a:ext uri="{FF2B5EF4-FFF2-40B4-BE49-F238E27FC236}">
                  <a16:creationId xmlns:a16="http://schemas.microsoft.com/office/drawing/2014/main" id="{F0B8ECF2-5D7B-06C2-F966-9FFEB8AEBF17}"/>
                </a:ext>
              </a:extLst>
            </p:cNvPr>
            <p:cNvSpPr/>
            <p:nvPr/>
          </p:nvSpPr>
          <p:spPr>
            <a:xfrm>
              <a:off x="4007050" y="3735400"/>
              <a:ext cx="38275" cy="38375"/>
            </a:xfrm>
            <a:custGeom>
              <a:avLst/>
              <a:gdLst/>
              <a:ahLst/>
              <a:cxnLst/>
              <a:rect l="l" t="t" r="r" b="b"/>
              <a:pathLst>
                <a:path w="1531" h="1535" fill="none" extrusionOk="0">
                  <a:moveTo>
                    <a:pt x="699" y="1530"/>
                  </a:moveTo>
                  <a:cubicBezTo>
                    <a:pt x="722" y="1530"/>
                    <a:pt x="745" y="1534"/>
                    <a:pt x="768" y="1534"/>
                  </a:cubicBezTo>
                  <a:cubicBezTo>
                    <a:pt x="1176" y="1534"/>
                    <a:pt x="1507" y="1218"/>
                    <a:pt x="1530" y="817"/>
                  </a:cubicBezTo>
                  <a:lnTo>
                    <a:pt x="1530" y="768"/>
                  </a:lnTo>
                  <a:cubicBezTo>
                    <a:pt x="1530" y="344"/>
                    <a:pt x="1187" y="1"/>
                    <a:pt x="764" y="1"/>
                  </a:cubicBezTo>
                  <a:cubicBezTo>
                    <a:pt x="668" y="1"/>
                    <a:pt x="577" y="20"/>
                    <a:pt x="493" y="47"/>
                  </a:cubicBezTo>
                  <a:cubicBezTo>
                    <a:pt x="382" y="93"/>
                    <a:pt x="283" y="157"/>
                    <a:pt x="207" y="245"/>
                  </a:cubicBezTo>
                  <a:lnTo>
                    <a:pt x="207" y="245"/>
                  </a:lnTo>
                  <a:cubicBezTo>
                    <a:pt x="77" y="382"/>
                    <a:pt x="1" y="562"/>
                    <a:pt x="1" y="764"/>
                  </a:cubicBezTo>
                  <a:cubicBezTo>
                    <a:pt x="5" y="1164"/>
                    <a:pt x="306" y="1492"/>
                    <a:pt x="699" y="15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>
              <a:extLst>
                <a:ext uri="{FF2B5EF4-FFF2-40B4-BE49-F238E27FC236}">
                  <a16:creationId xmlns:a16="http://schemas.microsoft.com/office/drawing/2014/main" id="{377A9EE3-204F-66FD-4CB3-712B6ACF8FA0}"/>
                </a:ext>
              </a:extLst>
            </p:cNvPr>
            <p:cNvSpPr/>
            <p:nvPr/>
          </p:nvSpPr>
          <p:spPr>
            <a:xfrm>
              <a:off x="3997800" y="3803300"/>
              <a:ext cx="64875" cy="56175"/>
            </a:xfrm>
            <a:custGeom>
              <a:avLst/>
              <a:gdLst/>
              <a:ahLst/>
              <a:cxnLst/>
              <a:rect l="l" t="t" r="r" b="b"/>
              <a:pathLst>
                <a:path w="2595" h="2247" fill="none" extrusionOk="0">
                  <a:moveTo>
                    <a:pt x="2144" y="1621"/>
                  </a:moveTo>
                  <a:cubicBezTo>
                    <a:pt x="1881" y="1404"/>
                    <a:pt x="585" y="458"/>
                    <a:pt x="1" y="1"/>
                  </a:cubicBezTo>
                  <a:cubicBezTo>
                    <a:pt x="20" y="344"/>
                    <a:pt x="28" y="695"/>
                    <a:pt x="24" y="1023"/>
                  </a:cubicBezTo>
                  <a:cubicBezTo>
                    <a:pt x="318" y="1534"/>
                    <a:pt x="844" y="2224"/>
                    <a:pt x="1527" y="2232"/>
                  </a:cubicBezTo>
                  <a:cubicBezTo>
                    <a:pt x="2594" y="2247"/>
                    <a:pt x="2453" y="1885"/>
                    <a:pt x="2144" y="162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>
              <a:extLst>
                <a:ext uri="{FF2B5EF4-FFF2-40B4-BE49-F238E27FC236}">
                  <a16:creationId xmlns:a16="http://schemas.microsoft.com/office/drawing/2014/main" id="{D58B6CD4-F4D7-35AE-C93A-CE45CCB2B9BE}"/>
                </a:ext>
              </a:extLst>
            </p:cNvPr>
            <p:cNvSpPr/>
            <p:nvPr/>
          </p:nvSpPr>
          <p:spPr>
            <a:xfrm>
              <a:off x="3973975" y="3870225"/>
              <a:ext cx="41125" cy="91100"/>
            </a:xfrm>
            <a:custGeom>
              <a:avLst/>
              <a:gdLst/>
              <a:ahLst/>
              <a:cxnLst/>
              <a:rect l="l" t="t" r="r" b="b"/>
              <a:pathLst>
                <a:path w="1645" h="3644" fill="none" extrusionOk="0">
                  <a:moveTo>
                    <a:pt x="0" y="634"/>
                  </a:moveTo>
                  <a:cubicBezTo>
                    <a:pt x="256" y="638"/>
                    <a:pt x="561" y="710"/>
                    <a:pt x="691" y="973"/>
                  </a:cubicBezTo>
                  <a:cubicBezTo>
                    <a:pt x="935" y="1462"/>
                    <a:pt x="328" y="2251"/>
                    <a:pt x="241" y="2774"/>
                  </a:cubicBezTo>
                  <a:cubicBezTo>
                    <a:pt x="157" y="3300"/>
                    <a:pt x="676" y="3643"/>
                    <a:pt x="1019" y="3590"/>
                  </a:cubicBezTo>
                  <a:cubicBezTo>
                    <a:pt x="1366" y="3536"/>
                    <a:pt x="882" y="2892"/>
                    <a:pt x="1091" y="2236"/>
                  </a:cubicBezTo>
                  <a:cubicBezTo>
                    <a:pt x="1301" y="1576"/>
                    <a:pt x="1644" y="1046"/>
                    <a:pt x="1538" y="630"/>
                  </a:cubicBezTo>
                  <a:cubicBezTo>
                    <a:pt x="1435" y="211"/>
                    <a:pt x="946" y="142"/>
                    <a:pt x="576" y="5"/>
                  </a:cubicBezTo>
                  <a:cubicBezTo>
                    <a:pt x="573" y="5"/>
                    <a:pt x="565" y="1"/>
                    <a:pt x="561" y="1"/>
                  </a:cubicBezTo>
                  <a:cubicBezTo>
                    <a:pt x="401" y="249"/>
                    <a:pt x="203" y="462"/>
                    <a:pt x="0" y="63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>
              <a:extLst>
                <a:ext uri="{FF2B5EF4-FFF2-40B4-BE49-F238E27FC236}">
                  <a16:creationId xmlns:a16="http://schemas.microsoft.com/office/drawing/2014/main" id="{B73874BB-2BE1-BA9D-D5E3-4DFEB749C3F7}"/>
                </a:ext>
              </a:extLst>
            </p:cNvPr>
            <p:cNvSpPr/>
            <p:nvPr/>
          </p:nvSpPr>
          <p:spPr>
            <a:xfrm>
              <a:off x="3860500" y="3682025"/>
              <a:ext cx="138000" cy="217025"/>
            </a:xfrm>
            <a:custGeom>
              <a:avLst/>
              <a:gdLst/>
              <a:ahLst/>
              <a:cxnLst/>
              <a:rect l="l" t="t" r="r" b="b"/>
              <a:pathLst>
                <a:path w="5520" h="8681" fill="none" extrusionOk="0">
                  <a:moveTo>
                    <a:pt x="5493" y="4859"/>
                  </a:moveTo>
                  <a:cubicBezTo>
                    <a:pt x="5466" y="4428"/>
                    <a:pt x="5421" y="4005"/>
                    <a:pt x="5379" y="3642"/>
                  </a:cubicBezTo>
                  <a:cubicBezTo>
                    <a:pt x="5310" y="3112"/>
                    <a:pt x="5237" y="2712"/>
                    <a:pt x="5207" y="2582"/>
                  </a:cubicBezTo>
                  <a:cubicBezTo>
                    <a:pt x="5188" y="2514"/>
                    <a:pt x="5154" y="2445"/>
                    <a:pt x="5112" y="2380"/>
                  </a:cubicBezTo>
                  <a:cubicBezTo>
                    <a:pt x="4951" y="2136"/>
                    <a:pt x="4662" y="1907"/>
                    <a:pt x="4513" y="1591"/>
                  </a:cubicBezTo>
                  <a:cubicBezTo>
                    <a:pt x="4322" y="1198"/>
                    <a:pt x="4410" y="519"/>
                    <a:pt x="4120" y="244"/>
                  </a:cubicBezTo>
                  <a:cubicBezTo>
                    <a:pt x="3948" y="80"/>
                    <a:pt x="3422" y="23"/>
                    <a:pt x="3018" y="8"/>
                  </a:cubicBezTo>
                  <a:lnTo>
                    <a:pt x="3018" y="0"/>
                  </a:lnTo>
                  <a:lnTo>
                    <a:pt x="2762" y="0"/>
                  </a:lnTo>
                  <a:lnTo>
                    <a:pt x="2667" y="0"/>
                  </a:lnTo>
                  <a:lnTo>
                    <a:pt x="2507" y="0"/>
                  </a:lnTo>
                  <a:lnTo>
                    <a:pt x="2507" y="8"/>
                  </a:lnTo>
                  <a:cubicBezTo>
                    <a:pt x="2102" y="27"/>
                    <a:pt x="1576" y="80"/>
                    <a:pt x="1404" y="244"/>
                  </a:cubicBezTo>
                  <a:cubicBezTo>
                    <a:pt x="1111" y="519"/>
                    <a:pt x="1195" y="1198"/>
                    <a:pt x="1008" y="1591"/>
                  </a:cubicBezTo>
                  <a:cubicBezTo>
                    <a:pt x="851" y="1922"/>
                    <a:pt x="539" y="2159"/>
                    <a:pt x="386" y="2418"/>
                  </a:cubicBezTo>
                  <a:cubicBezTo>
                    <a:pt x="356" y="2468"/>
                    <a:pt x="333" y="2521"/>
                    <a:pt x="314" y="2578"/>
                  </a:cubicBezTo>
                  <a:cubicBezTo>
                    <a:pt x="291" y="2670"/>
                    <a:pt x="241" y="2914"/>
                    <a:pt x="195" y="3242"/>
                  </a:cubicBezTo>
                  <a:cubicBezTo>
                    <a:pt x="176" y="3372"/>
                    <a:pt x="157" y="3513"/>
                    <a:pt x="138" y="3665"/>
                  </a:cubicBezTo>
                  <a:cubicBezTo>
                    <a:pt x="85" y="4062"/>
                    <a:pt x="43" y="4527"/>
                    <a:pt x="20" y="5000"/>
                  </a:cubicBezTo>
                  <a:cubicBezTo>
                    <a:pt x="12" y="5077"/>
                    <a:pt x="12" y="5149"/>
                    <a:pt x="9" y="5225"/>
                  </a:cubicBezTo>
                  <a:cubicBezTo>
                    <a:pt x="1" y="5538"/>
                    <a:pt x="1" y="5855"/>
                    <a:pt x="20" y="6144"/>
                  </a:cubicBezTo>
                  <a:cubicBezTo>
                    <a:pt x="28" y="6282"/>
                    <a:pt x="39" y="6423"/>
                    <a:pt x="58" y="6545"/>
                  </a:cubicBezTo>
                  <a:cubicBezTo>
                    <a:pt x="70" y="6652"/>
                    <a:pt x="89" y="6751"/>
                    <a:pt x="119" y="6846"/>
                  </a:cubicBezTo>
                  <a:cubicBezTo>
                    <a:pt x="192" y="7117"/>
                    <a:pt x="310" y="7361"/>
                    <a:pt x="451" y="7571"/>
                  </a:cubicBezTo>
                  <a:cubicBezTo>
                    <a:pt x="504" y="7651"/>
                    <a:pt x="562" y="7727"/>
                    <a:pt x="623" y="7796"/>
                  </a:cubicBezTo>
                  <a:cubicBezTo>
                    <a:pt x="737" y="7933"/>
                    <a:pt x="867" y="8055"/>
                    <a:pt x="996" y="8162"/>
                  </a:cubicBezTo>
                  <a:cubicBezTo>
                    <a:pt x="1412" y="8505"/>
                    <a:pt x="1854" y="8681"/>
                    <a:pt x="2102" y="8681"/>
                  </a:cubicBezTo>
                  <a:lnTo>
                    <a:pt x="2671" y="8681"/>
                  </a:lnTo>
                  <a:lnTo>
                    <a:pt x="3018" y="8681"/>
                  </a:lnTo>
                  <a:lnTo>
                    <a:pt x="3426" y="8681"/>
                  </a:lnTo>
                  <a:cubicBezTo>
                    <a:pt x="3674" y="8681"/>
                    <a:pt x="4128" y="8501"/>
                    <a:pt x="4547" y="8147"/>
                  </a:cubicBezTo>
                  <a:cubicBezTo>
                    <a:pt x="4753" y="7975"/>
                    <a:pt x="4948" y="7765"/>
                    <a:pt x="5104" y="7514"/>
                  </a:cubicBezTo>
                  <a:cubicBezTo>
                    <a:pt x="5283" y="7235"/>
                    <a:pt x="5417" y="6911"/>
                    <a:pt x="5466" y="6541"/>
                  </a:cubicBezTo>
                  <a:cubicBezTo>
                    <a:pt x="5497" y="6331"/>
                    <a:pt x="5512" y="6102"/>
                    <a:pt x="5520" y="5862"/>
                  </a:cubicBezTo>
                  <a:cubicBezTo>
                    <a:pt x="5520" y="5549"/>
                    <a:pt x="5512" y="5195"/>
                    <a:pt x="5493" y="4859"/>
                  </a:cubicBezTo>
                  <a:close/>
                  <a:moveTo>
                    <a:pt x="5096" y="6503"/>
                  </a:moveTo>
                  <a:cubicBezTo>
                    <a:pt x="4970" y="7403"/>
                    <a:pt x="4284" y="7960"/>
                    <a:pt x="3815" y="8196"/>
                  </a:cubicBezTo>
                  <a:cubicBezTo>
                    <a:pt x="3651" y="8276"/>
                    <a:pt x="3514" y="8318"/>
                    <a:pt x="3433" y="8322"/>
                  </a:cubicBezTo>
                  <a:lnTo>
                    <a:pt x="3418" y="8322"/>
                  </a:lnTo>
                  <a:lnTo>
                    <a:pt x="2091" y="8322"/>
                  </a:lnTo>
                  <a:lnTo>
                    <a:pt x="2076" y="8322"/>
                  </a:lnTo>
                  <a:cubicBezTo>
                    <a:pt x="1999" y="8318"/>
                    <a:pt x="1862" y="8280"/>
                    <a:pt x="1694" y="8196"/>
                  </a:cubicBezTo>
                  <a:cubicBezTo>
                    <a:pt x="1225" y="7960"/>
                    <a:pt x="539" y="7407"/>
                    <a:pt x="413" y="6503"/>
                  </a:cubicBezTo>
                  <a:cubicBezTo>
                    <a:pt x="310" y="5729"/>
                    <a:pt x="386" y="4672"/>
                    <a:pt x="481" y="3860"/>
                  </a:cubicBezTo>
                  <a:cubicBezTo>
                    <a:pt x="497" y="3726"/>
                    <a:pt x="512" y="3604"/>
                    <a:pt x="527" y="3490"/>
                  </a:cubicBezTo>
                  <a:cubicBezTo>
                    <a:pt x="584" y="3074"/>
                    <a:pt x="642" y="2769"/>
                    <a:pt x="665" y="2678"/>
                  </a:cubicBezTo>
                  <a:cubicBezTo>
                    <a:pt x="691" y="2590"/>
                    <a:pt x="806" y="2460"/>
                    <a:pt x="912" y="2334"/>
                  </a:cubicBezTo>
                  <a:cubicBezTo>
                    <a:pt x="1057" y="2174"/>
                    <a:pt x="1218" y="1991"/>
                    <a:pt x="1332" y="1758"/>
                  </a:cubicBezTo>
                  <a:cubicBezTo>
                    <a:pt x="1340" y="1755"/>
                    <a:pt x="1340" y="1743"/>
                    <a:pt x="1343" y="1739"/>
                  </a:cubicBezTo>
                  <a:cubicBezTo>
                    <a:pt x="1401" y="1617"/>
                    <a:pt x="1439" y="1476"/>
                    <a:pt x="1462" y="1339"/>
                  </a:cubicBezTo>
                  <a:cubicBezTo>
                    <a:pt x="1481" y="1244"/>
                    <a:pt x="1496" y="1148"/>
                    <a:pt x="1504" y="1053"/>
                  </a:cubicBezTo>
                  <a:cubicBezTo>
                    <a:pt x="1534" y="858"/>
                    <a:pt x="1572" y="591"/>
                    <a:pt x="1649" y="519"/>
                  </a:cubicBezTo>
                  <a:cubicBezTo>
                    <a:pt x="1649" y="519"/>
                    <a:pt x="1690" y="492"/>
                    <a:pt x="1820" y="462"/>
                  </a:cubicBezTo>
                  <a:cubicBezTo>
                    <a:pt x="1847" y="458"/>
                    <a:pt x="1877" y="446"/>
                    <a:pt x="1912" y="443"/>
                  </a:cubicBezTo>
                  <a:cubicBezTo>
                    <a:pt x="2015" y="424"/>
                    <a:pt x="2160" y="404"/>
                    <a:pt x="2358" y="389"/>
                  </a:cubicBezTo>
                  <a:cubicBezTo>
                    <a:pt x="2407" y="385"/>
                    <a:pt x="2457" y="385"/>
                    <a:pt x="2518" y="382"/>
                  </a:cubicBezTo>
                  <a:lnTo>
                    <a:pt x="2690" y="370"/>
                  </a:lnTo>
                  <a:lnTo>
                    <a:pt x="2758" y="370"/>
                  </a:lnTo>
                  <a:lnTo>
                    <a:pt x="2869" y="370"/>
                  </a:lnTo>
                  <a:lnTo>
                    <a:pt x="2995" y="382"/>
                  </a:lnTo>
                  <a:lnTo>
                    <a:pt x="3037" y="382"/>
                  </a:lnTo>
                  <a:cubicBezTo>
                    <a:pt x="3227" y="389"/>
                    <a:pt x="3380" y="404"/>
                    <a:pt x="3494" y="424"/>
                  </a:cubicBezTo>
                  <a:cubicBezTo>
                    <a:pt x="3784" y="465"/>
                    <a:pt x="3861" y="519"/>
                    <a:pt x="3861" y="519"/>
                  </a:cubicBezTo>
                  <a:cubicBezTo>
                    <a:pt x="3933" y="588"/>
                    <a:pt x="3971" y="858"/>
                    <a:pt x="3998" y="1053"/>
                  </a:cubicBezTo>
                  <a:lnTo>
                    <a:pt x="4044" y="1339"/>
                  </a:lnTo>
                  <a:cubicBezTo>
                    <a:pt x="4070" y="1476"/>
                    <a:pt x="4105" y="1610"/>
                    <a:pt x="4162" y="1739"/>
                  </a:cubicBezTo>
                  <a:cubicBezTo>
                    <a:pt x="4166" y="1751"/>
                    <a:pt x="4166" y="1755"/>
                    <a:pt x="4170" y="1758"/>
                  </a:cubicBezTo>
                  <a:cubicBezTo>
                    <a:pt x="4284" y="1991"/>
                    <a:pt x="4448" y="2178"/>
                    <a:pt x="4589" y="2334"/>
                  </a:cubicBezTo>
                  <a:cubicBezTo>
                    <a:pt x="4700" y="2460"/>
                    <a:pt x="4818" y="2590"/>
                    <a:pt x="4837" y="2678"/>
                  </a:cubicBezTo>
                  <a:cubicBezTo>
                    <a:pt x="4860" y="2769"/>
                    <a:pt x="4917" y="3074"/>
                    <a:pt x="4978" y="3490"/>
                  </a:cubicBezTo>
                  <a:cubicBezTo>
                    <a:pt x="4990" y="3604"/>
                    <a:pt x="5009" y="3734"/>
                    <a:pt x="5024" y="3860"/>
                  </a:cubicBezTo>
                  <a:cubicBezTo>
                    <a:pt x="5123" y="4672"/>
                    <a:pt x="5199" y="5729"/>
                    <a:pt x="5096" y="650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>
              <a:extLst>
                <a:ext uri="{FF2B5EF4-FFF2-40B4-BE49-F238E27FC236}">
                  <a16:creationId xmlns:a16="http://schemas.microsoft.com/office/drawing/2014/main" id="{74573425-C103-BD8D-2699-C1F8B21CA9E9}"/>
                </a:ext>
              </a:extLst>
            </p:cNvPr>
            <p:cNvSpPr/>
            <p:nvPr/>
          </p:nvSpPr>
          <p:spPr>
            <a:xfrm>
              <a:off x="3919425" y="3691275"/>
              <a:ext cx="17000" cy="24225"/>
            </a:xfrm>
            <a:custGeom>
              <a:avLst/>
              <a:gdLst/>
              <a:ahLst/>
              <a:cxnLst/>
              <a:rect l="l" t="t" r="r" b="b"/>
              <a:pathLst>
                <a:path w="680" h="969" fill="none" extrusionOk="0">
                  <a:moveTo>
                    <a:pt x="375" y="965"/>
                  </a:moveTo>
                  <a:cubicBezTo>
                    <a:pt x="375" y="763"/>
                    <a:pt x="417" y="370"/>
                    <a:pt x="680" y="12"/>
                  </a:cubicBezTo>
                  <a:lnTo>
                    <a:pt x="638" y="12"/>
                  </a:lnTo>
                  <a:lnTo>
                    <a:pt x="512" y="0"/>
                  </a:lnTo>
                  <a:lnTo>
                    <a:pt x="401" y="0"/>
                  </a:lnTo>
                  <a:lnTo>
                    <a:pt x="333" y="0"/>
                  </a:lnTo>
                  <a:lnTo>
                    <a:pt x="161" y="12"/>
                  </a:lnTo>
                  <a:cubicBezTo>
                    <a:pt x="104" y="15"/>
                    <a:pt x="50" y="15"/>
                    <a:pt x="1" y="19"/>
                  </a:cubicBezTo>
                  <a:cubicBezTo>
                    <a:pt x="260" y="378"/>
                    <a:pt x="302" y="767"/>
                    <a:pt x="302" y="969"/>
                  </a:cubicBezTo>
                  <a:lnTo>
                    <a:pt x="375" y="96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>
              <a:extLst>
                <a:ext uri="{FF2B5EF4-FFF2-40B4-BE49-F238E27FC236}">
                  <a16:creationId xmlns:a16="http://schemas.microsoft.com/office/drawing/2014/main" id="{7F83303C-6D95-8116-4D3F-13A478D09147}"/>
                </a:ext>
              </a:extLst>
            </p:cNvPr>
            <p:cNvSpPr/>
            <p:nvPr/>
          </p:nvSpPr>
          <p:spPr>
            <a:xfrm>
              <a:off x="3897225" y="3692975"/>
              <a:ext cx="20700" cy="22450"/>
            </a:xfrm>
            <a:custGeom>
              <a:avLst/>
              <a:gdLst/>
              <a:ahLst/>
              <a:cxnLst/>
              <a:rect l="l" t="t" r="r" b="b"/>
              <a:pathLst>
                <a:path w="828" h="898" fill="none" extrusionOk="0">
                  <a:moveTo>
                    <a:pt x="446" y="1"/>
                  </a:moveTo>
                  <a:cubicBezTo>
                    <a:pt x="412" y="5"/>
                    <a:pt x="385" y="16"/>
                    <a:pt x="355" y="20"/>
                  </a:cubicBezTo>
                  <a:cubicBezTo>
                    <a:pt x="229" y="47"/>
                    <a:pt x="183" y="77"/>
                    <a:pt x="183" y="77"/>
                  </a:cubicBezTo>
                  <a:cubicBezTo>
                    <a:pt x="107" y="150"/>
                    <a:pt x="69" y="413"/>
                    <a:pt x="42" y="611"/>
                  </a:cubicBezTo>
                  <a:lnTo>
                    <a:pt x="0" y="897"/>
                  </a:lnTo>
                  <a:lnTo>
                    <a:pt x="828" y="897"/>
                  </a:lnTo>
                  <a:cubicBezTo>
                    <a:pt x="824" y="722"/>
                    <a:pt x="782" y="310"/>
                    <a:pt x="446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>
              <a:extLst>
                <a:ext uri="{FF2B5EF4-FFF2-40B4-BE49-F238E27FC236}">
                  <a16:creationId xmlns:a16="http://schemas.microsoft.com/office/drawing/2014/main" id="{6525E1EC-6926-08A9-B0C8-7CB36B062A6D}"/>
                </a:ext>
              </a:extLst>
            </p:cNvPr>
            <p:cNvSpPr/>
            <p:nvPr/>
          </p:nvSpPr>
          <p:spPr>
            <a:xfrm>
              <a:off x="3873675" y="3725400"/>
              <a:ext cx="111375" cy="118350"/>
            </a:xfrm>
            <a:custGeom>
              <a:avLst/>
              <a:gdLst/>
              <a:ahLst/>
              <a:cxnLst/>
              <a:rect l="l" t="t" r="r" b="b"/>
              <a:pathLst>
                <a:path w="4455" h="4734" fill="none" extrusionOk="0">
                  <a:moveTo>
                    <a:pt x="2117" y="3986"/>
                  </a:moveTo>
                  <a:cubicBezTo>
                    <a:pt x="2189" y="4249"/>
                    <a:pt x="2224" y="4497"/>
                    <a:pt x="2228" y="4734"/>
                  </a:cubicBezTo>
                  <a:cubicBezTo>
                    <a:pt x="2228" y="4497"/>
                    <a:pt x="2262" y="4249"/>
                    <a:pt x="2338" y="3986"/>
                  </a:cubicBezTo>
                  <a:cubicBezTo>
                    <a:pt x="2781" y="2399"/>
                    <a:pt x="3997" y="1888"/>
                    <a:pt x="4455" y="1751"/>
                  </a:cubicBezTo>
                  <a:cubicBezTo>
                    <a:pt x="4398" y="1335"/>
                    <a:pt x="4340" y="1030"/>
                    <a:pt x="4318" y="939"/>
                  </a:cubicBezTo>
                  <a:cubicBezTo>
                    <a:pt x="4291" y="847"/>
                    <a:pt x="4176" y="721"/>
                    <a:pt x="4070" y="595"/>
                  </a:cubicBezTo>
                  <a:cubicBezTo>
                    <a:pt x="3925" y="435"/>
                    <a:pt x="3765" y="252"/>
                    <a:pt x="3650" y="20"/>
                  </a:cubicBezTo>
                  <a:cubicBezTo>
                    <a:pt x="3643" y="16"/>
                    <a:pt x="3643" y="4"/>
                    <a:pt x="3639" y="1"/>
                  </a:cubicBezTo>
                  <a:lnTo>
                    <a:pt x="816" y="1"/>
                  </a:lnTo>
                  <a:cubicBezTo>
                    <a:pt x="813" y="8"/>
                    <a:pt x="813" y="16"/>
                    <a:pt x="809" y="20"/>
                  </a:cubicBezTo>
                  <a:cubicBezTo>
                    <a:pt x="698" y="252"/>
                    <a:pt x="530" y="439"/>
                    <a:pt x="389" y="595"/>
                  </a:cubicBezTo>
                  <a:cubicBezTo>
                    <a:pt x="279" y="721"/>
                    <a:pt x="160" y="847"/>
                    <a:pt x="141" y="939"/>
                  </a:cubicBezTo>
                  <a:cubicBezTo>
                    <a:pt x="115" y="1030"/>
                    <a:pt x="57" y="1335"/>
                    <a:pt x="0" y="1751"/>
                  </a:cubicBezTo>
                  <a:cubicBezTo>
                    <a:pt x="458" y="1892"/>
                    <a:pt x="1675" y="2403"/>
                    <a:pt x="2117" y="398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>
              <a:extLst>
                <a:ext uri="{FF2B5EF4-FFF2-40B4-BE49-F238E27FC236}">
                  <a16:creationId xmlns:a16="http://schemas.microsoft.com/office/drawing/2014/main" id="{B544A209-F428-A8C2-6C9D-C48E2294BCE8}"/>
                </a:ext>
              </a:extLst>
            </p:cNvPr>
            <p:cNvSpPr/>
            <p:nvPr/>
          </p:nvSpPr>
          <p:spPr>
            <a:xfrm>
              <a:off x="3937925" y="3692500"/>
              <a:ext cx="23775" cy="22925"/>
            </a:xfrm>
            <a:custGeom>
              <a:avLst/>
              <a:gdLst/>
              <a:ahLst/>
              <a:cxnLst/>
              <a:rect l="l" t="t" r="r" b="b"/>
              <a:pathLst>
                <a:path w="951" h="917" fill="none" extrusionOk="0">
                  <a:moveTo>
                    <a:pt x="1" y="916"/>
                  </a:moveTo>
                  <a:lnTo>
                    <a:pt x="950" y="916"/>
                  </a:lnTo>
                  <a:cubicBezTo>
                    <a:pt x="931" y="821"/>
                    <a:pt x="916" y="725"/>
                    <a:pt x="909" y="630"/>
                  </a:cubicBezTo>
                  <a:cubicBezTo>
                    <a:pt x="878" y="435"/>
                    <a:pt x="840" y="169"/>
                    <a:pt x="767" y="96"/>
                  </a:cubicBezTo>
                  <a:cubicBezTo>
                    <a:pt x="767" y="96"/>
                    <a:pt x="687" y="43"/>
                    <a:pt x="401" y="1"/>
                  </a:cubicBezTo>
                  <a:cubicBezTo>
                    <a:pt x="50" y="313"/>
                    <a:pt x="5" y="733"/>
                    <a:pt x="1" y="91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>
              <a:extLst>
                <a:ext uri="{FF2B5EF4-FFF2-40B4-BE49-F238E27FC236}">
                  <a16:creationId xmlns:a16="http://schemas.microsoft.com/office/drawing/2014/main" id="{FEA92DC7-3CCD-C7E2-0CAB-1D7774D5BFF7}"/>
                </a:ext>
              </a:extLst>
            </p:cNvPr>
            <p:cNvSpPr/>
            <p:nvPr/>
          </p:nvSpPr>
          <p:spPr>
            <a:xfrm>
              <a:off x="3912475" y="3845075"/>
              <a:ext cx="33875" cy="45025"/>
            </a:xfrm>
            <a:custGeom>
              <a:avLst/>
              <a:gdLst/>
              <a:ahLst/>
              <a:cxnLst/>
              <a:rect l="l" t="t" r="r" b="b"/>
              <a:pathLst>
                <a:path w="1355" h="1801" fill="none" extrusionOk="0">
                  <a:moveTo>
                    <a:pt x="0" y="1800"/>
                  </a:moveTo>
                  <a:lnTo>
                    <a:pt x="12" y="1800"/>
                  </a:lnTo>
                  <a:lnTo>
                    <a:pt x="1339" y="1800"/>
                  </a:lnTo>
                  <a:lnTo>
                    <a:pt x="1354" y="1800"/>
                  </a:lnTo>
                  <a:cubicBezTo>
                    <a:pt x="1000" y="1362"/>
                    <a:pt x="687" y="748"/>
                    <a:pt x="676" y="0"/>
                  </a:cubicBezTo>
                  <a:cubicBezTo>
                    <a:pt x="672" y="744"/>
                    <a:pt x="351" y="1362"/>
                    <a:pt x="0" y="18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>
              <a:extLst>
                <a:ext uri="{FF2B5EF4-FFF2-40B4-BE49-F238E27FC236}">
                  <a16:creationId xmlns:a16="http://schemas.microsoft.com/office/drawing/2014/main" id="{B311C291-BEDD-F09D-E3EA-39854C141F54}"/>
                </a:ext>
              </a:extLst>
            </p:cNvPr>
            <p:cNvSpPr/>
            <p:nvPr/>
          </p:nvSpPr>
          <p:spPr>
            <a:xfrm>
              <a:off x="3894075" y="3691550"/>
              <a:ext cx="70575" cy="33875"/>
            </a:xfrm>
            <a:custGeom>
              <a:avLst/>
              <a:gdLst/>
              <a:ahLst/>
              <a:cxnLst/>
              <a:rect l="l" t="t" r="r" b="b"/>
              <a:pathLst>
                <a:path w="2823" h="1355" fill="none" extrusionOk="0">
                  <a:moveTo>
                    <a:pt x="2704" y="954"/>
                  </a:moveTo>
                  <a:lnTo>
                    <a:pt x="1755" y="954"/>
                  </a:lnTo>
                  <a:cubicBezTo>
                    <a:pt x="1755" y="771"/>
                    <a:pt x="1804" y="351"/>
                    <a:pt x="2151" y="43"/>
                  </a:cubicBezTo>
                  <a:cubicBezTo>
                    <a:pt x="2037" y="23"/>
                    <a:pt x="1884" y="8"/>
                    <a:pt x="1694" y="1"/>
                  </a:cubicBezTo>
                  <a:cubicBezTo>
                    <a:pt x="1431" y="359"/>
                    <a:pt x="1389" y="760"/>
                    <a:pt x="1389" y="954"/>
                  </a:cubicBezTo>
                  <a:lnTo>
                    <a:pt x="1320" y="954"/>
                  </a:lnTo>
                  <a:cubicBezTo>
                    <a:pt x="1320" y="760"/>
                    <a:pt x="1278" y="363"/>
                    <a:pt x="1023" y="4"/>
                  </a:cubicBezTo>
                  <a:cubicBezTo>
                    <a:pt x="824" y="20"/>
                    <a:pt x="683" y="39"/>
                    <a:pt x="572" y="58"/>
                  </a:cubicBezTo>
                  <a:cubicBezTo>
                    <a:pt x="908" y="367"/>
                    <a:pt x="950" y="779"/>
                    <a:pt x="950" y="954"/>
                  </a:cubicBezTo>
                  <a:lnTo>
                    <a:pt x="119" y="954"/>
                  </a:lnTo>
                  <a:cubicBezTo>
                    <a:pt x="92" y="1091"/>
                    <a:pt x="58" y="1225"/>
                    <a:pt x="0" y="1355"/>
                  </a:cubicBezTo>
                  <a:lnTo>
                    <a:pt x="2823" y="1355"/>
                  </a:lnTo>
                  <a:cubicBezTo>
                    <a:pt x="2766" y="1225"/>
                    <a:pt x="2731" y="1091"/>
                    <a:pt x="2704" y="95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>
              <a:extLst>
                <a:ext uri="{FF2B5EF4-FFF2-40B4-BE49-F238E27FC236}">
                  <a16:creationId xmlns:a16="http://schemas.microsoft.com/office/drawing/2014/main" id="{45D057EB-FF1B-E4BF-B5C6-DC0A0D785BB1}"/>
                </a:ext>
              </a:extLst>
            </p:cNvPr>
            <p:cNvSpPr/>
            <p:nvPr/>
          </p:nvSpPr>
          <p:spPr>
            <a:xfrm>
              <a:off x="3868325" y="3778500"/>
              <a:ext cx="57225" cy="108450"/>
            </a:xfrm>
            <a:custGeom>
              <a:avLst/>
              <a:gdLst/>
              <a:ahLst/>
              <a:cxnLst/>
              <a:rect l="l" t="t" r="r" b="b"/>
              <a:pathLst>
                <a:path w="2289" h="4338" fill="none" extrusionOk="0">
                  <a:moveTo>
                    <a:pt x="1980" y="1961"/>
                  </a:moveTo>
                  <a:cubicBezTo>
                    <a:pt x="1602" y="611"/>
                    <a:pt x="596" y="146"/>
                    <a:pt x="172" y="1"/>
                  </a:cubicBezTo>
                  <a:cubicBezTo>
                    <a:pt x="77" y="813"/>
                    <a:pt x="1" y="1870"/>
                    <a:pt x="107" y="2644"/>
                  </a:cubicBezTo>
                  <a:cubicBezTo>
                    <a:pt x="229" y="3548"/>
                    <a:pt x="916" y="4101"/>
                    <a:pt x="1389" y="4337"/>
                  </a:cubicBezTo>
                  <a:cubicBezTo>
                    <a:pt x="1789" y="3891"/>
                    <a:pt x="2289" y="3071"/>
                    <a:pt x="1980" y="196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>
              <a:extLst>
                <a:ext uri="{FF2B5EF4-FFF2-40B4-BE49-F238E27FC236}">
                  <a16:creationId xmlns:a16="http://schemas.microsoft.com/office/drawing/2014/main" id="{348990DD-9555-10CB-42E5-A45014134397}"/>
                </a:ext>
              </a:extLst>
            </p:cNvPr>
            <p:cNvSpPr/>
            <p:nvPr/>
          </p:nvSpPr>
          <p:spPr>
            <a:xfrm>
              <a:off x="3872325" y="3769250"/>
              <a:ext cx="113775" cy="120850"/>
            </a:xfrm>
            <a:custGeom>
              <a:avLst/>
              <a:gdLst/>
              <a:ahLst/>
              <a:cxnLst/>
              <a:rect l="l" t="t" r="r" b="b"/>
              <a:pathLst>
                <a:path w="4551" h="4834" fill="none" extrusionOk="0">
                  <a:moveTo>
                    <a:pt x="2743" y="2331"/>
                  </a:moveTo>
                  <a:cubicBezTo>
                    <a:pt x="3121" y="989"/>
                    <a:pt x="4128" y="516"/>
                    <a:pt x="4551" y="371"/>
                  </a:cubicBezTo>
                  <a:cubicBezTo>
                    <a:pt x="4536" y="237"/>
                    <a:pt x="4517" y="115"/>
                    <a:pt x="4505" y="1"/>
                  </a:cubicBezTo>
                  <a:cubicBezTo>
                    <a:pt x="4047" y="138"/>
                    <a:pt x="2831" y="649"/>
                    <a:pt x="2388" y="2236"/>
                  </a:cubicBezTo>
                  <a:cubicBezTo>
                    <a:pt x="2316" y="2499"/>
                    <a:pt x="2282" y="2747"/>
                    <a:pt x="2278" y="2983"/>
                  </a:cubicBezTo>
                  <a:cubicBezTo>
                    <a:pt x="2278" y="2747"/>
                    <a:pt x="2240" y="2499"/>
                    <a:pt x="2167" y="2236"/>
                  </a:cubicBezTo>
                  <a:cubicBezTo>
                    <a:pt x="1725" y="653"/>
                    <a:pt x="508" y="142"/>
                    <a:pt x="50" y="1"/>
                  </a:cubicBezTo>
                  <a:cubicBezTo>
                    <a:pt x="35" y="115"/>
                    <a:pt x="16" y="237"/>
                    <a:pt x="1" y="371"/>
                  </a:cubicBezTo>
                  <a:cubicBezTo>
                    <a:pt x="428" y="516"/>
                    <a:pt x="1431" y="989"/>
                    <a:pt x="1809" y="2331"/>
                  </a:cubicBezTo>
                  <a:cubicBezTo>
                    <a:pt x="2121" y="3441"/>
                    <a:pt x="1618" y="4261"/>
                    <a:pt x="1217" y="4707"/>
                  </a:cubicBezTo>
                  <a:cubicBezTo>
                    <a:pt x="1381" y="4787"/>
                    <a:pt x="1519" y="4829"/>
                    <a:pt x="1599" y="4833"/>
                  </a:cubicBezTo>
                  <a:cubicBezTo>
                    <a:pt x="1954" y="4395"/>
                    <a:pt x="2266" y="3781"/>
                    <a:pt x="2278" y="3033"/>
                  </a:cubicBezTo>
                  <a:cubicBezTo>
                    <a:pt x="2282" y="3781"/>
                    <a:pt x="2602" y="4395"/>
                    <a:pt x="2953" y="4833"/>
                  </a:cubicBezTo>
                  <a:cubicBezTo>
                    <a:pt x="3029" y="4829"/>
                    <a:pt x="3166" y="4787"/>
                    <a:pt x="3334" y="4707"/>
                  </a:cubicBezTo>
                  <a:cubicBezTo>
                    <a:pt x="2941" y="4261"/>
                    <a:pt x="2434" y="3441"/>
                    <a:pt x="2743" y="23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>
              <a:extLst>
                <a:ext uri="{FF2B5EF4-FFF2-40B4-BE49-F238E27FC236}">
                  <a16:creationId xmlns:a16="http://schemas.microsoft.com/office/drawing/2014/main" id="{49ECF3A6-FF7B-5ADB-1A95-375D5EC7AEE9}"/>
                </a:ext>
              </a:extLst>
            </p:cNvPr>
            <p:cNvSpPr/>
            <p:nvPr/>
          </p:nvSpPr>
          <p:spPr>
            <a:xfrm>
              <a:off x="3933250" y="3778425"/>
              <a:ext cx="57250" cy="108325"/>
            </a:xfrm>
            <a:custGeom>
              <a:avLst/>
              <a:gdLst/>
              <a:ahLst/>
              <a:cxnLst/>
              <a:rect l="l" t="t" r="r" b="b"/>
              <a:pathLst>
                <a:path w="2290" h="4333" fill="none" extrusionOk="0">
                  <a:moveTo>
                    <a:pt x="2118" y="0"/>
                  </a:moveTo>
                  <a:cubicBezTo>
                    <a:pt x="1694" y="145"/>
                    <a:pt x="687" y="614"/>
                    <a:pt x="314" y="1960"/>
                  </a:cubicBezTo>
                  <a:cubicBezTo>
                    <a:pt x="1" y="3070"/>
                    <a:pt x="504" y="3890"/>
                    <a:pt x="905" y="4333"/>
                  </a:cubicBezTo>
                  <a:cubicBezTo>
                    <a:pt x="1374" y="4100"/>
                    <a:pt x="2060" y="3543"/>
                    <a:pt x="2186" y="2643"/>
                  </a:cubicBezTo>
                  <a:cubicBezTo>
                    <a:pt x="2289" y="1873"/>
                    <a:pt x="2213" y="816"/>
                    <a:pt x="2118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>
              <a:extLst>
                <a:ext uri="{FF2B5EF4-FFF2-40B4-BE49-F238E27FC236}">
                  <a16:creationId xmlns:a16="http://schemas.microsoft.com/office/drawing/2014/main" id="{68571691-5F52-D286-A647-FDA114A2F645}"/>
                </a:ext>
              </a:extLst>
            </p:cNvPr>
            <p:cNvSpPr/>
            <p:nvPr/>
          </p:nvSpPr>
          <p:spPr>
            <a:xfrm>
              <a:off x="3864425" y="35395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fill="none" extrusionOk="0">
                  <a:moveTo>
                    <a:pt x="1076" y="4707"/>
                  </a:moveTo>
                  <a:cubicBezTo>
                    <a:pt x="1335" y="4893"/>
                    <a:pt x="1625" y="5031"/>
                    <a:pt x="1942" y="5111"/>
                  </a:cubicBezTo>
                  <a:lnTo>
                    <a:pt x="1942" y="5111"/>
                  </a:lnTo>
                  <a:cubicBezTo>
                    <a:pt x="2121" y="5160"/>
                    <a:pt x="2308" y="5187"/>
                    <a:pt x="2502" y="5191"/>
                  </a:cubicBezTo>
                  <a:cubicBezTo>
                    <a:pt x="2537" y="5191"/>
                    <a:pt x="2563" y="5195"/>
                    <a:pt x="2598" y="5195"/>
                  </a:cubicBezTo>
                  <a:cubicBezTo>
                    <a:pt x="4032" y="5195"/>
                    <a:pt x="5195" y="4031"/>
                    <a:pt x="5195" y="2597"/>
                  </a:cubicBezTo>
                  <a:cubicBezTo>
                    <a:pt x="5195" y="1163"/>
                    <a:pt x="4032" y="0"/>
                    <a:pt x="2598" y="0"/>
                  </a:cubicBezTo>
                  <a:cubicBezTo>
                    <a:pt x="2563" y="0"/>
                    <a:pt x="2537" y="0"/>
                    <a:pt x="2502" y="4"/>
                  </a:cubicBezTo>
                  <a:cubicBezTo>
                    <a:pt x="1110" y="54"/>
                    <a:pt x="0" y="1198"/>
                    <a:pt x="0" y="2597"/>
                  </a:cubicBezTo>
                  <a:cubicBezTo>
                    <a:pt x="4" y="3467"/>
                    <a:pt x="427" y="4234"/>
                    <a:pt x="1076" y="470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1">
            <a:extLst>
              <a:ext uri="{FF2B5EF4-FFF2-40B4-BE49-F238E27FC236}">
                <a16:creationId xmlns:a16="http://schemas.microsoft.com/office/drawing/2014/main" id="{7A904A38-FADE-CDB8-5E15-652F7E9A0E17}"/>
              </a:ext>
            </a:extLst>
          </p:cNvPr>
          <p:cNvGrpSpPr/>
          <p:nvPr/>
        </p:nvGrpSpPr>
        <p:grpSpPr>
          <a:xfrm>
            <a:off x="3387367" y="3125112"/>
            <a:ext cx="934029" cy="1154932"/>
            <a:chOff x="4340163" y="3813688"/>
            <a:chExt cx="281300" cy="347850"/>
          </a:xfrm>
        </p:grpSpPr>
        <p:sp>
          <p:nvSpPr>
            <p:cNvPr id="711" name="Google Shape;711;p41">
              <a:extLst>
                <a:ext uri="{FF2B5EF4-FFF2-40B4-BE49-F238E27FC236}">
                  <a16:creationId xmlns:a16="http://schemas.microsoft.com/office/drawing/2014/main" id="{0D1FEA33-71B8-3758-3DF7-58B44E5F90D7}"/>
                </a:ext>
              </a:extLst>
            </p:cNvPr>
            <p:cNvSpPr/>
            <p:nvPr/>
          </p:nvSpPr>
          <p:spPr>
            <a:xfrm>
              <a:off x="4376288" y="3888538"/>
              <a:ext cx="11575" cy="46250"/>
            </a:xfrm>
            <a:custGeom>
              <a:avLst/>
              <a:gdLst/>
              <a:ahLst/>
              <a:cxnLst/>
              <a:rect l="l" t="t" r="r" b="b"/>
              <a:pathLst>
                <a:path w="463" h="1850" fill="none" extrusionOk="0">
                  <a:moveTo>
                    <a:pt x="462" y="34"/>
                  </a:moveTo>
                  <a:cubicBezTo>
                    <a:pt x="405" y="38"/>
                    <a:pt x="344" y="34"/>
                    <a:pt x="279" y="27"/>
                  </a:cubicBezTo>
                  <a:cubicBezTo>
                    <a:pt x="253" y="19"/>
                    <a:pt x="230" y="12"/>
                    <a:pt x="203" y="0"/>
                  </a:cubicBezTo>
                  <a:cubicBezTo>
                    <a:pt x="96" y="622"/>
                    <a:pt x="31" y="1335"/>
                    <a:pt x="1" y="1808"/>
                  </a:cubicBezTo>
                  <a:cubicBezTo>
                    <a:pt x="85" y="1808"/>
                    <a:pt x="172" y="1823"/>
                    <a:pt x="256" y="1850"/>
                  </a:cubicBezTo>
                  <a:cubicBezTo>
                    <a:pt x="287" y="1388"/>
                    <a:pt x="352" y="660"/>
                    <a:pt x="462" y="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>
              <a:extLst>
                <a:ext uri="{FF2B5EF4-FFF2-40B4-BE49-F238E27FC236}">
                  <a16:creationId xmlns:a16="http://schemas.microsoft.com/office/drawing/2014/main" id="{B47430CB-6950-9D63-C367-7A56F6B2C870}"/>
                </a:ext>
              </a:extLst>
            </p:cNvPr>
            <p:cNvSpPr/>
            <p:nvPr/>
          </p:nvSpPr>
          <p:spPr>
            <a:xfrm>
              <a:off x="4359813" y="3813688"/>
              <a:ext cx="78950" cy="60175"/>
            </a:xfrm>
            <a:custGeom>
              <a:avLst/>
              <a:gdLst/>
              <a:ahLst/>
              <a:cxnLst/>
              <a:rect l="l" t="t" r="r" b="b"/>
              <a:pathLst>
                <a:path w="3158" h="2407" fill="none" extrusionOk="0">
                  <a:moveTo>
                    <a:pt x="2002" y="2281"/>
                  </a:moveTo>
                  <a:cubicBezTo>
                    <a:pt x="2243" y="2075"/>
                    <a:pt x="2559" y="1800"/>
                    <a:pt x="2731" y="1613"/>
                  </a:cubicBezTo>
                  <a:cubicBezTo>
                    <a:pt x="3028" y="1293"/>
                    <a:pt x="3158" y="1057"/>
                    <a:pt x="2941" y="851"/>
                  </a:cubicBezTo>
                  <a:cubicBezTo>
                    <a:pt x="2700" y="618"/>
                    <a:pt x="2384" y="812"/>
                    <a:pt x="2384" y="812"/>
                  </a:cubicBezTo>
                  <a:cubicBezTo>
                    <a:pt x="2384" y="812"/>
                    <a:pt x="2513" y="378"/>
                    <a:pt x="2193" y="256"/>
                  </a:cubicBezTo>
                  <a:cubicBezTo>
                    <a:pt x="1815" y="107"/>
                    <a:pt x="1632" y="469"/>
                    <a:pt x="1632" y="469"/>
                  </a:cubicBezTo>
                  <a:cubicBezTo>
                    <a:pt x="1632" y="469"/>
                    <a:pt x="1472" y="0"/>
                    <a:pt x="1163" y="50"/>
                  </a:cubicBezTo>
                  <a:cubicBezTo>
                    <a:pt x="660" y="126"/>
                    <a:pt x="736" y="652"/>
                    <a:pt x="736" y="652"/>
                  </a:cubicBezTo>
                  <a:cubicBezTo>
                    <a:pt x="736" y="652"/>
                    <a:pt x="538" y="99"/>
                    <a:pt x="195" y="530"/>
                  </a:cubicBezTo>
                  <a:cubicBezTo>
                    <a:pt x="0" y="774"/>
                    <a:pt x="210" y="1350"/>
                    <a:pt x="423" y="1804"/>
                  </a:cubicBezTo>
                  <a:cubicBezTo>
                    <a:pt x="423" y="1804"/>
                    <a:pt x="729" y="2056"/>
                    <a:pt x="1137" y="2407"/>
                  </a:cubicBezTo>
                  <a:cubicBezTo>
                    <a:pt x="1583" y="2247"/>
                    <a:pt x="2002" y="2281"/>
                    <a:pt x="2002" y="2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>
              <a:extLst>
                <a:ext uri="{FF2B5EF4-FFF2-40B4-BE49-F238E27FC236}">
                  <a16:creationId xmlns:a16="http://schemas.microsoft.com/office/drawing/2014/main" id="{BBC6B010-E7D8-5005-11AE-B3D64568746F}"/>
                </a:ext>
              </a:extLst>
            </p:cNvPr>
            <p:cNvSpPr/>
            <p:nvPr/>
          </p:nvSpPr>
          <p:spPr>
            <a:xfrm>
              <a:off x="4369713" y="3858863"/>
              <a:ext cx="40175" cy="30650"/>
            </a:xfrm>
            <a:custGeom>
              <a:avLst/>
              <a:gdLst/>
              <a:ahLst/>
              <a:cxnLst/>
              <a:rect l="l" t="t" r="r" b="b"/>
              <a:pathLst>
                <a:path w="1607" h="1226" fill="none" extrusionOk="0">
                  <a:moveTo>
                    <a:pt x="725" y="1221"/>
                  </a:moveTo>
                  <a:cubicBezTo>
                    <a:pt x="1286" y="1179"/>
                    <a:pt x="1606" y="474"/>
                    <a:pt x="1606" y="474"/>
                  </a:cubicBezTo>
                  <a:cubicBezTo>
                    <a:pt x="1606" y="474"/>
                    <a:pt x="1187" y="440"/>
                    <a:pt x="744" y="607"/>
                  </a:cubicBezTo>
                  <a:cubicBezTo>
                    <a:pt x="340" y="249"/>
                    <a:pt x="35" y="1"/>
                    <a:pt x="35" y="1"/>
                  </a:cubicBezTo>
                  <a:lnTo>
                    <a:pt x="35" y="1"/>
                  </a:lnTo>
                  <a:cubicBezTo>
                    <a:pt x="35" y="1"/>
                    <a:pt x="1" y="1012"/>
                    <a:pt x="474" y="1195"/>
                  </a:cubicBezTo>
                  <a:cubicBezTo>
                    <a:pt x="497" y="1202"/>
                    <a:pt x="519" y="1214"/>
                    <a:pt x="550" y="1218"/>
                  </a:cubicBezTo>
                  <a:cubicBezTo>
                    <a:pt x="607" y="1221"/>
                    <a:pt x="668" y="1225"/>
                    <a:pt x="725" y="1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>
              <a:extLst>
                <a:ext uri="{FF2B5EF4-FFF2-40B4-BE49-F238E27FC236}">
                  <a16:creationId xmlns:a16="http://schemas.microsoft.com/office/drawing/2014/main" id="{EE2A7994-A504-2CAA-03E2-B6506B4E91F0}"/>
                </a:ext>
              </a:extLst>
            </p:cNvPr>
            <p:cNvSpPr/>
            <p:nvPr/>
          </p:nvSpPr>
          <p:spPr>
            <a:xfrm>
              <a:off x="4425313" y="3910363"/>
              <a:ext cx="25475" cy="48375"/>
            </a:xfrm>
            <a:custGeom>
              <a:avLst/>
              <a:gdLst/>
              <a:ahLst/>
              <a:cxnLst/>
              <a:rect l="l" t="t" r="r" b="b"/>
              <a:pathLst>
                <a:path w="1019" h="1935" fill="none" extrusionOk="0">
                  <a:moveTo>
                    <a:pt x="1019" y="107"/>
                  </a:moveTo>
                  <a:cubicBezTo>
                    <a:pt x="961" y="92"/>
                    <a:pt x="904" y="73"/>
                    <a:pt x="847" y="42"/>
                  </a:cubicBezTo>
                  <a:cubicBezTo>
                    <a:pt x="824" y="27"/>
                    <a:pt x="797" y="16"/>
                    <a:pt x="778" y="0"/>
                  </a:cubicBezTo>
                  <a:cubicBezTo>
                    <a:pt x="454" y="645"/>
                    <a:pt x="160" y="1423"/>
                    <a:pt x="0" y="1839"/>
                  </a:cubicBezTo>
                  <a:cubicBezTo>
                    <a:pt x="88" y="1858"/>
                    <a:pt x="164" y="1888"/>
                    <a:pt x="241" y="1934"/>
                  </a:cubicBezTo>
                  <a:cubicBezTo>
                    <a:pt x="397" y="1526"/>
                    <a:pt x="698" y="744"/>
                    <a:pt x="1019" y="1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>
              <a:extLst>
                <a:ext uri="{FF2B5EF4-FFF2-40B4-BE49-F238E27FC236}">
                  <a16:creationId xmlns:a16="http://schemas.microsoft.com/office/drawing/2014/main" id="{5E026DD4-29E5-8C69-5898-1C61C61BD4BB}"/>
                </a:ext>
              </a:extLst>
            </p:cNvPr>
            <p:cNvSpPr/>
            <p:nvPr/>
          </p:nvSpPr>
          <p:spPr>
            <a:xfrm>
              <a:off x="4440188" y="3838763"/>
              <a:ext cx="73525" cy="62650"/>
            </a:xfrm>
            <a:custGeom>
              <a:avLst/>
              <a:gdLst/>
              <a:ahLst/>
              <a:cxnLst/>
              <a:rect l="l" t="t" r="r" b="b"/>
              <a:pathLst>
                <a:path w="2941" h="2506" fill="none" extrusionOk="0">
                  <a:moveTo>
                    <a:pt x="1488" y="2506"/>
                  </a:moveTo>
                  <a:cubicBezTo>
                    <a:pt x="1774" y="2384"/>
                    <a:pt x="2159" y="2208"/>
                    <a:pt x="2372" y="2079"/>
                  </a:cubicBezTo>
                  <a:cubicBezTo>
                    <a:pt x="2750" y="1858"/>
                    <a:pt x="2941" y="1667"/>
                    <a:pt x="2792" y="1408"/>
                  </a:cubicBezTo>
                  <a:cubicBezTo>
                    <a:pt x="2632" y="1114"/>
                    <a:pt x="2273" y="1209"/>
                    <a:pt x="2273" y="1209"/>
                  </a:cubicBezTo>
                  <a:cubicBezTo>
                    <a:pt x="2273" y="1209"/>
                    <a:pt x="2521" y="835"/>
                    <a:pt x="2250" y="626"/>
                  </a:cubicBezTo>
                  <a:cubicBezTo>
                    <a:pt x="1930" y="378"/>
                    <a:pt x="1648" y="668"/>
                    <a:pt x="1648" y="668"/>
                  </a:cubicBezTo>
                  <a:cubicBezTo>
                    <a:pt x="1648" y="668"/>
                    <a:pt x="1629" y="176"/>
                    <a:pt x="1324" y="134"/>
                  </a:cubicBezTo>
                  <a:cubicBezTo>
                    <a:pt x="820" y="61"/>
                    <a:pt x="736" y="588"/>
                    <a:pt x="736" y="588"/>
                  </a:cubicBezTo>
                  <a:cubicBezTo>
                    <a:pt x="736" y="588"/>
                    <a:pt x="710" y="0"/>
                    <a:pt x="256" y="313"/>
                  </a:cubicBezTo>
                  <a:cubicBezTo>
                    <a:pt x="0" y="492"/>
                    <a:pt x="31" y="1102"/>
                    <a:pt x="107" y="1602"/>
                  </a:cubicBezTo>
                  <a:cubicBezTo>
                    <a:pt x="107" y="1602"/>
                    <a:pt x="328" y="1930"/>
                    <a:pt x="614" y="2388"/>
                  </a:cubicBezTo>
                  <a:cubicBezTo>
                    <a:pt x="1091" y="2353"/>
                    <a:pt x="1488" y="2506"/>
                    <a:pt x="1488" y="25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>
              <a:extLst>
                <a:ext uri="{FF2B5EF4-FFF2-40B4-BE49-F238E27FC236}">
                  <a16:creationId xmlns:a16="http://schemas.microsoft.com/office/drawing/2014/main" id="{73F5E36B-CD42-2F8E-6374-E0B7CB1DF700}"/>
                </a:ext>
              </a:extLst>
            </p:cNvPr>
            <p:cNvSpPr/>
            <p:nvPr/>
          </p:nvSpPr>
          <p:spPr>
            <a:xfrm>
              <a:off x="4434738" y="3878813"/>
              <a:ext cx="42475" cy="37200"/>
            </a:xfrm>
            <a:custGeom>
              <a:avLst/>
              <a:gdLst/>
              <a:ahLst/>
              <a:cxnLst/>
              <a:rect l="l" t="t" r="r" b="b"/>
              <a:pathLst>
                <a:path w="1699" h="1488" fill="none" extrusionOk="0">
                  <a:moveTo>
                    <a:pt x="642" y="1369"/>
                  </a:moveTo>
                  <a:cubicBezTo>
                    <a:pt x="1195" y="1487"/>
                    <a:pt x="1698" y="904"/>
                    <a:pt x="1698" y="904"/>
                  </a:cubicBezTo>
                  <a:cubicBezTo>
                    <a:pt x="1698" y="904"/>
                    <a:pt x="1309" y="751"/>
                    <a:pt x="832" y="786"/>
                  </a:cubicBezTo>
                  <a:cubicBezTo>
                    <a:pt x="546" y="328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25" y="0"/>
                    <a:pt x="1" y="957"/>
                    <a:pt x="401" y="1262"/>
                  </a:cubicBezTo>
                  <a:cubicBezTo>
                    <a:pt x="420" y="1278"/>
                    <a:pt x="447" y="1293"/>
                    <a:pt x="470" y="1304"/>
                  </a:cubicBezTo>
                  <a:cubicBezTo>
                    <a:pt x="527" y="1335"/>
                    <a:pt x="584" y="1358"/>
                    <a:pt x="642" y="13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>
              <a:extLst>
                <a:ext uri="{FF2B5EF4-FFF2-40B4-BE49-F238E27FC236}">
                  <a16:creationId xmlns:a16="http://schemas.microsoft.com/office/drawing/2014/main" id="{A2B37D15-2664-7C3E-B097-1BF1D75262DB}"/>
                </a:ext>
              </a:extLst>
            </p:cNvPr>
            <p:cNvSpPr/>
            <p:nvPr/>
          </p:nvSpPr>
          <p:spPr>
            <a:xfrm>
              <a:off x="4472313" y="3945638"/>
              <a:ext cx="32250" cy="39400"/>
            </a:xfrm>
            <a:custGeom>
              <a:avLst/>
              <a:gdLst/>
              <a:ahLst/>
              <a:cxnLst/>
              <a:rect l="l" t="t" r="r" b="b"/>
              <a:pathLst>
                <a:path w="1290" h="1576" fill="none" extrusionOk="0">
                  <a:moveTo>
                    <a:pt x="195" y="1576"/>
                  </a:moveTo>
                  <a:cubicBezTo>
                    <a:pt x="462" y="1194"/>
                    <a:pt x="878" y="622"/>
                    <a:pt x="1290" y="157"/>
                  </a:cubicBezTo>
                  <a:cubicBezTo>
                    <a:pt x="1236" y="134"/>
                    <a:pt x="1183" y="96"/>
                    <a:pt x="1137" y="58"/>
                  </a:cubicBezTo>
                  <a:cubicBezTo>
                    <a:pt x="1118" y="39"/>
                    <a:pt x="1099" y="20"/>
                    <a:pt x="1084" y="1"/>
                  </a:cubicBezTo>
                  <a:cubicBezTo>
                    <a:pt x="683" y="462"/>
                    <a:pt x="271" y="1023"/>
                    <a:pt x="1" y="1408"/>
                  </a:cubicBezTo>
                  <a:cubicBezTo>
                    <a:pt x="69" y="1450"/>
                    <a:pt x="134" y="1507"/>
                    <a:pt x="195" y="15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>
              <a:extLst>
                <a:ext uri="{FF2B5EF4-FFF2-40B4-BE49-F238E27FC236}">
                  <a16:creationId xmlns:a16="http://schemas.microsoft.com/office/drawing/2014/main" id="{871E1266-98CC-4668-0BA6-CD64DE28834B}"/>
                </a:ext>
              </a:extLst>
            </p:cNvPr>
            <p:cNvSpPr/>
            <p:nvPr/>
          </p:nvSpPr>
          <p:spPr>
            <a:xfrm>
              <a:off x="4505313" y="3879363"/>
              <a:ext cx="68200" cy="65625"/>
            </a:xfrm>
            <a:custGeom>
              <a:avLst/>
              <a:gdLst/>
              <a:ahLst/>
              <a:cxnLst/>
              <a:rect l="l" t="t" r="r" b="b"/>
              <a:pathLst>
                <a:path w="2728" h="2625" fill="none" extrusionOk="0">
                  <a:moveTo>
                    <a:pt x="1106" y="2625"/>
                  </a:moveTo>
                  <a:cubicBezTo>
                    <a:pt x="1419" y="2572"/>
                    <a:pt x="1831" y="2499"/>
                    <a:pt x="2075" y="2427"/>
                  </a:cubicBezTo>
                  <a:cubicBezTo>
                    <a:pt x="2494" y="2308"/>
                    <a:pt x="2727" y="2171"/>
                    <a:pt x="2651" y="1881"/>
                  </a:cubicBezTo>
                  <a:cubicBezTo>
                    <a:pt x="2567" y="1557"/>
                    <a:pt x="2193" y="1561"/>
                    <a:pt x="2193" y="1561"/>
                  </a:cubicBezTo>
                  <a:cubicBezTo>
                    <a:pt x="2193" y="1561"/>
                    <a:pt x="2529" y="1256"/>
                    <a:pt x="2319" y="985"/>
                  </a:cubicBezTo>
                  <a:cubicBezTo>
                    <a:pt x="2071" y="661"/>
                    <a:pt x="1728" y="878"/>
                    <a:pt x="1728" y="878"/>
                  </a:cubicBezTo>
                  <a:cubicBezTo>
                    <a:pt x="1728" y="878"/>
                    <a:pt x="1831" y="398"/>
                    <a:pt x="1545" y="279"/>
                  </a:cubicBezTo>
                  <a:cubicBezTo>
                    <a:pt x="1072" y="81"/>
                    <a:pt x="862" y="573"/>
                    <a:pt x="862" y="573"/>
                  </a:cubicBezTo>
                  <a:cubicBezTo>
                    <a:pt x="862" y="573"/>
                    <a:pt x="984" y="1"/>
                    <a:pt x="462" y="192"/>
                  </a:cubicBezTo>
                  <a:cubicBezTo>
                    <a:pt x="172" y="302"/>
                    <a:pt x="54" y="901"/>
                    <a:pt x="0" y="1404"/>
                  </a:cubicBezTo>
                  <a:cubicBezTo>
                    <a:pt x="0" y="1404"/>
                    <a:pt x="134" y="1774"/>
                    <a:pt x="298" y="2289"/>
                  </a:cubicBezTo>
                  <a:cubicBezTo>
                    <a:pt x="763" y="2381"/>
                    <a:pt x="1106" y="2625"/>
                    <a:pt x="1106" y="26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>
              <a:extLst>
                <a:ext uri="{FF2B5EF4-FFF2-40B4-BE49-F238E27FC236}">
                  <a16:creationId xmlns:a16="http://schemas.microsoft.com/office/drawing/2014/main" id="{256AB668-1B51-E743-6730-CF49C5D5DF36}"/>
                </a:ext>
              </a:extLst>
            </p:cNvPr>
            <p:cNvSpPr/>
            <p:nvPr/>
          </p:nvSpPr>
          <p:spPr>
            <a:xfrm>
              <a:off x="4491488" y="3914563"/>
              <a:ext cx="41500" cy="41400"/>
            </a:xfrm>
            <a:custGeom>
              <a:avLst/>
              <a:gdLst/>
              <a:ahLst/>
              <a:cxnLst/>
              <a:rect l="l" t="t" r="r" b="b"/>
              <a:pathLst>
                <a:path w="1660" h="1656" fill="none" extrusionOk="0">
                  <a:moveTo>
                    <a:pt x="362" y="1301"/>
                  </a:moveTo>
                  <a:cubicBezTo>
                    <a:pt x="412" y="1343"/>
                    <a:pt x="465" y="1377"/>
                    <a:pt x="515" y="1400"/>
                  </a:cubicBezTo>
                  <a:cubicBezTo>
                    <a:pt x="1022" y="1656"/>
                    <a:pt x="1659" y="1217"/>
                    <a:pt x="1659" y="1217"/>
                  </a:cubicBezTo>
                  <a:lnTo>
                    <a:pt x="1659" y="1217"/>
                  </a:lnTo>
                  <a:cubicBezTo>
                    <a:pt x="1659" y="1217"/>
                    <a:pt x="1316" y="973"/>
                    <a:pt x="851" y="885"/>
                  </a:cubicBezTo>
                  <a:cubicBezTo>
                    <a:pt x="687" y="370"/>
                    <a:pt x="553" y="0"/>
                    <a:pt x="553" y="0"/>
                  </a:cubicBezTo>
                  <a:cubicBezTo>
                    <a:pt x="553" y="0"/>
                    <a:pt x="0" y="847"/>
                    <a:pt x="317" y="1244"/>
                  </a:cubicBezTo>
                  <a:cubicBezTo>
                    <a:pt x="332" y="1263"/>
                    <a:pt x="343" y="1282"/>
                    <a:pt x="362" y="13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>
              <a:extLst>
                <a:ext uri="{FF2B5EF4-FFF2-40B4-BE49-F238E27FC236}">
                  <a16:creationId xmlns:a16="http://schemas.microsoft.com/office/drawing/2014/main" id="{CB32E010-AD75-2E67-5F5F-FF079626449C}"/>
                </a:ext>
              </a:extLst>
            </p:cNvPr>
            <p:cNvSpPr/>
            <p:nvPr/>
          </p:nvSpPr>
          <p:spPr>
            <a:xfrm>
              <a:off x="4510063" y="3995138"/>
              <a:ext cx="38550" cy="29000"/>
            </a:xfrm>
            <a:custGeom>
              <a:avLst/>
              <a:gdLst/>
              <a:ahLst/>
              <a:cxnLst/>
              <a:rect l="l" t="t" r="r" b="b"/>
              <a:pathLst>
                <a:path w="1542" h="1160" fill="none" extrusionOk="0">
                  <a:moveTo>
                    <a:pt x="1393" y="0"/>
                  </a:moveTo>
                  <a:cubicBezTo>
                    <a:pt x="901" y="290"/>
                    <a:pt x="375" y="668"/>
                    <a:pt x="1" y="942"/>
                  </a:cubicBezTo>
                  <a:cubicBezTo>
                    <a:pt x="58" y="1007"/>
                    <a:pt x="108" y="1076"/>
                    <a:pt x="146" y="1160"/>
                  </a:cubicBezTo>
                  <a:cubicBezTo>
                    <a:pt x="516" y="881"/>
                    <a:pt x="1046" y="504"/>
                    <a:pt x="1542" y="214"/>
                  </a:cubicBezTo>
                  <a:cubicBezTo>
                    <a:pt x="1500" y="172"/>
                    <a:pt x="1462" y="122"/>
                    <a:pt x="1431" y="73"/>
                  </a:cubicBezTo>
                  <a:cubicBezTo>
                    <a:pt x="1412" y="46"/>
                    <a:pt x="1404" y="23"/>
                    <a:pt x="13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>
              <a:extLst>
                <a:ext uri="{FF2B5EF4-FFF2-40B4-BE49-F238E27FC236}">
                  <a16:creationId xmlns:a16="http://schemas.microsoft.com/office/drawing/2014/main" id="{8080F527-F328-20EA-0A19-3B6888CEA283}"/>
                </a:ext>
              </a:extLst>
            </p:cNvPr>
            <p:cNvSpPr/>
            <p:nvPr/>
          </p:nvSpPr>
          <p:spPr>
            <a:xfrm>
              <a:off x="4560413" y="3941838"/>
              <a:ext cx="61050" cy="66575"/>
            </a:xfrm>
            <a:custGeom>
              <a:avLst/>
              <a:gdLst/>
              <a:ahLst/>
              <a:cxnLst/>
              <a:rect l="l" t="t" r="r" b="b"/>
              <a:pathLst>
                <a:path w="2442" h="2663" fill="none" extrusionOk="0">
                  <a:moveTo>
                    <a:pt x="2030" y="1861"/>
                  </a:moveTo>
                  <a:cubicBezTo>
                    <a:pt x="2030" y="1861"/>
                    <a:pt x="2442" y="1674"/>
                    <a:pt x="2331" y="1354"/>
                  </a:cubicBezTo>
                  <a:cubicBezTo>
                    <a:pt x="2197" y="969"/>
                    <a:pt x="1801" y="1068"/>
                    <a:pt x="1801" y="1068"/>
                  </a:cubicBezTo>
                  <a:cubicBezTo>
                    <a:pt x="1801" y="1068"/>
                    <a:pt x="2056" y="645"/>
                    <a:pt x="1816" y="442"/>
                  </a:cubicBezTo>
                  <a:cubicBezTo>
                    <a:pt x="1427" y="111"/>
                    <a:pt x="1076" y="511"/>
                    <a:pt x="1076" y="511"/>
                  </a:cubicBezTo>
                  <a:cubicBezTo>
                    <a:pt x="1076" y="511"/>
                    <a:pt x="1370" y="0"/>
                    <a:pt x="817" y="23"/>
                  </a:cubicBezTo>
                  <a:cubicBezTo>
                    <a:pt x="504" y="34"/>
                    <a:pt x="199" y="568"/>
                    <a:pt x="1" y="1030"/>
                  </a:cubicBezTo>
                  <a:cubicBezTo>
                    <a:pt x="1" y="1030"/>
                    <a:pt x="8" y="1426"/>
                    <a:pt x="4" y="1964"/>
                  </a:cubicBezTo>
                  <a:cubicBezTo>
                    <a:pt x="424" y="2193"/>
                    <a:pt x="672" y="2533"/>
                    <a:pt x="672" y="2533"/>
                  </a:cubicBezTo>
                  <a:lnTo>
                    <a:pt x="672" y="2533"/>
                  </a:lnTo>
                  <a:cubicBezTo>
                    <a:pt x="981" y="2578"/>
                    <a:pt x="1400" y="2636"/>
                    <a:pt x="1656" y="2647"/>
                  </a:cubicBezTo>
                  <a:cubicBezTo>
                    <a:pt x="2087" y="2662"/>
                    <a:pt x="2354" y="2605"/>
                    <a:pt x="2369" y="2308"/>
                  </a:cubicBezTo>
                  <a:cubicBezTo>
                    <a:pt x="2384" y="1968"/>
                    <a:pt x="2030" y="1861"/>
                    <a:pt x="2030" y="18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>
              <a:extLst>
                <a:ext uri="{FF2B5EF4-FFF2-40B4-BE49-F238E27FC236}">
                  <a16:creationId xmlns:a16="http://schemas.microsoft.com/office/drawing/2014/main" id="{D8A6585D-4FB7-8DA0-9FBF-1364629EF8AD}"/>
                </a:ext>
              </a:extLst>
            </p:cNvPr>
            <p:cNvSpPr/>
            <p:nvPr/>
          </p:nvSpPr>
          <p:spPr>
            <a:xfrm>
              <a:off x="4540588" y="3967488"/>
              <a:ext cx="36550" cy="43100"/>
            </a:xfrm>
            <a:custGeom>
              <a:avLst/>
              <a:gdLst/>
              <a:ahLst/>
              <a:cxnLst/>
              <a:rect l="l" t="t" r="r" b="b"/>
              <a:pathLst>
                <a:path w="1462" h="1724" fill="none" extrusionOk="0">
                  <a:moveTo>
                    <a:pt x="794" y="934"/>
                  </a:moveTo>
                  <a:cubicBezTo>
                    <a:pt x="797" y="397"/>
                    <a:pt x="790" y="0"/>
                    <a:pt x="790" y="0"/>
                  </a:cubicBezTo>
                  <a:lnTo>
                    <a:pt x="790" y="0"/>
                  </a:lnTo>
                  <a:cubicBezTo>
                    <a:pt x="790" y="0"/>
                    <a:pt x="0" y="633"/>
                    <a:pt x="168" y="1110"/>
                  </a:cubicBezTo>
                  <a:cubicBezTo>
                    <a:pt x="180" y="1133"/>
                    <a:pt x="187" y="1159"/>
                    <a:pt x="202" y="1182"/>
                  </a:cubicBezTo>
                  <a:cubicBezTo>
                    <a:pt x="233" y="1240"/>
                    <a:pt x="275" y="1285"/>
                    <a:pt x="313" y="1323"/>
                  </a:cubicBezTo>
                  <a:cubicBezTo>
                    <a:pt x="713" y="1724"/>
                    <a:pt x="1457" y="1507"/>
                    <a:pt x="1457" y="1507"/>
                  </a:cubicBezTo>
                  <a:lnTo>
                    <a:pt x="1457" y="1507"/>
                  </a:lnTo>
                  <a:cubicBezTo>
                    <a:pt x="1461" y="1503"/>
                    <a:pt x="1213" y="1163"/>
                    <a:pt x="794" y="9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>
              <a:extLst>
                <a:ext uri="{FF2B5EF4-FFF2-40B4-BE49-F238E27FC236}">
                  <a16:creationId xmlns:a16="http://schemas.microsoft.com/office/drawing/2014/main" id="{615A5070-C793-909F-C94C-5ECF292CD483}"/>
                </a:ext>
              </a:extLst>
            </p:cNvPr>
            <p:cNvSpPr/>
            <p:nvPr/>
          </p:nvSpPr>
          <p:spPr>
            <a:xfrm>
              <a:off x="4397363" y="4063388"/>
              <a:ext cx="22350" cy="98050"/>
            </a:xfrm>
            <a:custGeom>
              <a:avLst/>
              <a:gdLst/>
              <a:ahLst/>
              <a:cxnLst/>
              <a:rect l="l" t="t" r="r" b="b"/>
              <a:pathLst>
                <a:path w="894" h="3922" fill="none" extrusionOk="0">
                  <a:moveTo>
                    <a:pt x="893" y="1"/>
                  </a:moveTo>
                  <a:cubicBezTo>
                    <a:pt x="504" y="1484"/>
                    <a:pt x="188" y="3052"/>
                    <a:pt x="39" y="3754"/>
                  </a:cubicBezTo>
                  <a:cubicBezTo>
                    <a:pt x="24" y="3815"/>
                    <a:pt x="16" y="3872"/>
                    <a:pt x="1" y="3922"/>
                  </a:cubicBezTo>
                  <a:cubicBezTo>
                    <a:pt x="1" y="3922"/>
                    <a:pt x="657" y="928"/>
                    <a:pt x="886" y="12"/>
                  </a:cubicBezTo>
                  <a:cubicBezTo>
                    <a:pt x="893" y="5"/>
                    <a:pt x="893" y="5"/>
                    <a:pt x="8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>
              <a:extLst>
                <a:ext uri="{FF2B5EF4-FFF2-40B4-BE49-F238E27FC236}">
                  <a16:creationId xmlns:a16="http://schemas.microsoft.com/office/drawing/2014/main" id="{086F7AE3-72CD-1D5C-AA48-AC198BE967A5}"/>
                </a:ext>
              </a:extLst>
            </p:cNvPr>
            <p:cNvSpPr/>
            <p:nvPr/>
          </p:nvSpPr>
          <p:spPr>
            <a:xfrm>
              <a:off x="4420913" y="3999138"/>
              <a:ext cx="19875" cy="59525"/>
            </a:xfrm>
            <a:custGeom>
              <a:avLst/>
              <a:gdLst/>
              <a:ahLst/>
              <a:cxnLst/>
              <a:rect l="l" t="t" r="r" b="b"/>
              <a:pathLst>
                <a:path w="795" h="2381" fill="none" extrusionOk="0">
                  <a:moveTo>
                    <a:pt x="794" y="0"/>
                  </a:moveTo>
                  <a:cubicBezTo>
                    <a:pt x="516" y="591"/>
                    <a:pt x="245" y="1461"/>
                    <a:pt x="1" y="2380"/>
                  </a:cubicBezTo>
                  <a:cubicBezTo>
                    <a:pt x="260" y="1442"/>
                    <a:pt x="794" y="0"/>
                    <a:pt x="7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>
              <a:extLst>
                <a:ext uri="{FF2B5EF4-FFF2-40B4-BE49-F238E27FC236}">
                  <a16:creationId xmlns:a16="http://schemas.microsoft.com/office/drawing/2014/main" id="{7ED50793-3DD3-5D9C-71C4-95A4E0387EFF}"/>
                </a:ext>
              </a:extLst>
            </p:cNvPr>
            <p:cNvSpPr/>
            <p:nvPr/>
          </p:nvSpPr>
          <p:spPr>
            <a:xfrm>
              <a:off x="4340163" y="3933813"/>
              <a:ext cx="64100" cy="227725"/>
            </a:xfrm>
            <a:custGeom>
              <a:avLst/>
              <a:gdLst/>
              <a:ahLst/>
              <a:cxnLst/>
              <a:rect l="l" t="t" r="r" b="b"/>
              <a:pathLst>
                <a:path w="2564" h="9109" fill="none" extrusionOk="0">
                  <a:moveTo>
                    <a:pt x="2369" y="1652"/>
                  </a:moveTo>
                  <a:lnTo>
                    <a:pt x="2369" y="1648"/>
                  </a:lnTo>
                  <a:cubicBezTo>
                    <a:pt x="2563" y="886"/>
                    <a:pt x="2178" y="218"/>
                    <a:pt x="1698" y="46"/>
                  </a:cubicBezTo>
                  <a:cubicBezTo>
                    <a:pt x="1617" y="16"/>
                    <a:pt x="1530" y="1"/>
                    <a:pt x="1438" y="1"/>
                  </a:cubicBezTo>
                  <a:cubicBezTo>
                    <a:pt x="1034" y="12"/>
                    <a:pt x="618" y="390"/>
                    <a:pt x="454" y="1351"/>
                  </a:cubicBezTo>
                  <a:cubicBezTo>
                    <a:pt x="0" y="3979"/>
                    <a:pt x="321" y="9108"/>
                    <a:pt x="321" y="9108"/>
                  </a:cubicBezTo>
                  <a:lnTo>
                    <a:pt x="1419" y="9108"/>
                  </a:lnTo>
                  <a:cubicBezTo>
                    <a:pt x="1419" y="9108"/>
                    <a:pt x="1717" y="5367"/>
                    <a:pt x="1881" y="4043"/>
                  </a:cubicBezTo>
                  <a:cubicBezTo>
                    <a:pt x="2048" y="2720"/>
                    <a:pt x="2369" y="1652"/>
                    <a:pt x="2369" y="16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>
              <a:extLst>
                <a:ext uri="{FF2B5EF4-FFF2-40B4-BE49-F238E27FC236}">
                  <a16:creationId xmlns:a16="http://schemas.microsoft.com/office/drawing/2014/main" id="{3E61F0F3-3BC9-19FF-BE1D-F82CC19CC18D}"/>
                </a:ext>
              </a:extLst>
            </p:cNvPr>
            <p:cNvSpPr/>
            <p:nvPr/>
          </p:nvSpPr>
          <p:spPr>
            <a:xfrm>
              <a:off x="4421313" y="4124813"/>
              <a:ext cx="13750" cy="36625"/>
            </a:xfrm>
            <a:custGeom>
              <a:avLst/>
              <a:gdLst/>
              <a:ahLst/>
              <a:cxnLst/>
              <a:rect l="l" t="t" r="r" b="b"/>
              <a:pathLst>
                <a:path w="550" h="1465" fill="none" extrusionOk="0">
                  <a:moveTo>
                    <a:pt x="0" y="1465"/>
                  </a:moveTo>
                  <a:cubicBezTo>
                    <a:pt x="0" y="1465"/>
                    <a:pt x="240" y="824"/>
                    <a:pt x="549" y="0"/>
                  </a:cubicBezTo>
                  <a:cubicBezTo>
                    <a:pt x="229" y="839"/>
                    <a:pt x="0" y="1465"/>
                    <a:pt x="0" y="1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>
              <a:extLst>
                <a:ext uri="{FF2B5EF4-FFF2-40B4-BE49-F238E27FC236}">
                  <a16:creationId xmlns:a16="http://schemas.microsoft.com/office/drawing/2014/main" id="{BFB80590-5D3F-16D1-FD53-E76261F7EEC7}"/>
                </a:ext>
              </a:extLst>
            </p:cNvPr>
            <p:cNvSpPr/>
            <p:nvPr/>
          </p:nvSpPr>
          <p:spPr>
            <a:xfrm>
              <a:off x="4375813" y="3954688"/>
              <a:ext cx="70125" cy="206850"/>
            </a:xfrm>
            <a:custGeom>
              <a:avLst/>
              <a:gdLst/>
              <a:ahLst/>
              <a:cxnLst/>
              <a:rect l="l" t="t" r="r" b="b"/>
              <a:pathLst>
                <a:path w="2805" h="8274" fill="none" extrusionOk="0">
                  <a:moveTo>
                    <a:pt x="2224" y="169"/>
                  </a:moveTo>
                  <a:cubicBezTo>
                    <a:pt x="2148" y="119"/>
                    <a:pt x="2068" y="89"/>
                    <a:pt x="1988" y="73"/>
                  </a:cubicBezTo>
                  <a:cubicBezTo>
                    <a:pt x="1626" y="1"/>
                    <a:pt x="1202" y="226"/>
                    <a:pt x="947" y="813"/>
                  </a:cubicBezTo>
                  <a:lnTo>
                    <a:pt x="947" y="817"/>
                  </a:lnTo>
                  <a:cubicBezTo>
                    <a:pt x="947" y="817"/>
                    <a:pt x="630" y="1885"/>
                    <a:pt x="462" y="3208"/>
                  </a:cubicBezTo>
                  <a:cubicBezTo>
                    <a:pt x="294" y="4528"/>
                    <a:pt x="1" y="8273"/>
                    <a:pt x="1" y="8273"/>
                  </a:cubicBezTo>
                  <a:lnTo>
                    <a:pt x="298" y="8273"/>
                  </a:lnTo>
                  <a:lnTo>
                    <a:pt x="863" y="8273"/>
                  </a:lnTo>
                  <a:cubicBezTo>
                    <a:pt x="870" y="8224"/>
                    <a:pt x="886" y="8167"/>
                    <a:pt x="901" y="8106"/>
                  </a:cubicBezTo>
                  <a:cubicBezTo>
                    <a:pt x="1050" y="7408"/>
                    <a:pt x="1362" y="5840"/>
                    <a:pt x="1755" y="4353"/>
                  </a:cubicBezTo>
                  <a:cubicBezTo>
                    <a:pt x="1767" y="4292"/>
                    <a:pt x="1786" y="4227"/>
                    <a:pt x="1805" y="4158"/>
                  </a:cubicBezTo>
                  <a:cubicBezTo>
                    <a:pt x="2049" y="3239"/>
                    <a:pt x="2320" y="2369"/>
                    <a:pt x="2598" y="1778"/>
                  </a:cubicBezTo>
                  <a:cubicBezTo>
                    <a:pt x="2804" y="958"/>
                    <a:pt x="2579" y="394"/>
                    <a:pt x="2224" y="1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>
              <a:extLst>
                <a:ext uri="{FF2B5EF4-FFF2-40B4-BE49-F238E27FC236}">
                  <a16:creationId xmlns:a16="http://schemas.microsoft.com/office/drawing/2014/main" id="{DE50828B-7488-9741-6CEE-65367DC84DA8}"/>
                </a:ext>
              </a:extLst>
            </p:cNvPr>
            <p:cNvSpPr/>
            <p:nvPr/>
          </p:nvSpPr>
          <p:spPr>
            <a:xfrm>
              <a:off x="4397463" y="3974813"/>
              <a:ext cx="90025" cy="186425"/>
            </a:xfrm>
            <a:custGeom>
              <a:avLst/>
              <a:gdLst/>
              <a:ahLst/>
              <a:cxnLst/>
              <a:rect l="l" t="t" r="r" b="b"/>
              <a:pathLst>
                <a:path w="3601" h="7457" fill="none" extrusionOk="0">
                  <a:moveTo>
                    <a:pt x="3189" y="409"/>
                  </a:moveTo>
                  <a:cubicBezTo>
                    <a:pt x="3132" y="340"/>
                    <a:pt x="3067" y="283"/>
                    <a:pt x="2995" y="237"/>
                  </a:cubicBezTo>
                  <a:cubicBezTo>
                    <a:pt x="2628" y="1"/>
                    <a:pt x="2133" y="115"/>
                    <a:pt x="1732" y="969"/>
                  </a:cubicBezTo>
                  <a:cubicBezTo>
                    <a:pt x="1732" y="969"/>
                    <a:pt x="1198" y="2411"/>
                    <a:pt x="939" y="3349"/>
                  </a:cubicBezTo>
                  <a:cubicBezTo>
                    <a:pt x="920" y="3414"/>
                    <a:pt x="901" y="3483"/>
                    <a:pt x="889" y="3544"/>
                  </a:cubicBezTo>
                  <a:lnTo>
                    <a:pt x="889" y="3548"/>
                  </a:lnTo>
                  <a:cubicBezTo>
                    <a:pt x="660" y="4463"/>
                    <a:pt x="1" y="7457"/>
                    <a:pt x="1" y="7457"/>
                  </a:cubicBezTo>
                  <a:lnTo>
                    <a:pt x="264" y="7457"/>
                  </a:lnTo>
                  <a:lnTo>
                    <a:pt x="954" y="7457"/>
                  </a:lnTo>
                  <a:cubicBezTo>
                    <a:pt x="954" y="7457"/>
                    <a:pt x="1183" y="6835"/>
                    <a:pt x="1503" y="5996"/>
                  </a:cubicBezTo>
                  <a:lnTo>
                    <a:pt x="1503" y="5989"/>
                  </a:lnTo>
                  <a:cubicBezTo>
                    <a:pt x="1503" y="5985"/>
                    <a:pt x="1507" y="5981"/>
                    <a:pt x="1507" y="5977"/>
                  </a:cubicBezTo>
                  <a:cubicBezTo>
                    <a:pt x="2033" y="4597"/>
                    <a:pt x="2804" y="2663"/>
                    <a:pt x="3216" y="1999"/>
                  </a:cubicBezTo>
                  <a:cubicBezTo>
                    <a:pt x="3273" y="1908"/>
                    <a:pt x="3334" y="1828"/>
                    <a:pt x="3399" y="1767"/>
                  </a:cubicBezTo>
                  <a:cubicBezTo>
                    <a:pt x="3601" y="1294"/>
                    <a:pt x="3471" y="737"/>
                    <a:pt x="3189" y="4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>
              <a:extLst>
                <a:ext uri="{FF2B5EF4-FFF2-40B4-BE49-F238E27FC236}">
                  <a16:creationId xmlns:a16="http://schemas.microsoft.com/office/drawing/2014/main" id="{F7E5F423-56F5-6B28-AA56-A12F26D98308}"/>
                </a:ext>
              </a:extLst>
            </p:cNvPr>
            <p:cNvSpPr/>
            <p:nvPr/>
          </p:nvSpPr>
          <p:spPr>
            <a:xfrm>
              <a:off x="4421313" y="4010088"/>
              <a:ext cx="95450" cy="151450"/>
            </a:xfrm>
            <a:custGeom>
              <a:avLst/>
              <a:gdLst/>
              <a:ahLst/>
              <a:cxnLst/>
              <a:rect l="l" t="t" r="r" b="b"/>
              <a:pathLst>
                <a:path w="3818" h="6058" fill="none" extrusionOk="0">
                  <a:moveTo>
                    <a:pt x="3692" y="562"/>
                  </a:moveTo>
                  <a:cubicBezTo>
                    <a:pt x="3654" y="478"/>
                    <a:pt x="3604" y="409"/>
                    <a:pt x="3547" y="344"/>
                  </a:cubicBezTo>
                  <a:cubicBezTo>
                    <a:pt x="3276" y="50"/>
                    <a:pt x="2807" y="1"/>
                    <a:pt x="2445" y="363"/>
                  </a:cubicBezTo>
                  <a:cubicBezTo>
                    <a:pt x="2380" y="432"/>
                    <a:pt x="2319" y="508"/>
                    <a:pt x="2262" y="600"/>
                  </a:cubicBezTo>
                  <a:cubicBezTo>
                    <a:pt x="1846" y="1259"/>
                    <a:pt x="1079" y="3197"/>
                    <a:pt x="553" y="4574"/>
                  </a:cubicBezTo>
                  <a:cubicBezTo>
                    <a:pt x="553" y="4578"/>
                    <a:pt x="549" y="4585"/>
                    <a:pt x="549" y="4589"/>
                  </a:cubicBezTo>
                  <a:lnTo>
                    <a:pt x="549" y="4593"/>
                  </a:lnTo>
                  <a:cubicBezTo>
                    <a:pt x="240" y="5413"/>
                    <a:pt x="0" y="6057"/>
                    <a:pt x="0" y="6057"/>
                  </a:cubicBezTo>
                  <a:lnTo>
                    <a:pt x="233" y="6057"/>
                  </a:lnTo>
                  <a:lnTo>
                    <a:pt x="976" y="6057"/>
                  </a:lnTo>
                  <a:cubicBezTo>
                    <a:pt x="976" y="6057"/>
                    <a:pt x="2853" y="2991"/>
                    <a:pt x="3570" y="1687"/>
                  </a:cubicBezTo>
                  <a:cubicBezTo>
                    <a:pt x="3814" y="1237"/>
                    <a:pt x="3818" y="840"/>
                    <a:pt x="3692" y="5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1">
            <a:extLst>
              <a:ext uri="{FF2B5EF4-FFF2-40B4-BE49-F238E27FC236}">
                <a16:creationId xmlns:a16="http://schemas.microsoft.com/office/drawing/2014/main" id="{05A8E42F-54B2-6FEC-D225-B99A4EC059E2}"/>
              </a:ext>
            </a:extLst>
          </p:cNvPr>
          <p:cNvGrpSpPr/>
          <p:nvPr/>
        </p:nvGrpSpPr>
        <p:grpSpPr>
          <a:xfrm>
            <a:off x="4571967" y="3992387"/>
            <a:ext cx="3858691" cy="287657"/>
            <a:chOff x="713225" y="1013375"/>
            <a:chExt cx="5026300" cy="374700"/>
          </a:xfrm>
        </p:grpSpPr>
        <p:grpSp>
          <p:nvGrpSpPr>
            <p:cNvPr id="731" name="Google Shape;731;p41">
              <a:extLst>
                <a:ext uri="{FF2B5EF4-FFF2-40B4-BE49-F238E27FC236}">
                  <a16:creationId xmlns:a16="http://schemas.microsoft.com/office/drawing/2014/main" id="{0C6E73D0-B253-91F3-2774-3A0FE6DA5347}"/>
                </a:ext>
              </a:extLst>
            </p:cNvPr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732" name="Google Shape;732;p41">
                <a:extLst>
                  <a:ext uri="{FF2B5EF4-FFF2-40B4-BE49-F238E27FC236}">
                    <a16:creationId xmlns:a16="http://schemas.microsoft.com/office/drawing/2014/main" id="{D112B7E6-15F4-3819-4994-F17132797C32}"/>
                  </a:ext>
                </a:extLst>
              </p:cNvPr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1">
                <a:extLst>
                  <a:ext uri="{FF2B5EF4-FFF2-40B4-BE49-F238E27FC236}">
                    <a16:creationId xmlns:a16="http://schemas.microsoft.com/office/drawing/2014/main" id="{500A2EB8-00A4-FAF4-2D06-5D612416886B}"/>
                  </a:ext>
                </a:extLst>
              </p:cNvPr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1">
                <a:extLst>
                  <a:ext uri="{FF2B5EF4-FFF2-40B4-BE49-F238E27FC236}">
                    <a16:creationId xmlns:a16="http://schemas.microsoft.com/office/drawing/2014/main" id="{C75FBCBC-2C28-FC0A-360C-146E8B3C2598}"/>
                  </a:ext>
                </a:extLst>
              </p:cNvPr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1">
                <a:extLst>
                  <a:ext uri="{FF2B5EF4-FFF2-40B4-BE49-F238E27FC236}">
                    <a16:creationId xmlns:a16="http://schemas.microsoft.com/office/drawing/2014/main" id="{25DCBF1D-00A5-9774-F84B-2B715F671BE9}"/>
                  </a:ext>
                </a:extLst>
              </p:cNvPr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1">
                <a:extLst>
                  <a:ext uri="{FF2B5EF4-FFF2-40B4-BE49-F238E27FC236}">
                    <a16:creationId xmlns:a16="http://schemas.microsoft.com/office/drawing/2014/main" id="{EEB6528A-EC82-8B6F-AF86-3595C5428268}"/>
                  </a:ext>
                </a:extLst>
              </p:cNvPr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1">
                <a:extLst>
                  <a:ext uri="{FF2B5EF4-FFF2-40B4-BE49-F238E27FC236}">
                    <a16:creationId xmlns:a16="http://schemas.microsoft.com/office/drawing/2014/main" id="{DF63E759-998B-E325-6112-C114D4313B79}"/>
                  </a:ext>
                </a:extLst>
              </p:cNvPr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1">
                <a:extLst>
                  <a:ext uri="{FF2B5EF4-FFF2-40B4-BE49-F238E27FC236}">
                    <a16:creationId xmlns:a16="http://schemas.microsoft.com/office/drawing/2014/main" id="{4EC2008C-1E8E-DF61-17D4-6F1D4B429420}"/>
                  </a:ext>
                </a:extLst>
              </p:cNvPr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1">
                <a:extLst>
                  <a:ext uri="{FF2B5EF4-FFF2-40B4-BE49-F238E27FC236}">
                    <a16:creationId xmlns:a16="http://schemas.microsoft.com/office/drawing/2014/main" id="{8367BF06-C730-725D-4361-70ACB1353DF3}"/>
                  </a:ext>
                </a:extLst>
              </p:cNvPr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1">
                <a:extLst>
                  <a:ext uri="{FF2B5EF4-FFF2-40B4-BE49-F238E27FC236}">
                    <a16:creationId xmlns:a16="http://schemas.microsoft.com/office/drawing/2014/main" id="{2439C901-BD98-038F-5042-C0ABB0C5EA31}"/>
                  </a:ext>
                </a:extLst>
              </p:cNvPr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1">
                <a:extLst>
                  <a:ext uri="{FF2B5EF4-FFF2-40B4-BE49-F238E27FC236}">
                    <a16:creationId xmlns:a16="http://schemas.microsoft.com/office/drawing/2014/main" id="{DBF6D356-60FB-F4C4-7EDA-14095309F39B}"/>
                  </a:ext>
                </a:extLst>
              </p:cNvPr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1">
                <a:extLst>
                  <a:ext uri="{FF2B5EF4-FFF2-40B4-BE49-F238E27FC236}">
                    <a16:creationId xmlns:a16="http://schemas.microsoft.com/office/drawing/2014/main" id="{0AF0A7D4-F249-EAE7-39E2-6DD3ED45D862}"/>
                  </a:ext>
                </a:extLst>
              </p:cNvPr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1">
                <a:extLst>
                  <a:ext uri="{FF2B5EF4-FFF2-40B4-BE49-F238E27FC236}">
                    <a16:creationId xmlns:a16="http://schemas.microsoft.com/office/drawing/2014/main" id="{AA5A2DE1-D7F1-55EA-7EBC-EDCD2550BF02}"/>
                  </a:ext>
                </a:extLst>
              </p:cNvPr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1">
                <a:extLst>
                  <a:ext uri="{FF2B5EF4-FFF2-40B4-BE49-F238E27FC236}">
                    <a16:creationId xmlns:a16="http://schemas.microsoft.com/office/drawing/2014/main" id="{ECAADD38-829D-2A2E-EC57-FB1C810C5631}"/>
                  </a:ext>
                </a:extLst>
              </p:cNvPr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1">
                <a:extLst>
                  <a:ext uri="{FF2B5EF4-FFF2-40B4-BE49-F238E27FC236}">
                    <a16:creationId xmlns:a16="http://schemas.microsoft.com/office/drawing/2014/main" id="{3A3FFFE7-6AF9-285A-5C01-89DBAD9F6F2B}"/>
                  </a:ext>
                </a:extLst>
              </p:cNvPr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1">
                <a:extLst>
                  <a:ext uri="{FF2B5EF4-FFF2-40B4-BE49-F238E27FC236}">
                    <a16:creationId xmlns:a16="http://schemas.microsoft.com/office/drawing/2014/main" id="{F1C52E9B-5F0E-04AF-1584-C6749DA5155F}"/>
                  </a:ext>
                </a:extLst>
              </p:cNvPr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1">
                <a:extLst>
                  <a:ext uri="{FF2B5EF4-FFF2-40B4-BE49-F238E27FC236}">
                    <a16:creationId xmlns:a16="http://schemas.microsoft.com/office/drawing/2014/main" id="{4B7F0E6A-B5EC-D491-023D-E74753747951}"/>
                  </a:ext>
                </a:extLst>
              </p:cNvPr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1">
                <a:extLst>
                  <a:ext uri="{FF2B5EF4-FFF2-40B4-BE49-F238E27FC236}">
                    <a16:creationId xmlns:a16="http://schemas.microsoft.com/office/drawing/2014/main" id="{A37F1B41-2428-48C8-8FF9-9BAD55CFA3F6}"/>
                  </a:ext>
                </a:extLst>
              </p:cNvPr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1">
                <a:extLst>
                  <a:ext uri="{FF2B5EF4-FFF2-40B4-BE49-F238E27FC236}">
                    <a16:creationId xmlns:a16="http://schemas.microsoft.com/office/drawing/2014/main" id="{A9B086B8-741B-46AD-EE2D-58C9685A3667}"/>
                  </a:ext>
                </a:extLst>
              </p:cNvPr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1">
                <a:extLst>
                  <a:ext uri="{FF2B5EF4-FFF2-40B4-BE49-F238E27FC236}">
                    <a16:creationId xmlns:a16="http://schemas.microsoft.com/office/drawing/2014/main" id="{66F23E8A-3EDA-F1D5-1932-93BDCC3E7C15}"/>
                  </a:ext>
                </a:extLst>
              </p:cNvPr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1">
                <a:extLst>
                  <a:ext uri="{FF2B5EF4-FFF2-40B4-BE49-F238E27FC236}">
                    <a16:creationId xmlns:a16="http://schemas.microsoft.com/office/drawing/2014/main" id="{6C49FA20-433E-B5BB-765F-6D8659164930}"/>
                  </a:ext>
                </a:extLst>
              </p:cNvPr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1">
                <a:extLst>
                  <a:ext uri="{FF2B5EF4-FFF2-40B4-BE49-F238E27FC236}">
                    <a16:creationId xmlns:a16="http://schemas.microsoft.com/office/drawing/2014/main" id="{1CF8B744-4F14-0223-09CC-75045041D0B3}"/>
                  </a:ext>
                </a:extLst>
              </p:cNvPr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1">
                <a:extLst>
                  <a:ext uri="{FF2B5EF4-FFF2-40B4-BE49-F238E27FC236}">
                    <a16:creationId xmlns:a16="http://schemas.microsoft.com/office/drawing/2014/main" id="{E70DB5AA-5F69-E046-D8A0-3FE3A1F6A1AA}"/>
                  </a:ext>
                </a:extLst>
              </p:cNvPr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1">
                <a:extLst>
                  <a:ext uri="{FF2B5EF4-FFF2-40B4-BE49-F238E27FC236}">
                    <a16:creationId xmlns:a16="http://schemas.microsoft.com/office/drawing/2014/main" id="{A2235575-35B4-68E3-BA92-9A44E2951ADD}"/>
                  </a:ext>
                </a:extLst>
              </p:cNvPr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1">
                <a:extLst>
                  <a:ext uri="{FF2B5EF4-FFF2-40B4-BE49-F238E27FC236}">
                    <a16:creationId xmlns:a16="http://schemas.microsoft.com/office/drawing/2014/main" id="{3F8BA073-D50B-F27E-0886-32F86B90B74C}"/>
                  </a:ext>
                </a:extLst>
              </p:cNvPr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1">
                <a:extLst>
                  <a:ext uri="{FF2B5EF4-FFF2-40B4-BE49-F238E27FC236}">
                    <a16:creationId xmlns:a16="http://schemas.microsoft.com/office/drawing/2014/main" id="{54445ABC-6741-1752-C539-D74E77FA5393}"/>
                  </a:ext>
                </a:extLst>
              </p:cNvPr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1">
                <a:extLst>
                  <a:ext uri="{FF2B5EF4-FFF2-40B4-BE49-F238E27FC236}">
                    <a16:creationId xmlns:a16="http://schemas.microsoft.com/office/drawing/2014/main" id="{1C5C3B8B-718A-CEB2-71E9-233623D037F6}"/>
                  </a:ext>
                </a:extLst>
              </p:cNvPr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1">
                <a:extLst>
                  <a:ext uri="{FF2B5EF4-FFF2-40B4-BE49-F238E27FC236}">
                    <a16:creationId xmlns:a16="http://schemas.microsoft.com/office/drawing/2014/main" id="{CB113BF1-0FE8-44FA-4787-144538FCC825}"/>
                  </a:ext>
                </a:extLst>
              </p:cNvPr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1">
                <a:extLst>
                  <a:ext uri="{FF2B5EF4-FFF2-40B4-BE49-F238E27FC236}">
                    <a16:creationId xmlns:a16="http://schemas.microsoft.com/office/drawing/2014/main" id="{23F35DC2-4C00-8BDE-EACB-687665B800F6}"/>
                  </a:ext>
                </a:extLst>
              </p:cNvPr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1">
                <a:extLst>
                  <a:ext uri="{FF2B5EF4-FFF2-40B4-BE49-F238E27FC236}">
                    <a16:creationId xmlns:a16="http://schemas.microsoft.com/office/drawing/2014/main" id="{F4BF430C-3F36-7DFF-EA66-702A7F4F5295}"/>
                  </a:ext>
                </a:extLst>
              </p:cNvPr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1">
                <a:extLst>
                  <a:ext uri="{FF2B5EF4-FFF2-40B4-BE49-F238E27FC236}">
                    <a16:creationId xmlns:a16="http://schemas.microsoft.com/office/drawing/2014/main" id="{0ACE0AA7-5838-992D-489D-50F677D59DAA}"/>
                  </a:ext>
                </a:extLst>
              </p:cNvPr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1">
                <a:extLst>
                  <a:ext uri="{FF2B5EF4-FFF2-40B4-BE49-F238E27FC236}">
                    <a16:creationId xmlns:a16="http://schemas.microsoft.com/office/drawing/2014/main" id="{76A9D2F9-33FB-03F8-EE0F-C7B9610744CD}"/>
                  </a:ext>
                </a:extLst>
              </p:cNvPr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1">
                <a:extLst>
                  <a:ext uri="{FF2B5EF4-FFF2-40B4-BE49-F238E27FC236}">
                    <a16:creationId xmlns:a16="http://schemas.microsoft.com/office/drawing/2014/main" id="{9C8AED2C-A90F-96D9-C70B-DEAAA7325726}"/>
                  </a:ext>
                </a:extLst>
              </p:cNvPr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1">
                <a:extLst>
                  <a:ext uri="{FF2B5EF4-FFF2-40B4-BE49-F238E27FC236}">
                    <a16:creationId xmlns:a16="http://schemas.microsoft.com/office/drawing/2014/main" id="{0D1D6684-8334-081C-8F3C-3206EC751760}"/>
                  </a:ext>
                </a:extLst>
              </p:cNvPr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1">
                <a:extLst>
                  <a:ext uri="{FF2B5EF4-FFF2-40B4-BE49-F238E27FC236}">
                    <a16:creationId xmlns:a16="http://schemas.microsoft.com/office/drawing/2014/main" id="{2C6EB555-8FF6-0508-DC74-322BA5F595AD}"/>
                  </a:ext>
                </a:extLst>
              </p:cNvPr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1">
                <a:extLst>
                  <a:ext uri="{FF2B5EF4-FFF2-40B4-BE49-F238E27FC236}">
                    <a16:creationId xmlns:a16="http://schemas.microsoft.com/office/drawing/2014/main" id="{ABADDD38-6D7A-863E-E106-8C7DA08EB61A}"/>
                  </a:ext>
                </a:extLst>
              </p:cNvPr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1">
                <a:extLst>
                  <a:ext uri="{FF2B5EF4-FFF2-40B4-BE49-F238E27FC236}">
                    <a16:creationId xmlns:a16="http://schemas.microsoft.com/office/drawing/2014/main" id="{482329B5-0E5A-C6E5-B841-5E6B86E2F931}"/>
                  </a:ext>
                </a:extLst>
              </p:cNvPr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1">
                <a:extLst>
                  <a:ext uri="{FF2B5EF4-FFF2-40B4-BE49-F238E27FC236}">
                    <a16:creationId xmlns:a16="http://schemas.microsoft.com/office/drawing/2014/main" id="{35D3D721-B1AB-D0C7-238A-1C3F7B9268CC}"/>
                  </a:ext>
                </a:extLst>
              </p:cNvPr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1">
                <a:extLst>
                  <a:ext uri="{FF2B5EF4-FFF2-40B4-BE49-F238E27FC236}">
                    <a16:creationId xmlns:a16="http://schemas.microsoft.com/office/drawing/2014/main" id="{B2FFDB6F-5DA9-8C16-2B6E-47A97D01CB54}"/>
                  </a:ext>
                </a:extLst>
              </p:cNvPr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1">
                <a:extLst>
                  <a:ext uri="{FF2B5EF4-FFF2-40B4-BE49-F238E27FC236}">
                    <a16:creationId xmlns:a16="http://schemas.microsoft.com/office/drawing/2014/main" id="{9E6263F5-19B4-B4D4-77F1-8EFA449FD629}"/>
                  </a:ext>
                </a:extLst>
              </p:cNvPr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1">
                <a:extLst>
                  <a:ext uri="{FF2B5EF4-FFF2-40B4-BE49-F238E27FC236}">
                    <a16:creationId xmlns:a16="http://schemas.microsoft.com/office/drawing/2014/main" id="{A732A20B-FCA8-C7C5-3A5E-8A3980559D3D}"/>
                  </a:ext>
                </a:extLst>
              </p:cNvPr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1">
                <a:extLst>
                  <a:ext uri="{FF2B5EF4-FFF2-40B4-BE49-F238E27FC236}">
                    <a16:creationId xmlns:a16="http://schemas.microsoft.com/office/drawing/2014/main" id="{1A4C29AF-0F87-A675-4CE1-879C6C34F477}"/>
                  </a:ext>
                </a:extLst>
              </p:cNvPr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1">
                <a:extLst>
                  <a:ext uri="{FF2B5EF4-FFF2-40B4-BE49-F238E27FC236}">
                    <a16:creationId xmlns:a16="http://schemas.microsoft.com/office/drawing/2014/main" id="{71FAEB83-4036-4177-AFA4-3390F833D273}"/>
                  </a:ext>
                </a:extLst>
              </p:cNvPr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1">
                <a:extLst>
                  <a:ext uri="{FF2B5EF4-FFF2-40B4-BE49-F238E27FC236}">
                    <a16:creationId xmlns:a16="http://schemas.microsoft.com/office/drawing/2014/main" id="{02C2FD2C-B69A-69E5-B846-A35E044E7391}"/>
                  </a:ext>
                </a:extLst>
              </p:cNvPr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1">
                <a:extLst>
                  <a:ext uri="{FF2B5EF4-FFF2-40B4-BE49-F238E27FC236}">
                    <a16:creationId xmlns:a16="http://schemas.microsoft.com/office/drawing/2014/main" id="{F40E7100-67DC-5DE3-FAE2-CE28EF241D68}"/>
                  </a:ext>
                </a:extLst>
              </p:cNvPr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1">
                <a:extLst>
                  <a:ext uri="{FF2B5EF4-FFF2-40B4-BE49-F238E27FC236}">
                    <a16:creationId xmlns:a16="http://schemas.microsoft.com/office/drawing/2014/main" id="{9636ED6C-E597-3E47-8823-F8369F9E81DF}"/>
                  </a:ext>
                </a:extLst>
              </p:cNvPr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1">
                <a:extLst>
                  <a:ext uri="{FF2B5EF4-FFF2-40B4-BE49-F238E27FC236}">
                    <a16:creationId xmlns:a16="http://schemas.microsoft.com/office/drawing/2014/main" id="{BEDB89D4-B2C9-BCB4-9F17-510AEB44A20B}"/>
                  </a:ext>
                </a:extLst>
              </p:cNvPr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1">
                <a:extLst>
                  <a:ext uri="{FF2B5EF4-FFF2-40B4-BE49-F238E27FC236}">
                    <a16:creationId xmlns:a16="http://schemas.microsoft.com/office/drawing/2014/main" id="{48B585D5-BEAD-983B-FF82-05EBFB97D752}"/>
                  </a:ext>
                </a:extLst>
              </p:cNvPr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1">
                <a:extLst>
                  <a:ext uri="{FF2B5EF4-FFF2-40B4-BE49-F238E27FC236}">
                    <a16:creationId xmlns:a16="http://schemas.microsoft.com/office/drawing/2014/main" id="{C45D549E-2A1F-1D59-23B7-B4729DD89EA5}"/>
                  </a:ext>
                </a:extLst>
              </p:cNvPr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1">
                <a:extLst>
                  <a:ext uri="{FF2B5EF4-FFF2-40B4-BE49-F238E27FC236}">
                    <a16:creationId xmlns:a16="http://schemas.microsoft.com/office/drawing/2014/main" id="{0291A24D-D6E7-3A76-07FF-A35F4425287B}"/>
                  </a:ext>
                </a:extLst>
              </p:cNvPr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1">
                <a:extLst>
                  <a:ext uri="{FF2B5EF4-FFF2-40B4-BE49-F238E27FC236}">
                    <a16:creationId xmlns:a16="http://schemas.microsoft.com/office/drawing/2014/main" id="{F8E405CF-EFF0-1C2C-1277-4EE294E33982}"/>
                  </a:ext>
                </a:extLst>
              </p:cNvPr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1">
                <a:extLst>
                  <a:ext uri="{FF2B5EF4-FFF2-40B4-BE49-F238E27FC236}">
                    <a16:creationId xmlns:a16="http://schemas.microsoft.com/office/drawing/2014/main" id="{CF35F8BF-486D-1EFE-3F10-FDEBC4B025B5}"/>
                  </a:ext>
                </a:extLst>
              </p:cNvPr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1">
                <a:extLst>
                  <a:ext uri="{FF2B5EF4-FFF2-40B4-BE49-F238E27FC236}">
                    <a16:creationId xmlns:a16="http://schemas.microsoft.com/office/drawing/2014/main" id="{C8FECCD1-76CF-B6DA-B18D-A09D1A5ACCF9}"/>
                  </a:ext>
                </a:extLst>
              </p:cNvPr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1">
                <a:extLst>
                  <a:ext uri="{FF2B5EF4-FFF2-40B4-BE49-F238E27FC236}">
                    <a16:creationId xmlns:a16="http://schemas.microsoft.com/office/drawing/2014/main" id="{6583FF30-BD94-86AB-897D-4F86987FF13A}"/>
                  </a:ext>
                </a:extLst>
              </p:cNvPr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5" name="Google Shape;785;p41">
              <a:extLst>
                <a:ext uri="{FF2B5EF4-FFF2-40B4-BE49-F238E27FC236}">
                  <a16:creationId xmlns:a16="http://schemas.microsoft.com/office/drawing/2014/main" id="{99639F5F-5171-1B43-CEB5-C15FF17F988F}"/>
                </a:ext>
              </a:extLst>
            </p:cNvPr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41">
              <a:extLst>
                <a:ext uri="{FF2B5EF4-FFF2-40B4-BE49-F238E27FC236}">
                  <a16:creationId xmlns:a16="http://schemas.microsoft.com/office/drawing/2014/main" id="{FAC951DE-B029-0E58-DEA6-ED5B644A4E2F}"/>
                </a:ext>
              </a:extLst>
            </p:cNvPr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7" name="Google Shape;787;p41">
            <a:extLst>
              <a:ext uri="{FF2B5EF4-FFF2-40B4-BE49-F238E27FC236}">
                <a16:creationId xmlns:a16="http://schemas.microsoft.com/office/drawing/2014/main" id="{2D8BDF92-9402-5AD3-CFE3-6819F84B63D8}"/>
              </a:ext>
            </a:extLst>
          </p:cNvPr>
          <p:cNvGrpSpPr/>
          <p:nvPr/>
        </p:nvGrpSpPr>
        <p:grpSpPr>
          <a:xfrm>
            <a:off x="4571967" y="894187"/>
            <a:ext cx="3858691" cy="287657"/>
            <a:chOff x="713225" y="1013375"/>
            <a:chExt cx="5026300" cy="374700"/>
          </a:xfrm>
        </p:grpSpPr>
        <p:cxnSp>
          <p:nvCxnSpPr>
            <p:cNvPr id="788" name="Google Shape;788;p41">
              <a:extLst>
                <a:ext uri="{FF2B5EF4-FFF2-40B4-BE49-F238E27FC236}">
                  <a16:creationId xmlns:a16="http://schemas.microsoft.com/office/drawing/2014/main" id="{588DD2F2-2A3A-489F-298E-B1871BAC53B2}"/>
                </a:ext>
              </a:extLst>
            </p:cNvPr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41">
              <a:extLst>
                <a:ext uri="{FF2B5EF4-FFF2-40B4-BE49-F238E27FC236}">
                  <a16:creationId xmlns:a16="http://schemas.microsoft.com/office/drawing/2014/main" id="{6ACA7D36-5568-77B3-FD21-CAC1073F86A6}"/>
                </a:ext>
              </a:extLst>
            </p:cNvPr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0" name="Google Shape;790;p41">
              <a:extLst>
                <a:ext uri="{FF2B5EF4-FFF2-40B4-BE49-F238E27FC236}">
                  <a16:creationId xmlns:a16="http://schemas.microsoft.com/office/drawing/2014/main" id="{FE2D66C2-74F9-5011-FF84-FBDD469C328D}"/>
                </a:ext>
              </a:extLst>
            </p:cNvPr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791" name="Google Shape;791;p41">
                <a:extLst>
                  <a:ext uri="{FF2B5EF4-FFF2-40B4-BE49-F238E27FC236}">
                    <a16:creationId xmlns:a16="http://schemas.microsoft.com/office/drawing/2014/main" id="{BC1711BD-E3C1-C4E3-78D3-7BC053689DB8}"/>
                  </a:ext>
                </a:extLst>
              </p:cNvPr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1">
                <a:extLst>
                  <a:ext uri="{FF2B5EF4-FFF2-40B4-BE49-F238E27FC236}">
                    <a16:creationId xmlns:a16="http://schemas.microsoft.com/office/drawing/2014/main" id="{B237B705-6B68-848E-14E4-249300C0B5F2}"/>
                  </a:ext>
                </a:extLst>
              </p:cNvPr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1">
                <a:extLst>
                  <a:ext uri="{FF2B5EF4-FFF2-40B4-BE49-F238E27FC236}">
                    <a16:creationId xmlns:a16="http://schemas.microsoft.com/office/drawing/2014/main" id="{D7A3A583-2003-6975-B051-0AF47E997893}"/>
                  </a:ext>
                </a:extLst>
              </p:cNvPr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1">
                <a:extLst>
                  <a:ext uri="{FF2B5EF4-FFF2-40B4-BE49-F238E27FC236}">
                    <a16:creationId xmlns:a16="http://schemas.microsoft.com/office/drawing/2014/main" id="{8AC3BECD-5148-69B1-640C-C87C3034D1FC}"/>
                  </a:ext>
                </a:extLst>
              </p:cNvPr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1">
                <a:extLst>
                  <a:ext uri="{FF2B5EF4-FFF2-40B4-BE49-F238E27FC236}">
                    <a16:creationId xmlns:a16="http://schemas.microsoft.com/office/drawing/2014/main" id="{ECA47193-0E10-6494-2869-F73D64AB5021}"/>
                  </a:ext>
                </a:extLst>
              </p:cNvPr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1">
                <a:extLst>
                  <a:ext uri="{FF2B5EF4-FFF2-40B4-BE49-F238E27FC236}">
                    <a16:creationId xmlns:a16="http://schemas.microsoft.com/office/drawing/2014/main" id="{045E5FA3-4326-98AF-32E7-DF5380FF51E1}"/>
                  </a:ext>
                </a:extLst>
              </p:cNvPr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1">
                <a:extLst>
                  <a:ext uri="{FF2B5EF4-FFF2-40B4-BE49-F238E27FC236}">
                    <a16:creationId xmlns:a16="http://schemas.microsoft.com/office/drawing/2014/main" id="{0D4C616A-A3C8-00C3-F41C-F3BDA8DF3CBF}"/>
                  </a:ext>
                </a:extLst>
              </p:cNvPr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1">
                <a:extLst>
                  <a:ext uri="{FF2B5EF4-FFF2-40B4-BE49-F238E27FC236}">
                    <a16:creationId xmlns:a16="http://schemas.microsoft.com/office/drawing/2014/main" id="{A85D3177-A9C4-75EC-39A8-F37A060EDBF5}"/>
                  </a:ext>
                </a:extLst>
              </p:cNvPr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1">
                <a:extLst>
                  <a:ext uri="{FF2B5EF4-FFF2-40B4-BE49-F238E27FC236}">
                    <a16:creationId xmlns:a16="http://schemas.microsoft.com/office/drawing/2014/main" id="{F829E1DC-7380-09B5-647D-18FD226D00B5}"/>
                  </a:ext>
                </a:extLst>
              </p:cNvPr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1">
                <a:extLst>
                  <a:ext uri="{FF2B5EF4-FFF2-40B4-BE49-F238E27FC236}">
                    <a16:creationId xmlns:a16="http://schemas.microsoft.com/office/drawing/2014/main" id="{636EFD85-970A-CDC8-C096-BF33A921F4E1}"/>
                  </a:ext>
                </a:extLst>
              </p:cNvPr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1">
                <a:extLst>
                  <a:ext uri="{FF2B5EF4-FFF2-40B4-BE49-F238E27FC236}">
                    <a16:creationId xmlns:a16="http://schemas.microsoft.com/office/drawing/2014/main" id="{C3D7CFC6-A232-8E6C-9CC7-0370D23D8631}"/>
                  </a:ext>
                </a:extLst>
              </p:cNvPr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1">
                <a:extLst>
                  <a:ext uri="{FF2B5EF4-FFF2-40B4-BE49-F238E27FC236}">
                    <a16:creationId xmlns:a16="http://schemas.microsoft.com/office/drawing/2014/main" id="{EF088788-C530-7F77-F552-DD7E3183C295}"/>
                  </a:ext>
                </a:extLst>
              </p:cNvPr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1">
                <a:extLst>
                  <a:ext uri="{FF2B5EF4-FFF2-40B4-BE49-F238E27FC236}">
                    <a16:creationId xmlns:a16="http://schemas.microsoft.com/office/drawing/2014/main" id="{85375FE2-4485-3CCC-1A58-CC0514D3E2D0}"/>
                  </a:ext>
                </a:extLst>
              </p:cNvPr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1">
                <a:extLst>
                  <a:ext uri="{FF2B5EF4-FFF2-40B4-BE49-F238E27FC236}">
                    <a16:creationId xmlns:a16="http://schemas.microsoft.com/office/drawing/2014/main" id="{ECE53A29-3F1A-33AA-5B68-DE999031EF6D}"/>
                  </a:ext>
                </a:extLst>
              </p:cNvPr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1">
                <a:extLst>
                  <a:ext uri="{FF2B5EF4-FFF2-40B4-BE49-F238E27FC236}">
                    <a16:creationId xmlns:a16="http://schemas.microsoft.com/office/drawing/2014/main" id="{067C1911-7586-BD39-98F7-DD0EECCE4255}"/>
                  </a:ext>
                </a:extLst>
              </p:cNvPr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1">
                <a:extLst>
                  <a:ext uri="{FF2B5EF4-FFF2-40B4-BE49-F238E27FC236}">
                    <a16:creationId xmlns:a16="http://schemas.microsoft.com/office/drawing/2014/main" id="{8DE30CB4-28E9-626F-CD2C-24233607289C}"/>
                  </a:ext>
                </a:extLst>
              </p:cNvPr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1">
                <a:extLst>
                  <a:ext uri="{FF2B5EF4-FFF2-40B4-BE49-F238E27FC236}">
                    <a16:creationId xmlns:a16="http://schemas.microsoft.com/office/drawing/2014/main" id="{8AE33273-7FC1-43E4-7F88-E8CF813551CE}"/>
                  </a:ext>
                </a:extLst>
              </p:cNvPr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1">
                <a:extLst>
                  <a:ext uri="{FF2B5EF4-FFF2-40B4-BE49-F238E27FC236}">
                    <a16:creationId xmlns:a16="http://schemas.microsoft.com/office/drawing/2014/main" id="{ACE5A2B7-2D61-B506-1B17-739086E470BC}"/>
                  </a:ext>
                </a:extLst>
              </p:cNvPr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1">
                <a:extLst>
                  <a:ext uri="{FF2B5EF4-FFF2-40B4-BE49-F238E27FC236}">
                    <a16:creationId xmlns:a16="http://schemas.microsoft.com/office/drawing/2014/main" id="{E4A94E99-9EA0-3F1A-DD82-424900569B94}"/>
                  </a:ext>
                </a:extLst>
              </p:cNvPr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1">
                <a:extLst>
                  <a:ext uri="{FF2B5EF4-FFF2-40B4-BE49-F238E27FC236}">
                    <a16:creationId xmlns:a16="http://schemas.microsoft.com/office/drawing/2014/main" id="{6EBCDDCD-B921-6399-3870-9443C9CAE21F}"/>
                  </a:ext>
                </a:extLst>
              </p:cNvPr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1">
                <a:extLst>
                  <a:ext uri="{FF2B5EF4-FFF2-40B4-BE49-F238E27FC236}">
                    <a16:creationId xmlns:a16="http://schemas.microsoft.com/office/drawing/2014/main" id="{76CA6829-626A-81BB-F57F-5397B60C96F0}"/>
                  </a:ext>
                </a:extLst>
              </p:cNvPr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1">
                <a:extLst>
                  <a:ext uri="{FF2B5EF4-FFF2-40B4-BE49-F238E27FC236}">
                    <a16:creationId xmlns:a16="http://schemas.microsoft.com/office/drawing/2014/main" id="{A09371A7-D2A8-482F-8ED1-1BEEA0967D97}"/>
                  </a:ext>
                </a:extLst>
              </p:cNvPr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1">
                <a:extLst>
                  <a:ext uri="{FF2B5EF4-FFF2-40B4-BE49-F238E27FC236}">
                    <a16:creationId xmlns:a16="http://schemas.microsoft.com/office/drawing/2014/main" id="{D041D23A-64B9-4075-EB54-808BA1A80876}"/>
                  </a:ext>
                </a:extLst>
              </p:cNvPr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1">
                <a:extLst>
                  <a:ext uri="{FF2B5EF4-FFF2-40B4-BE49-F238E27FC236}">
                    <a16:creationId xmlns:a16="http://schemas.microsoft.com/office/drawing/2014/main" id="{F2821FFF-CE98-2903-E026-BA734108B0D0}"/>
                  </a:ext>
                </a:extLst>
              </p:cNvPr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1">
                <a:extLst>
                  <a:ext uri="{FF2B5EF4-FFF2-40B4-BE49-F238E27FC236}">
                    <a16:creationId xmlns:a16="http://schemas.microsoft.com/office/drawing/2014/main" id="{1FAF3936-D7D3-53C3-C58C-FEF7A0729F35}"/>
                  </a:ext>
                </a:extLst>
              </p:cNvPr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1">
                <a:extLst>
                  <a:ext uri="{FF2B5EF4-FFF2-40B4-BE49-F238E27FC236}">
                    <a16:creationId xmlns:a16="http://schemas.microsoft.com/office/drawing/2014/main" id="{38D66F21-8F26-421F-61ED-BA4365AB40B5}"/>
                  </a:ext>
                </a:extLst>
              </p:cNvPr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1">
                <a:extLst>
                  <a:ext uri="{FF2B5EF4-FFF2-40B4-BE49-F238E27FC236}">
                    <a16:creationId xmlns:a16="http://schemas.microsoft.com/office/drawing/2014/main" id="{4FFD8009-EA6B-A6D9-7E7D-B79F1C6858DB}"/>
                  </a:ext>
                </a:extLst>
              </p:cNvPr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1">
                <a:extLst>
                  <a:ext uri="{FF2B5EF4-FFF2-40B4-BE49-F238E27FC236}">
                    <a16:creationId xmlns:a16="http://schemas.microsoft.com/office/drawing/2014/main" id="{82E89909-9BFB-1462-710E-E758802ABBEB}"/>
                  </a:ext>
                </a:extLst>
              </p:cNvPr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1">
                <a:extLst>
                  <a:ext uri="{FF2B5EF4-FFF2-40B4-BE49-F238E27FC236}">
                    <a16:creationId xmlns:a16="http://schemas.microsoft.com/office/drawing/2014/main" id="{499A7A66-0741-E8CB-32AF-55038D67C179}"/>
                  </a:ext>
                </a:extLst>
              </p:cNvPr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1">
                <a:extLst>
                  <a:ext uri="{FF2B5EF4-FFF2-40B4-BE49-F238E27FC236}">
                    <a16:creationId xmlns:a16="http://schemas.microsoft.com/office/drawing/2014/main" id="{3A0477C3-546C-14A9-AA59-7CFDA9AD460C}"/>
                  </a:ext>
                </a:extLst>
              </p:cNvPr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1">
                <a:extLst>
                  <a:ext uri="{FF2B5EF4-FFF2-40B4-BE49-F238E27FC236}">
                    <a16:creationId xmlns:a16="http://schemas.microsoft.com/office/drawing/2014/main" id="{6382B95B-3A95-7CA4-7669-8724FF79F274}"/>
                  </a:ext>
                </a:extLst>
              </p:cNvPr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1">
                <a:extLst>
                  <a:ext uri="{FF2B5EF4-FFF2-40B4-BE49-F238E27FC236}">
                    <a16:creationId xmlns:a16="http://schemas.microsoft.com/office/drawing/2014/main" id="{FED9718C-48C7-58E2-DE7C-18731DB42840}"/>
                  </a:ext>
                </a:extLst>
              </p:cNvPr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1">
                <a:extLst>
                  <a:ext uri="{FF2B5EF4-FFF2-40B4-BE49-F238E27FC236}">
                    <a16:creationId xmlns:a16="http://schemas.microsoft.com/office/drawing/2014/main" id="{00C28445-0EC9-D4C9-C24A-A87DF0FC7866}"/>
                  </a:ext>
                </a:extLst>
              </p:cNvPr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>
                <a:extLst>
                  <a:ext uri="{FF2B5EF4-FFF2-40B4-BE49-F238E27FC236}">
                    <a16:creationId xmlns:a16="http://schemas.microsoft.com/office/drawing/2014/main" id="{F4D7C32D-C8D3-9702-CCD8-28EDD900FACB}"/>
                  </a:ext>
                </a:extLst>
              </p:cNvPr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1">
                <a:extLst>
                  <a:ext uri="{FF2B5EF4-FFF2-40B4-BE49-F238E27FC236}">
                    <a16:creationId xmlns:a16="http://schemas.microsoft.com/office/drawing/2014/main" id="{0F58AFEF-5632-F48B-C60D-B4B85E5B3E20}"/>
                  </a:ext>
                </a:extLst>
              </p:cNvPr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1">
                <a:extLst>
                  <a:ext uri="{FF2B5EF4-FFF2-40B4-BE49-F238E27FC236}">
                    <a16:creationId xmlns:a16="http://schemas.microsoft.com/office/drawing/2014/main" id="{91C31A2C-9EB1-440B-CCF5-73C67467A508}"/>
                  </a:ext>
                </a:extLst>
              </p:cNvPr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1">
                <a:extLst>
                  <a:ext uri="{FF2B5EF4-FFF2-40B4-BE49-F238E27FC236}">
                    <a16:creationId xmlns:a16="http://schemas.microsoft.com/office/drawing/2014/main" id="{2DA45C70-AD67-4705-04B4-05A158592A28}"/>
                  </a:ext>
                </a:extLst>
              </p:cNvPr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1">
                <a:extLst>
                  <a:ext uri="{FF2B5EF4-FFF2-40B4-BE49-F238E27FC236}">
                    <a16:creationId xmlns:a16="http://schemas.microsoft.com/office/drawing/2014/main" id="{8A4F3CF5-8EFD-D9B1-0741-F87448DD6FDB}"/>
                  </a:ext>
                </a:extLst>
              </p:cNvPr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1">
                <a:extLst>
                  <a:ext uri="{FF2B5EF4-FFF2-40B4-BE49-F238E27FC236}">
                    <a16:creationId xmlns:a16="http://schemas.microsoft.com/office/drawing/2014/main" id="{00781C60-4DEC-0E9D-1FF2-B51889E233CA}"/>
                  </a:ext>
                </a:extLst>
              </p:cNvPr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1">
                <a:extLst>
                  <a:ext uri="{FF2B5EF4-FFF2-40B4-BE49-F238E27FC236}">
                    <a16:creationId xmlns:a16="http://schemas.microsoft.com/office/drawing/2014/main" id="{3D550AC1-5656-EA34-3273-4AFA04B8C0EC}"/>
                  </a:ext>
                </a:extLst>
              </p:cNvPr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1">
                <a:extLst>
                  <a:ext uri="{FF2B5EF4-FFF2-40B4-BE49-F238E27FC236}">
                    <a16:creationId xmlns:a16="http://schemas.microsoft.com/office/drawing/2014/main" id="{44BA38D4-24B3-BB95-B8D6-D6E4591CF7D8}"/>
                  </a:ext>
                </a:extLst>
              </p:cNvPr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1">
                <a:extLst>
                  <a:ext uri="{FF2B5EF4-FFF2-40B4-BE49-F238E27FC236}">
                    <a16:creationId xmlns:a16="http://schemas.microsoft.com/office/drawing/2014/main" id="{EE183B64-2A49-33BC-BE3D-85F6E383DDC1}"/>
                  </a:ext>
                </a:extLst>
              </p:cNvPr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1">
                <a:extLst>
                  <a:ext uri="{FF2B5EF4-FFF2-40B4-BE49-F238E27FC236}">
                    <a16:creationId xmlns:a16="http://schemas.microsoft.com/office/drawing/2014/main" id="{D67FE627-2AA2-DA54-4403-8D48EF75C20A}"/>
                  </a:ext>
                </a:extLst>
              </p:cNvPr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1">
                <a:extLst>
                  <a:ext uri="{FF2B5EF4-FFF2-40B4-BE49-F238E27FC236}">
                    <a16:creationId xmlns:a16="http://schemas.microsoft.com/office/drawing/2014/main" id="{1D2D47B4-BCB2-E90B-2910-531218FAB148}"/>
                  </a:ext>
                </a:extLst>
              </p:cNvPr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1">
                <a:extLst>
                  <a:ext uri="{FF2B5EF4-FFF2-40B4-BE49-F238E27FC236}">
                    <a16:creationId xmlns:a16="http://schemas.microsoft.com/office/drawing/2014/main" id="{92DCF46D-9532-AFFD-CD03-A9B8C32AF76E}"/>
                  </a:ext>
                </a:extLst>
              </p:cNvPr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1">
                <a:extLst>
                  <a:ext uri="{FF2B5EF4-FFF2-40B4-BE49-F238E27FC236}">
                    <a16:creationId xmlns:a16="http://schemas.microsoft.com/office/drawing/2014/main" id="{7CB5263E-5447-4372-8343-2AA8D45FFD3B}"/>
                  </a:ext>
                </a:extLst>
              </p:cNvPr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1">
                <a:extLst>
                  <a:ext uri="{FF2B5EF4-FFF2-40B4-BE49-F238E27FC236}">
                    <a16:creationId xmlns:a16="http://schemas.microsoft.com/office/drawing/2014/main" id="{34450579-8547-BE51-D1FD-F69895ECCB4A}"/>
                  </a:ext>
                </a:extLst>
              </p:cNvPr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1">
                <a:extLst>
                  <a:ext uri="{FF2B5EF4-FFF2-40B4-BE49-F238E27FC236}">
                    <a16:creationId xmlns:a16="http://schemas.microsoft.com/office/drawing/2014/main" id="{C459662E-4A54-F5B8-5C77-7CA6175BDFE6}"/>
                  </a:ext>
                </a:extLst>
              </p:cNvPr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1">
                <a:extLst>
                  <a:ext uri="{FF2B5EF4-FFF2-40B4-BE49-F238E27FC236}">
                    <a16:creationId xmlns:a16="http://schemas.microsoft.com/office/drawing/2014/main" id="{3C89F6E5-1802-839E-C594-6F5EDD75E1D9}"/>
                  </a:ext>
                </a:extLst>
              </p:cNvPr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1">
                <a:extLst>
                  <a:ext uri="{FF2B5EF4-FFF2-40B4-BE49-F238E27FC236}">
                    <a16:creationId xmlns:a16="http://schemas.microsoft.com/office/drawing/2014/main" id="{4CEFD8A6-5B81-0BD4-DFCC-D50483971FB7}"/>
                  </a:ext>
                </a:extLst>
              </p:cNvPr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1">
                <a:extLst>
                  <a:ext uri="{FF2B5EF4-FFF2-40B4-BE49-F238E27FC236}">
                    <a16:creationId xmlns:a16="http://schemas.microsoft.com/office/drawing/2014/main" id="{C0075075-D44D-DF68-B38F-0D146D012CB2}"/>
                  </a:ext>
                </a:extLst>
              </p:cNvPr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1">
                <a:extLst>
                  <a:ext uri="{FF2B5EF4-FFF2-40B4-BE49-F238E27FC236}">
                    <a16:creationId xmlns:a16="http://schemas.microsoft.com/office/drawing/2014/main" id="{93FEED51-E475-50FD-9FD6-4ADB723C40CA}"/>
                  </a:ext>
                </a:extLst>
              </p:cNvPr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1">
                <a:extLst>
                  <a:ext uri="{FF2B5EF4-FFF2-40B4-BE49-F238E27FC236}">
                    <a16:creationId xmlns:a16="http://schemas.microsoft.com/office/drawing/2014/main" id="{EAA2FA3F-9EC9-C282-29BA-C54B31524E0B}"/>
                  </a:ext>
                </a:extLst>
              </p:cNvPr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503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6D1F7F-7193-02E1-3FAE-B414A6619CBF}"/>
              </a:ext>
            </a:extLst>
          </p:cNvPr>
          <p:cNvSpPr/>
          <p:nvPr/>
        </p:nvSpPr>
        <p:spPr>
          <a:xfrm>
            <a:off x="5799945" y="1015265"/>
            <a:ext cx="2653338" cy="310616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8" name="Google Shape;1108;p45"/>
          <p:cNvSpPr txBox="1">
            <a:spLocks noGrp="1"/>
          </p:cNvSpPr>
          <p:nvPr>
            <p:ph type="subTitle" idx="1"/>
          </p:nvPr>
        </p:nvSpPr>
        <p:spPr>
          <a:xfrm>
            <a:off x="362849" y="2871716"/>
            <a:ext cx="5229568" cy="596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Errors in mapping pixel </a:t>
            </a:r>
            <a:r>
              <a:rPr lang="en-IN" err="1"/>
              <a:t>distaces</a:t>
            </a:r>
            <a:r>
              <a:rPr lang="en-IN"/>
              <a:t> to real-world distances due to improper calibration</a:t>
            </a:r>
            <a:endParaRPr/>
          </a:p>
        </p:txBody>
      </p:sp>
      <p:sp>
        <p:nvSpPr>
          <p:cNvPr id="1109" name="Google Shape;1109;p45"/>
          <p:cNvSpPr txBox="1">
            <a:spLocks noGrp="1"/>
          </p:cNvSpPr>
          <p:nvPr>
            <p:ph type="subTitle" idx="2"/>
          </p:nvPr>
        </p:nvSpPr>
        <p:spPr>
          <a:xfrm>
            <a:off x="496459" y="1453353"/>
            <a:ext cx="4772368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Poor visibility from low light, glare, rain, or fog effects detection accuracy</a:t>
            </a:r>
            <a:endParaRPr/>
          </a:p>
        </p:txBody>
      </p:sp>
      <p:sp>
        <p:nvSpPr>
          <p:cNvPr id="1110" name="Google Shape;1110;p45"/>
          <p:cNvSpPr txBox="1">
            <a:spLocks noGrp="1"/>
          </p:cNvSpPr>
          <p:nvPr>
            <p:ph type="subTitle" idx="3"/>
          </p:nvPr>
        </p:nvSpPr>
        <p:spPr>
          <a:xfrm>
            <a:off x="1513966" y="1034011"/>
            <a:ext cx="2737355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 and Weather</a:t>
            </a:r>
            <a:endParaRPr/>
          </a:p>
        </p:txBody>
      </p:sp>
      <p:sp>
        <p:nvSpPr>
          <p:cNvPr id="1111" name="Google Shape;1111;p45"/>
          <p:cNvSpPr txBox="1">
            <a:spLocks noGrp="1"/>
          </p:cNvSpPr>
          <p:nvPr>
            <p:ph type="subTitle" idx="4"/>
          </p:nvPr>
        </p:nvSpPr>
        <p:spPr>
          <a:xfrm>
            <a:off x="1640329" y="239990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Calibration</a:t>
            </a:r>
            <a:endParaRPr/>
          </a:p>
        </p:txBody>
      </p:sp>
      <p:grpSp>
        <p:nvGrpSpPr>
          <p:cNvPr id="1112" name="Google Shape;1112;p45"/>
          <p:cNvGrpSpPr/>
          <p:nvPr/>
        </p:nvGrpSpPr>
        <p:grpSpPr>
          <a:xfrm>
            <a:off x="2554034" y="2024150"/>
            <a:ext cx="490736" cy="490488"/>
            <a:chOff x="3299226" y="1397395"/>
            <a:chExt cx="339163" cy="338992"/>
          </a:xfrm>
        </p:grpSpPr>
        <p:sp>
          <p:nvSpPr>
            <p:cNvPr id="1113" name="Google Shape;1113;p45"/>
            <p:cNvSpPr/>
            <p:nvPr/>
          </p:nvSpPr>
          <p:spPr>
            <a:xfrm>
              <a:off x="3299312" y="1506256"/>
              <a:ext cx="338907" cy="230131"/>
            </a:xfrm>
            <a:custGeom>
              <a:avLst/>
              <a:gdLst/>
              <a:ahLst/>
              <a:cxnLst/>
              <a:rect l="l" t="t" r="r" b="b"/>
              <a:pathLst>
                <a:path w="11880" h="8067" extrusionOk="0">
                  <a:moveTo>
                    <a:pt x="6982" y="1332"/>
                  </a:moveTo>
                  <a:lnTo>
                    <a:pt x="10255" y="5080"/>
                  </a:lnTo>
                  <a:cubicBezTo>
                    <a:pt x="9848" y="5108"/>
                    <a:pt x="9425" y="5177"/>
                    <a:pt x="8981" y="5289"/>
                  </a:cubicBezTo>
                  <a:lnTo>
                    <a:pt x="6982" y="1332"/>
                  </a:lnTo>
                  <a:close/>
                  <a:moveTo>
                    <a:pt x="10599" y="5417"/>
                  </a:moveTo>
                  <a:cubicBezTo>
                    <a:pt x="10945" y="5417"/>
                    <a:pt x="11244" y="5456"/>
                    <a:pt x="11531" y="5515"/>
                  </a:cubicBezTo>
                  <a:lnTo>
                    <a:pt x="11531" y="6219"/>
                  </a:lnTo>
                  <a:cubicBezTo>
                    <a:pt x="11133" y="6096"/>
                    <a:pt x="10252" y="5844"/>
                    <a:pt x="9165" y="5603"/>
                  </a:cubicBezTo>
                  <a:cubicBezTo>
                    <a:pt x="9740" y="5469"/>
                    <a:pt x="10200" y="5417"/>
                    <a:pt x="10599" y="5417"/>
                  </a:cubicBezTo>
                  <a:close/>
                  <a:moveTo>
                    <a:pt x="4996" y="5415"/>
                  </a:moveTo>
                  <a:cubicBezTo>
                    <a:pt x="7611" y="5415"/>
                    <a:pt x="10870" y="6379"/>
                    <a:pt x="11531" y="6582"/>
                  </a:cubicBezTo>
                  <a:lnTo>
                    <a:pt x="11531" y="7723"/>
                  </a:lnTo>
                  <a:lnTo>
                    <a:pt x="344" y="7723"/>
                  </a:lnTo>
                  <a:lnTo>
                    <a:pt x="344" y="6568"/>
                  </a:lnTo>
                  <a:cubicBezTo>
                    <a:pt x="467" y="6516"/>
                    <a:pt x="696" y="6419"/>
                    <a:pt x="996" y="6304"/>
                  </a:cubicBezTo>
                  <a:cubicBezTo>
                    <a:pt x="1085" y="6267"/>
                    <a:pt x="1131" y="6167"/>
                    <a:pt x="1096" y="6078"/>
                  </a:cubicBezTo>
                  <a:cubicBezTo>
                    <a:pt x="1068" y="6010"/>
                    <a:pt x="1001" y="5967"/>
                    <a:pt x="931" y="5967"/>
                  </a:cubicBezTo>
                  <a:cubicBezTo>
                    <a:pt x="911" y="5967"/>
                    <a:pt x="890" y="5970"/>
                    <a:pt x="870" y="5978"/>
                  </a:cubicBezTo>
                  <a:cubicBezTo>
                    <a:pt x="653" y="6061"/>
                    <a:pt x="473" y="6136"/>
                    <a:pt x="344" y="6190"/>
                  </a:cubicBezTo>
                  <a:lnTo>
                    <a:pt x="344" y="5678"/>
                  </a:lnTo>
                  <a:cubicBezTo>
                    <a:pt x="690" y="5566"/>
                    <a:pt x="1388" y="5415"/>
                    <a:pt x="1797" y="5415"/>
                  </a:cubicBezTo>
                  <a:cubicBezTo>
                    <a:pt x="2012" y="5415"/>
                    <a:pt x="2241" y="5429"/>
                    <a:pt x="2473" y="5452"/>
                  </a:cubicBezTo>
                  <a:cubicBezTo>
                    <a:pt x="2146" y="5543"/>
                    <a:pt x="1843" y="5635"/>
                    <a:pt x="1577" y="5724"/>
                  </a:cubicBezTo>
                  <a:cubicBezTo>
                    <a:pt x="1488" y="5758"/>
                    <a:pt x="1440" y="5852"/>
                    <a:pt x="1468" y="5947"/>
                  </a:cubicBezTo>
                  <a:cubicBezTo>
                    <a:pt x="1494" y="6019"/>
                    <a:pt x="1563" y="6066"/>
                    <a:pt x="1637" y="6066"/>
                  </a:cubicBezTo>
                  <a:cubicBezTo>
                    <a:pt x="1654" y="6066"/>
                    <a:pt x="1671" y="6064"/>
                    <a:pt x="1689" y="6058"/>
                  </a:cubicBezTo>
                  <a:cubicBezTo>
                    <a:pt x="2564" y="5764"/>
                    <a:pt x="3849" y="5415"/>
                    <a:pt x="4996" y="5415"/>
                  </a:cubicBezTo>
                  <a:close/>
                  <a:moveTo>
                    <a:pt x="6200" y="1"/>
                  </a:moveTo>
                  <a:cubicBezTo>
                    <a:pt x="6152" y="1"/>
                    <a:pt x="6103" y="20"/>
                    <a:pt x="6069" y="59"/>
                  </a:cubicBezTo>
                  <a:lnTo>
                    <a:pt x="3937" y="2411"/>
                  </a:lnTo>
                  <a:cubicBezTo>
                    <a:pt x="3874" y="2482"/>
                    <a:pt x="3877" y="2591"/>
                    <a:pt x="3949" y="2657"/>
                  </a:cubicBezTo>
                  <a:cubicBezTo>
                    <a:pt x="3983" y="2686"/>
                    <a:pt x="4026" y="2701"/>
                    <a:pt x="4068" y="2701"/>
                  </a:cubicBezTo>
                  <a:cubicBezTo>
                    <a:pt x="4115" y="2701"/>
                    <a:pt x="4162" y="2683"/>
                    <a:pt x="4195" y="2645"/>
                  </a:cubicBezTo>
                  <a:lnTo>
                    <a:pt x="4650" y="2156"/>
                  </a:lnTo>
                  <a:lnTo>
                    <a:pt x="5196" y="2156"/>
                  </a:lnTo>
                  <a:cubicBezTo>
                    <a:pt x="5294" y="2144"/>
                    <a:pt x="5374" y="2064"/>
                    <a:pt x="5374" y="1970"/>
                  </a:cubicBezTo>
                  <a:cubicBezTo>
                    <a:pt x="5374" y="1873"/>
                    <a:pt x="5196" y="1804"/>
                    <a:pt x="5196" y="1804"/>
                  </a:cubicBezTo>
                  <a:lnTo>
                    <a:pt x="4959" y="1804"/>
                  </a:lnTo>
                  <a:lnTo>
                    <a:pt x="6163" y="476"/>
                  </a:lnTo>
                  <a:lnTo>
                    <a:pt x="6435" y="1017"/>
                  </a:lnTo>
                  <a:lnTo>
                    <a:pt x="6169" y="1017"/>
                  </a:lnTo>
                  <a:cubicBezTo>
                    <a:pt x="6080" y="1017"/>
                    <a:pt x="6003" y="1083"/>
                    <a:pt x="5992" y="1172"/>
                  </a:cubicBezTo>
                  <a:cubicBezTo>
                    <a:pt x="5977" y="1278"/>
                    <a:pt x="6057" y="1369"/>
                    <a:pt x="6163" y="1369"/>
                  </a:cubicBezTo>
                  <a:lnTo>
                    <a:pt x="6604" y="1369"/>
                  </a:lnTo>
                  <a:lnTo>
                    <a:pt x="7991" y="4107"/>
                  </a:lnTo>
                  <a:lnTo>
                    <a:pt x="7408" y="4107"/>
                  </a:lnTo>
                  <a:cubicBezTo>
                    <a:pt x="7319" y="4107"/>
                    <a:pt x="7239" y="4173"/>
                    <a:pt x="7228" y="4262"/>
                  </a:cubicBezTo>
                  <a:cubicBezTo>
                    <a:pt x="7213" y="4367"/>
                    <a:pt x="7296" y="4459"/>
                    <a:pt x="7399" y="4459"/>
                  </a:cubicBezTo>
                  <a:lnTo>
                    <a:pt x="8166" y="4459"/>
                  </a:lnTo>
                  <a:lnTo>
                    <a:pt x="8638" y="5392"/>
                  </a:lnTo>
                  <a:cubicBezTo>
                    <a:pt x="8564" y="5412"/>
                    <a:pt x="8486" y="5435"/>
                    <a:pt x="8412" y="5460"/>
                  </a:cubicBezTo>
                  <a:cubicBezTo>
                    <a:pt x="7319" y="5249"/>
                    <a:pt x="6103" y="5077"/>
                    <a:pt x="4996" y="5077"/>
                  </a:cubicBezTo>
                  <a:cubicBezTo>
                    <a:pt x="4452" y="5077"/>
                    <a:pt x="3880" y="5151"/>
                    <a:pt x="3334" y="5263"/>
                  </a:cubicBezTo>
                  <a:cubicBezTo>
                    <a:pt x="2862" y="5154"/>
                    <a:pt x="2410" y="5094"/>
                    <a:pt x="1989" y="5080"/>
                  </a:cubicBezTo>
                  <a:lnTo>
                    <a:pt x="2558" y="4453"/>
                  </a:lnTo>
                  <a:lnTo>
                    <a:pt x="4006" y="4453"/>
                  </a:lnTo>
                  <a:cubicBezTo>
                    <a:pt x="4095" y="4453"/>
                    <a:pt x="4175" y="4390"/>
                    <a:pt x="4186" y="4302"/>
                  </a:cubicBezTo>
                  <a:cubicBezTo>
                    <a:pt x="4201" y="4193"/>
                    <a:pt x="4118" y="4104"/>
                    <a:pt x="4015" y="4104"/>
                  </a:cubicBezTo>
                  <a:lnTo>
                    <a:pt x="2873" y="4104"/>
                  </a:lnTo>
                  <a:lnTo>
                    <a:pt x="3694" y="3200"/>
                  </a:lnTo>
                  <a:cubicBezTo>
                    <a:pt x="3760" y="3129"/>
                    <a:pt x="3754" y="3017"/>
                    <a:pt x="3683" y="2951"/>
                  </a:cubicBezTo>
                  <a:cubicBezTo>
                    <a:pt x="3649" y="2921"/>
                    <a:pt x="3607" y="2906"/>
                    <a:pt x="3565" y="2906"/>
                  </a:cubicBezTo>
                  <a:cubicBezTo>
                    <a:pt x="3518" y="2906"/>
                    <a:pt x="3471" y="2925"/>
                    <a:pt x="3437" y="2963"/>
                  </a:cubicBezTo>
                  <a:lnTo>
                    <a:pt x="1508" y="5088"/>
                  </a:lnTo>
                  <a:cubicBezTo>
                    <a:pt x="945" y="5146"/>
                    <a:pt x="218" y="5337"/>
                    <a:pt x="86" y="5412"/>
                  </a:cubicBezTo>
                  <a:cubicBezTo>
                    <a:pt x="32" y="5446"/>
                    <a:pt x="1" y="5503"/>
                    <a:pt x="1" y="5563"/>
                  </a:cubicBezTo>
                  <a:lnTo>
                    <a:pt x="1" y="7895"/>
                  </a:lnTo>
                  <a:cubicBezTo>
                    <a:pt x="1" y="7895"/>
                    <a:pt x="69" y="8049"/>
                    <a:pt x="157" y="8049"/>
                  </a:cubicBezTo>
                  <a:cubicBezTo>
                    <a:pt x="163" y="8049"/>
                    <a:pt x="169" y="8048"/>
                    <a:pt x="175" y="8047"/>
                  </a:cubicBezTo>
                  <a:lnTo>
                    <a:pt x="11708" y="8047"/>
                  </a:lnTo>
                  <a:cubicBezTo>
                    <a:pt x="11708" y="8067"/>
                    <a:pt x="11714" y="8067"/>
                    <a:pt x="11714" y="8067"/>
                  </a:cubicBezTo>
                  <a:lnTo>
                    <a:pt x="11717" y="8067"/>
                  </a:lnTo>
                  <a:cubicBezTo>
                    <a:pt x="11805" y="8064"/>
                    <a:pt x="11880" y="7990"/>
                    <a:pt x="11880" y="7898"/>
                  </a:cubicBezTo>
                  <a:lnTo>
                    <a:pt x="11860" y="7895"/>
                  </a:lnTo>
                  <a:lnTo>
                    <a:pt x="11860" y="6453"/>
                  </a:lnTo>
                  <a:cubicBezTo>
                    <a:pt x="11880" y="6450"/>
                    <a:pt x="11880" y="6450"/>
                    <a:pt x="11880" y="6447"/>
                  </a:cubicBezTo>
                  <a:lnTo>
                    <a:pt x="11880" y="5377"/>
                  </a:lnTo>
                  <a:lnTo>
                    <a:pt x="11877" y="5377"/>
                  </a:lnTo>
                  <a:cubicBezTo>
                    <a:pt x="11877" y="5303"/>
                    <a:pt x="11831" y="5234"/>
                    <a:pt x="11759" y="5214"/>
                  </a:cubicBezTo>
                  <a:cubicBezTo>
                    <a:pt x="11631" y="5169"/>
                    <a:pt x="11070" y="5071"/>
                    <a:pt x="10704" y="5066"/>
                  </a:cubicBezTo>
                  <a:lnTo>
                    <a:pt x="6329" y="59"/>
                  </a:lnTo>
                  <a:cubicBezTo>
                    <a:pt x="6296" y="20"/>
                    <a:pt x="6248" y="1"/>
                    <a:pt x="6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438298" y="1589442"/>
              <a:ext cx="47955" cy="10070"/>
            </a:xfrm>
            <a:custGeom>
              <a:avLst/>
              <a:gdLst/>
              <a:ahLst/>
              <a:cxnLst/>
              <a:rect l="l" t="t" r="r" b="b"/>
              <a:pathLst>
                <a:path w="1681" h="353" extrusionOk="0">
                  <a:moveTo>
                    <a:pt x="193" y="1"/>
                  </a:moveTo>
                  <a:cubicBezTo>
                    <a:pt x="104" y="1"/>
                    <a:pt x="24" y="67"/>
                    <a:pt x="15" y="155"/>
                  </a:cubicBezTo>
                  <a:cubicBezTo>
                    <a:pt x="1" y="261"/>
                    <a:pt x="81" y="353"/>
                    <a:pt x="187" y="353"/>
                  </a:cubicBezTo>
                  <a:lnTo>
                    <a:pt x="1494" y="353"/>
                  </a:lnTo>
                  <a:cubicBezTo>
                    <a:pt x="1597" y="353"/>
                    <a:pt x="1680" y="261"/>
                    <a:pt x="1666" y="155"/>
                  </a:cubicBezTo>
                  <a:cubicBezTo>
                    <a:pt x="1655" y="67"/>
                    <a:pt x="1577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3299226" y="1397395"/>
              <a:ext cx="119758" cy="63046"/>
            </a:xfrm>
            <a:custGeom>
              <a:avLst/>
              <a:gdLst/>
              <a:ahLst/>
              <a:cxnLst/>
              <a:rect l="l" t="t" r="r" b="b"/>
              <a:pathLst>
                <a:path w="4198" h="2210" extrusionOk="0">
                  <a:moveTo>
                    <a:pt x="3033" y="350"/>
                  </a:moveTo>
                  <a:cubicBezTo>
                    <a:pt x="3194" y="350"/>
                    <a:pt x="3322" y="479"/>
                    <a:pt x="3322" y="639"/>
                  </a:cubicBezTo>
                  <a:lnTo>
                    <a:pt x="3322" y="642"/>
                  </a:lnTo>
                  <a:cubicBezTo>
                    <a:pt x="3322" y="690"/>
                    <a:pt x="3311" y="728"/>
                    <a:pt x="3291" y="765"/>
                  </a:cubicBezTo>
                  <a:cubicBezTo>
                    <a:pt x="3225" y="868"/>
                    <a:pt x="3222" y="999"/>
                    <a:pt x="3279" y="1108"/>
                  </a:cubicBezTo>
                  <a:cubicBezTo>
                    <a:pt x="3340" y="1214"/>
                    <a:pt x="3448" y="1280"/>
                    <a:pt x="3568" y="1280"/>
                  </a:cubicBezTo>
                  <a:cubicBezTo>
                    <a:pt x="3729" y="1280"/>
                    <a:pt x="3857" y="1409"/>
                    <a:pt x="3857" y="1569"/>
                  </a:cubicBezTo>
                  <a:lnTo>
                    <a:pt x="3857" y="1572"/>
                  </a:lnTo>
                  <a:cubicBezTo>
                    <a:pt x="3857" y="1735"/>
                    <a:pt x="3729" y="1863"/>
                    <a:pt x="3568" y="1863"/>
                  </a:cubicBezTo>
                  <a:lnTo>
                    <a:pt x="644" y="1863"/>
                  </a:lnTo>
                  <a:cubicBezTo>
                    <a:pt x="476" y="1863"/>
                    <a:pt x="347" y="1735"/>
                    <a:pt x="347" y="1569"/>
                  </a:cubicBezTo>
                  <a:cubicBezTo>
                    <a:pt x="347" y="1409"/>
                    <a:pt x="476" y="1280"/>
                    <a:pt x="636" y="1280"/>
                  </a:cubicBezTo>
                  <a:lnTo>
                    <a:pt x="1051" y="1280"/>
                  </a:lnTo>
                  <a:cubicBezTo>
                    <a:pt x="1165" y="1280"/>
                    <a:pt x="1268" y="1214"/>
                    <a:pt x="1320" y="1111"/>
                  </a:cubicBezTo>
                  <a:cubicBezTo>
                    <a:pt x="1371" y="1008"/>
                    <a:pt x="1357" y="882"/>
                    <a:pt x="1280" y="793"/>
                  </a:cubicBezTo>
                  <a:cubicBezTo>
                    <a:pt x="1248" y="750"/>
                    <a:pt x="1231" y="705"/>
                    <a:pt x="1231" y="642"/>
                  </a:cubicBezTo>
                  <a:lnTo>
                    <a:pt x="1231" y="639"/>
                  </a:lnTo>
                  <a:cubicBezTo>
                    <a:pt x="1231" y="479"/>
                    <a:pt x="1360" y="350"/>
                    <a:pt x="1520" y="350"/>
                  </a:cubicBezTo>
                  <a:close/>
                  <a:moveTo>
                    <a:pt x="1517" y="1"/>
                  </a:moveTo>
                  <a:cubicBezTo>
                    <a:pt x="1165" y="1"/>
                    <a:pt x="879" y="287"/>
                    <a:pt x="879" y="639"/>
                  </a:cubicBezTo>
                  <a:lnTo>
                    <a:pt x="879" y="642"/>
                  </a:lnTo>
                  <a:cubicBezTo>
                    <a:pt x="879" y="750"/>
                    <a:pt x="905" y="845"/>
                    <a:pt x="953" y="931"/>
                  </a:cubicBezTo>
                  <a:lnTo>
                    <a:pt x="636" y="931"/>
                  </a:lnTo>
                  <a:cubicBezTo>
                    <a:pt x="287" y="931"/>
                    <a:pt x="1" y="1220"/>
                    <a:pt x="1" y="1569"/>
                  </a:cubicBezTo>
                  <a:lnTo>
                    <a:pt x="1" y="1572"/>
                  </a:lnTo>
                  <a:cubicBezTo>
                    <a:pt x="1" y="1926"/>
                    <a:pt x="287" y="2210"/>
                    <a:pt x="636" y="2210"/>
                  </a:cubicBezTo>
                  <a:lnTo>
                    <a:pt x="3563" y="2210"/>
                  </a:lnTo>
                  <a:cubicBezTo>
                    <a:pt x="3912" y="2210"/>
                    <a:pt x="4198" y="1924"/>
                    <a:pt x="4198" y="1572"/>
                  </a:cubicBezTo>
                  <a:lnTo>
                    <a:pt x="4198" y="1569"/>
                  </a:lnTo>
                  <a:cubicBezTo>
                    <a:pt x="4198" y="1225"/>
                    <a:pt x="3926" y="942"/>
                    <a:pt x="3591" y="931"/>
                  </a:cubicBezTo>
                  <a:cubicBezTo>
                    <a:pt x="3640" y="848"/>
                    <a:pt x="3666" y="750"/>
                    <a:pt x="3666" y="642"/>
                  </a:cubicBezTo>
                  <a:lnTo>
                    <a:pt x="3666" y="639"/>
                  </a:lnTo>
                  <a:cubicBezTo>
                    <a:pt x="3666" y="287"/>
                    <a:pt x="3380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518374" y="1412743"/>
              <a:ext cx="120015" cy="62960"/>
            </a:xfrm>
            <a:custGeom>
              <a:avLst/>
              <a:gdLst/>
              <a:ahLst/>
              <a:cxnLst/>
              <a:rect l="l" t="t" r="r" b="b"/>
              <a:pathLst>
                <a:path w="4207" h="2207" extrusionOk="0">
                  <a:moveTo>
                    <a:pt x="1168" y="1"/>
                  </a:moveTo>
                  <a:cubicBezTo>
                    <a:pt x="819" y="1"/>
                    <a:pt x="533" y="287"/>
                    <a:pt x="533" y="639"/>
                  </a:cubicBezTo>
                  <a:lnTo>
                    <a:pt x="533" y="642"/>
                  </a:lnTo>
                  <a:cubicBezTo>
                    <a:pt x="533" y="745"/>
                    <a:pt x="559" y="845"/>
                    <a:pt x="607" y="931"/>
                  </a:cubicBezTo>
                  <a:cubicBezTo>
                    <a:pt x="272" y="942"/>
                    <a:pt x="1" y="1225"/>
                    <a:pt x="1" y="1569"/>
                  </a:cubicBezTo>
                  <a:lnTo>
                    <a:pt x="1" y="2026"/>
                  </a:lnTo>
                  <a:cubicBezTo>
                    <a:pt x="1" y="2127"/>
                    <a:pt x="81" y="2207"/>
                    <a:pt x="181" y="2207"/>
                  </a:cubicBezTo>
                  <a:lnTo>
                    <a:pt x="2026" y="2207"/>
                  </a:lnTo>
                  <a:cubicBezTo>
                    <a:pt x="2041" y="2207"/>
                    <a:pt x="2052" y="2204"/>
                    <a:pt x="2063" y="2192"/>
                  </a:cubicBezTo>
                  <a:cubicBezTo>
                    <a:pt x="2218" y="2044"/>
                    <a:pt x="2112" y="1860"/>
                    <a:pt x="1963" y="1860"/>
                  </a:cubicBezTo>
                  <a:lnTo>
                    <a:pt x="430" y="1860"/>
                  </a:lnTo>
                  <a:cubicBezTo>
                    <a:pt x="381" y="1860"/>
                    <a:pt x="347" y="1826"/>
                    <a:pt x="347" y="1777"/>
                  </a:cubicBezTo>
                  <a:lnTo>
                    <a:pt x="347" y="1571"/>
                  </a:lnTo>
                  <a:cubicBezTo>
                    <a:pt x="347" y="1411"/>
                    <a:pt x="476" y="1283"/>
                    <a:pt x="636" y="1283"/>
                  </a:cubicBezTo>
                  <a:cubicBezTo>
                    <a:pt x="759" y="1283"/>
                    <a:pt x="865" y="1217"/>
                    <a:pt x="922" y="1111"/>
                  </a:cubicBezTo>
                  <a:cubicBezTo>
                    <a:pt x="979" y="1002"/>
                    <a:pt x="976" y="871"/>
                    <a:pt x="910" y="768"/>
                  </a:cubicBezTo>
                  <a:cubicBezTo>
                    <a:pt x="890" y="730"/>
                    <a:pt x="879" y="690"/>
                    <a:pt x="879" y="645"/>
                  </a:cubicBezTo>
                  <a:lnTo>
                    <a:pt x="879" y="642"/>
                  </a:lnTo>
                  <a:cubicBezTo>
                    <a:pt x="879" y="481"/>
                    <a:pt x="1008" y="350"/>
                    <a:pt x="1168" y="350"/>
                  </a:cubicBezTo>
                  <a:lnTo>
                    <a:pt x="2681" y="350"/>
                  </a:lnTo>
                  <a:cubicBezTo>
                    <a:pt x="2842" y="350"/>
                    <a:pt x="2970" y="481"/>
                    <a:pt x="2970" y="642"/>
                  </a:cubicBezTo>
                  <a:lnTo>
                    <a:pt x="2970" y="645"/>
                  </a:lnTo>
                  <a:cubicBezTo>
                    <a:pt x="2970" y="702"/>
                    <a:pt x="2953" y="753"/>
                    <a:pt x="2922" y="796"/>
                  </a:cubicBezTo>
                  <a:cubicBezTo>
                    <a:pt x="2847" y="888"/>
                    <a:pt x="2833" y="1011"/>
                    <a:pt x="2882" y="1114"/>
                  </a:cubicBezTo>
                  <a:cubicBezTo>
                    <a:pt x="2933" y="1217"/>
                    <a:pt x="3036" y="1283"/>
                    <a:pt x="3154" y="1283"/>
                  </a:cubicBezTo>
                  <a:lnTo>
                    <a:pt x="3565" y="1283"/>
                  </a:lnTo>
                  <a:cubicBezTo>
                    <a:pt x="3726" y="1283"/>
                    <a:pt x="3854" y="1411"/>
                    <a:pt x="3854" y="1571"/>
                  </a:cubicBezTo>
                  <a:lnTo>
                    <a:pt x="3854" y="1777"/>
                  </a:lnTo>
                  <a:cubicBezTo>
                    <a:pt x="3854" y="1826"/>
                    <a:pt x="3820" y="1860"/>
                    <a:pt x="3771" y="1860"/>
                  </a:cubicBezTo>
                  <a:lnTo>
                    <a:pt x="2664" y="1860"/>
                  </a:lnTo>
                  <a:cubicBezTo>
                    <a:pt x="2650" y="1860"/>
                    <a:pt x="2639" y="1863"/>
                    <a:pt x="2627" y="1875"/>
                  </a:cubicBezTo>
                  <a:cubicBezTo>
                    <a:pt x="2475" y="2026"/>
                    <a:pt x="2578" y="2207"/>
                    <a:pt x="2727" y="2207"/>
                  </a:cubicBezTo>
                  <a:lnTo>
                    <a:pt x="4023" y="2207"/>
                  </a:lnTo>
                  <a:cubicBezTo>
                    <a:pt x="4123" y="2207"/>
                    <a:pt x="4206" y="2127"/>
                    <a:pt x="4206" y="2026"/>
                  </a:cubicBezTo>
                  <a:lnTo>
                    <a:pt x="4206" y="1569"/>
                  </a:lnTo>
                  <a:cubicBezTo>
                    <a:pt x="4198" y="1214"/>
                    <a:pt x="3912" y="931"/>
                    <a:pt x="3563" y="931"/>
                  </a:cubicBezTo>
                  <a:lnTo>
                    <a:pt x="3245" y="931"/>
                  </a:lnTo>
                  <a:cubicBezTo>
                    <a:pt x="3294" y="845"/>
                    <a:pt x="3319" y="748"/>
                    <a:pt x="3319" y="642"/>
                  </a:cubicBezTo>
                  <a:lnTo>
                    <a:pt x="3319" y="639"/>
                  </a:lnTo>
                  <a:cubicBezTo>
                    <a:pt x="3319" y="287"/>
                    <a:pt x="3033" y="1"/>
                    <a:pt x="2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5"/>
          <p:cNvGrpSpPr/>
          <p:nvPr/>
        </p:nvGrpSpPr>
        <p:grpSpPr>
          <a:xfrm>
            <a:off x="2629660" y="643017"/>
            <a:ext cx="377597" cy="467361"/>
            <a:chOff x="4050807" y="1397909"/>
            <a:chExt cx="260970" cy="323009"/>
          </a:xfrm>
        </p:grpSpPr>
        <p:sp>
          <p:nvSpPr>
            <p:cNvPr id="1118" name="Google Shape;1118;p45"/>
            <p:cNvSpPr/>
            <p:nvPr/>
          </p:nvSpPr>
          <p:spPr>
            <a:xfrm>
              <a:off x="4050807" y="1465740"/>
              <a:ext cx="260970" cy="255178"/>
            </a:xfrm>
            <a:custGeom>
              <a:avLst/>
              <a:gdLst/>
              <a:ahLst/>
              <a:cxnLst/>
              <a:rect l="l" t="t" r="r" b="b"/>
              <a:pathLst>
                <a:path w="9148" h="8945" extrusionOk="0">
                  <a:moveTo>
                    <a:pt x="3789" y="3088"/>
                  </a:moveTo>
                  <a:lnTo>
                    <a:pt x="4341" y="3723"/>
                  </a:lnTo>
                  <a:cubicBezTo>
                    <a:pt x="4269" y="3961"/>
                    <a:pt x="4246" y="4224"/>
                    <a:pt x="4269" y="4513"/>
                  </a:cubicBezTo>
                  <a:cubicBezTo>
                    <a:pt x="4295" y="4839"/>
                    <a:pt x="4441" y="5025"/>
                    <a:pt x="4521" y="5200"/>
                  </a:cubicBezTo>
                  <a:lnTo>
                    <a:pt x="3660" y="5200"/>
                  </a:lnTo>
                  <a:lnTo>
                    <a:pt x="3789" y="3088"/>
                  </a:lnTo>
                  <a:close/>
                  <a:moveTo>
                    <a:pt x="1644" y="3647"/>
                  </a:moveTo>
                  <a:cubicBezTo>
                    <a:pt x="1740" y="3647"/>
                    <a:pt x="1817" y="3725"/>
                    <a:pt x="1817" y="3821"/>
                  </a:cubicBezTo>
                  <a:lnTo>
                    <a:pt x="1817" y="4868"/>
                  </a:lnTo>
                  <a:cubicBezTo>
                    <a:pt x="1817" y="5243"/>
                    <a:pt x="2121" y="5546"/>
                    <a:pt x="2495" y="5546"/>
                  </a:cubicBezTo>
                  <a:lnTo>
                    <a:pt x="2644" y="5546"/>
                  </a:lnTo>
                  <a:cubicBezTo>
                    <a:pt x="2650" y="5663"/>
                    <a:pt x="2658" y="5775"/>
                    <a:pt x="2664" y="5895"/>
                  </a:cubicBezTo>
                  <a:lnTo>
                    <a:pt x="2481" y="5895"/>
                  </a:lnTo>
                  <a:cubicBezTo>
                    <a:pt x="1920" y="5892"/>
                    <a:pt x="1465" y="5434"/>
                    <a:pt x="1465" y="4868"/>
                  </a:cubicBezTo>
                  <a:lnTo>
                    <a:pt x="1465" y="3826"/>
                  </a:lnTo>
                  <a:cubicBezTo>
                    <a:pt x="1465" y="3743"/>
                    <a:pt x="1520" y="3669"/>
                    <a:pt x="1603" y="3652"/>
                  </a:cubicBezTo>
                  <a:cubicBezTo>
                    <a:pt x="1617" y="3649"/>
                    <a:pt x="1630" y="3647"/>
                    <a:pt x="1644" y="3647"/>
                  </a:cubicBezTo>
                  <a:close/>
                  <a:moveTo>
                    <a:pt x="4223" y="5552"/>
                  </a:moveTo>
                  <a:cubicBezTo>
                    <a:pt x="4161" y="5657"/>
                    <a:pt x="4140" y="5783"/>
                    <a:pt x="4169" y="5898"/>
                  </a:cubicBezTo>
                  <a:lnTo>
                    <a:pt x="3560" y="5898"/>
                  </a:lnTo>
                  <a:cubicBezTo>
                    <a:pt x="3646" y="5738"/>
                    <a:pt x="3631" y="5600"/>
                    <a:pt x="3637" y="5552"/>
                  </a:cubicBezTo>
                  <a:close/>
                  <a:moveTo>
                    <a:pt x="8332" y="6244"/>
                  </a:moveTo>
                  <a:lnTo>
                    <a:pt x="8332" y="7543"/>
                  </a:lnTo>
                  <a:lnTo>
                    <a:pt x="6807" y="7543"/>
                  </a:lnTo>
                  <a:cubicBezTo>
                    <a:pt x="6724" y="7543"/>
                    <a:pt x="6650" y="7597"/>
                    <a:pt x="6630" y="7680"/>
                  </a:cubicBezTo>
                  <a:cubicBezTo>
                    <a:pt x="6607" y="7795"/>
                    <a:pt x="6693" y="7889"/>
                    <a:pt x="6801" y="7889"/>
                  </a:cubicBezTo>
                  <a:lnTo>
                    <a:pt x="8798" y="7889"/>
                  </a:lnTo>
                  <a:lnTo>
                    <a:pt x="8798" y="8590"/>
                  </a:lnTo>
                  <a:lnTo>
                    <a:pt x="350" y="8590"/>
                  </a:lnTo>
                  <a:lnTo>
                    <a:pt x="350" y="7895"/>
                  </a:lnTo>
                  <a:lnTo>
                    <a:pt x="6066" y="7895"/>
                  </a:lnTo>
                  <a:cubicBezTo>
                    <a:pt x="6149" y="7895"/>
                    <a:pt x="6223" y="7840"/>
                    <a:pt x="6240" y="7757"/>
                  </a:cubicBezTo>
                  <a:cubicBezTo>
                    <a:pt x="6266" y="7643"/>
                    <a:pt x="6180" y="7543"/>
                    <a:pt x="6072" y="7543"/>
                  </a:cubicBezTo>
                  <a:lnTo>
                    <a:pt x="816" y="7543"/>
                  </a:lnTo>
                  <a:lnTo>
                    <a:pt x="816" y="6244"/>
                  </a:lnTo>
                  <a:close/>
                  <a:moveTo>
                    <a:pt x="5676" y="0"/>
                  </a:moveTo>
                  <a:cubicBezTo>
                    <a:pt x="5612" y="0"/>
                    <a:pt x="5550" y="37"/>
                    <a:pt x="5520" y="98"/>
                  </a:cubicBezTo>
                  <a:cubicBezTo>
                    <a:pt x="5477" y="181"/>
                    <a:pt x="5511" y="287"/>
                    <a:pt x="5597" y="330"/>
                  </a:cubicBezTo>
                  <a:cubicBezTo>
                    <a:pt x="6352" y="699"/>
                    <a:pt x="6890" y="1374"/>
                    <a:pt x="7082" y="2184"/>
                  </a:cubicBezTo>
                  <a:cubicBezTo>
                    <a:pt x="7173" y="2593"/>
                    <a:pt x="7213" y="3002"/>
                    <a:pt x="7253" y="3397"/>
                  </a:cubicBezTo>
                  <a:cubicBezTo>
                    <a:pt x="7336" y="4238"/>
                    <a:pt x="7411" y="5037"/>
                    <a:pt x="8023" y="5537"/>
                  </a:cubicBezTo>
                  <a:cubicBezTo>
                    <a:pt x="8072" y="5580"/>
                    <a:pt x="8100" y="5637"/>
                    <a:pt x="8100" y="5698"/>
                  </a:cubicBezTo>
                  <a:cubicBezTo>
                    <a:pt x="8100" y="5809"/>
                    <a:pt x="8011" y="5898"/>
                    <a:pt x="7903" y="5901"/>
                  </a:cubicBezTo>
                  <a:lnTo>
                    <a:pt x="7731" y="5901"/>
                  </a:lnTo>
                  <a:cubicBezTo>
                    <a:pt x="7734" y="5617"/>
                    <a:pt x="7691" y="5114"/>
                    <a:pt x="7325" y="4902"/>
                  </a:cubicBezTo>
                  <a:cubicBezTo>
                    <a:pt x="7188" y="4825"/>
                    <a:pt x="7119" y="4699"/>
                    <a:pt x="7113" y="4496"/>
                  </a:cubicBezTo>
                  <a:cubicBezTo>
                    <a:pt x="7110" y="4402"/>
                    <a:pt x="7033" y="4330"/>
                    <a:pt x="6941" y="4330"/>
                  </a:cubicBezTo>
                  <a:cubicBezTo>
                    <a:pt x="6937" y="4330"/>
                    <a:pt x="6934" y="4330"/>
                    <a:pt x="6930" y="4330"/>
                  </a:cubicBezTo>
                  <a:cubicBezTo>
                    <a:pt x="6833" y="4336"/>
                    <a:pt x="6758" y="4416"/>
                    <a:pt x="6767" y="4513"/>
                  </a:cubicBezTo>
                  <a:cubicBezTo>
                    <a:pt x="6781" y="4836"/>
                    <a:pt x="6910" y="5068"/>
                    <a:pt x="7153" y="5208"/>
                  </a:cubicBezTo>
                  <a:cubicBezTo>
                    <a:pt x="7356" y="5323"/>
                    <a:pt x="7391" y="5672"/>
                    <a:pt x="7388" y="5901"/>
                  </a:cubicBezTo>
                  <a:lnTo>
                    <a:pt x="4621" y="5901"/>
                  </a:lnTo>
                  <a:cubicBezTo>
                    <a:pt x="4570" y="5901"/>
                    <a:pt x="4524" y="5869"/>
                    <a:pt x="4510" y="5823"/>
                  </a:cubicBezTo>
                  <a:cubicBezTo>
                    <a:pt x="4492" y="5758"/>
                    <a:pt x="4530" y="5698"/>
                    <a:pt x="4587" y="5683"/>
                  </a:cubicBezTo>
                  <a:lnTo>
                    <a:pt x="4873" y="5612"/>
                  </a:lnTo>
                  <a:cubicBezTo>
                    <a:pt x="4982" y="5586"/>
                    <a:pt x="5039" y="5466"/>
                    <a:pt x="4987" y="5366"/>
                  </a:cubicBezTo>
                  <a:cubicBezTo>
                    <a:pt x="4693" y="4782"/>
                    <a:pt x="4630" y="4699"/>
                    <a:pt x="4613" y="4487"/>
                  </a:cubicBezTo>
                  <a:cubicBezTo>
                    <a:pt x="4578" y="4030"/>
                    <a:pt x="4678" y="3658"/>
                    <a:pt x="4910" y="3392"/>
                  </a:cubicBezTo>
                  <a:cubicBezTo>
                    <a:pt x="5288" y="2954"/>
                    <a:pt x="5900" y="2911"/>
                    <a:pt x="5909" y="2908"/>
                  </a:cubicBezTo>
                  <a:cubicBezTo>
                    <a:pt x="6003" y="2899"/>
                    <a:pt x="6075" y="2819"/>
                    <a:pt x="6072" y="2725"/>
                  </a:cubicBezTo>
                  <a:cubicBezTo>
                    <a:pt x="6066" y="2631"/>
                    <a:pt x="5992" y="2562"/>
                    <a:pt x="5899" y="2562"/>
                  </a:cubicBezTo>
                  <a:cubicBezTo>
                    <a:pt x="5896" y="2562"/>
                    <a:pt x="5892" y="2562"/>
                    <a:pt x="5889" y="2562"/>
                  </a:cubicBezTo>
                  <a:cubicBezTo>
                    <a:pt x="5857" y="2565"/>
                    <a:pt x="5128" y="2610"/>
                    <a:pt x="4653" y="3157"/>
                  </a:cubicBezTo>
                  <a:cubicBezTo>
                    <a:pt x="4595" y="3226"/>
                    <a:pt x="4541" y="3294"/>
                    <a:pt x="4498" y="3369"/>
                  </a:cubicBezTo>
                  <a:lnTo>
                    <a:pt x="3769" y="2536"/>
                  </a:lnTo>
                  <a:cubicBezTo>
                    <a:pt x="3735" y="2496"/>
                    <a:pt x="3686" y="2476"/>
                    <a:pt x="3637" y="2476"/>
                  </a:cubicBezTo>
                  <a:cubicBezTo>
                    <a:pt x="3619" y="2476"/>
                    <a:pt x="3600" y="2479"/>
                    <a:pt x="3583" y="2485"/>
                  </a:cubicBezTo>
                  <a:cubicBezTo>
                    <a:pt x="3514" y="2507"/>
                    <a:pt x="3468" y="2568"/>
                    <a:pt x="3465" y="2639"/>
                  </a:cubicBezTo>
                  <a:lnTo>
                    <a:pt x="3282" y="5615"/>
                  </a:lnTo>
                  <a:cubicBezTo>
                    <a:pt x="3271" y="5766"/>
                    <a:pt x="3156" y="5883"/>
                    <a:pt x="3010" y="5898"/>
                  </a:cubicBezTo>
                  <a:cubicBezTo>
                    <a:pt x="2939" y="4808"/>
                    <a:pt x="2879" y="3864"/>
                    <a:pt x="2827" y="3094"/>
                  </a:cubicBezTo>
                  <a:cubicBezTo>
                    <a:pt x="2822" y="2999"/>
                    <a:pt x="2742" y="2928"/>
                    <a:pt x="2650" y="2928"/>
                  </a:cubicBezTo>
                  <a:cubicBezTo>
                    <a:pt x="2648" y="2928"/>
                    <a:pt x="2646" y="2928"/>
                    <a:pt x="2644" y="2928"/>
                  </a:cubicBezTo>
                  <a:cubicBezTo>
                    <a:pt x="2547" y="2937"/>
                    <a:pt x="2475" y="3020"/>
                    <a:pt x="2481" y="3114"/>
                  </a:cubicBezTo>
                  <a:cubicBezTo>
                    <a:pt x="2521" y="3712"/>
                    <a:pt x="2564" y="4410"/>
                    <a:pt x="2618" y="5203"/>
                  </a:cubicBezTo>
                  <a:lnTo>
                    <a:pt x="2495" y="5203"/>
                  </a:lnTo>
                  <a:cubicBezTo>
                    <a:pt x="2309" y="5203"/>
                    <a:pt x="2164" y="5054"/>
                    <a:pt x="2164" y="4871"/>
                  </a:cubicBezTo>
                  <a:lnTo>
                    <a:pt x="2164" y="3835"/>
                  </a:lnTo>
                  <a:cubicBezTo>
                    <a:pt x="2164" y="3575"/>
                    <a:pt x="1978" y="3346"/>
                    <a:pt x="1720" y="3309"/>
                  </a:cubicBezTo>
                  <a:cubicBezTo>
                    <a:pt x="1694" y="3305"/>
                    <a:pt x="1668" y="3303"/>
                    <a:pt x="1643" y="3303"/>
                  </a:cubicBezTo>
                  <a:cubicBezTo>
                    <a:pt x="1354" y="3303"/>
                    <a:pt x="1119" y="3537"/>
                    <a:pt x="1119" y="3824"/>
                  </a:cubicBezTo>
                  <a:lnTo>
                    <a:pt x="1119" y="4868"/>
                  </a:lnTo>
                  <a:cubicBezTo>
                    <a:pt x="1119" y="5280"/>
                    <a:pt x="1297" y="5646"/>
                    <a:pt x="1583" y="5901"/>
                  </a:cubicBezTo>
                  <a:lnTo>
                    <a:pt x="619" y="5901"/>
                  </a:lnTo>
                  <a:cubicBezTo>
                    <a:pt x="521" y="5901"/>
                    <a:pt x="444" y="5981"/>
                    <a:pt x="444" y="6075"/>
                  </a:cubicBezTo>
                  <a:lnTo>
                    <a:pt x="444" y="7549"/>
                  </a:lnTo>
                  <a:lnTo>
                    <a:pt x="175" y="7549"/>
                  </a:lnTo>
                  <a:cubicBezTo>
                    <a:pt x="78" y="7549"/>
                    <a:pt x="1" y="7629"/>
                    <a:pt x="1" y="7726"/>
                  </a:cubicBezTo>
                  <a:lnTo>
                    <a:pt x="1" y="8770"/>
                  </a:lnTo>
                  <a:cubicBezTo>
                    <a:pt x="1" y="8868"/>
                    <a:pt x="78" y="8945"/>
                    <a:pt x="175" y="8945"/>
                  </a:cubicBezTo>
                  <a:lnTo>
                    <a:pt x="8970" y="8945"/>
                  </a:lnTo>
                  <a:cubicBezTo>
                    <a:pt x="9064" y="8945"/>
                    <a:pt x="9144" y="8865"/>
                    <a:pt x="9144" y="8770"/>
                  </a:cubicBezTo>
                  <a:lnTo>
                    <a:pt x="9144" y="7726"/>
                  </a:lnTo>
                  <a:cubicBezTo>
                    <a:pt x="9147" y="7626"/>
                    <a:pt x="9070" y="7546"/>
                    <a:pt x="8973" y="7546"/>
                  </a:cubicBezTo>
                  <a:lnTo>
                    <a:pt x="8684" y="7546"/>
                  </a:lnTo>
                  <a:lnTo>
                    <a:pt x="8684" y="6072"/>
                  </a:lnTo>
                  <a:cubicBezTo>
                    <a:pt x="8684" y="5975"/>
                    <a:pt x="8604" y="5898"/>
                    <a:pt x="8509" y="5898"/>
                  </a:cubicBezTo>
                  <a:lnTo>
                    <a:pt x="8412" y="5898"/>
                  </a:lnTo>
                  <a:cubicBezTo>
                    <a:pt x="8438" y="5835"/>
                    <a:pt x="8452" y="5766"/>
                    <a:pt x="8452" y="5695"/>
                  </a:cubicBezTo>
                  <a:cubicBezTo>
                    <a:pt x="8452" y="5529"/>
                    <a:pt x="8375" y="5371"/>
                    <a:pt x="8243" y="5266"/>
                  </a:cubicBezTo>
                  <a:cubicBezTo>
                    <a:pt x="7743" y="4856"/>
                    <a:pt x="7677" y="4164"/>
                    <a:pt x="7599" y="3363"/>
                  </a:cubicBezTo>
                  <a:cubicBezTo>
                    <a:pt x="7559" y="2954"/>
                    <a:pt x="7522" y="2536"/>
                    <a:pt x="7422" y="2107"/>
                  </a:cubicBezTo>
                  <a:cubicBezTo>
                    <a:pt x="7210" y="1194"/>
                    <a:pt x="6601" y="433"/>
                    <a:pt x="5751" y="18"/>
                  </a:cubicBezTo>
                  <a:cubicBezTo>
                    <a:pt x="5727" y="6"/>
                    <a:pt x="5701" y="0"/>
                    <a:pt x="5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4078223" y="1397909"/>
              <a:ext cx="129629" cy="156160"/>
            </a:xfrm>
            <a:custGeom>
              <a:avLst/>
              <a:gdLst/>
              <a:ahLst/>
              <a:cxnLst/>
              <a:rect l="l" t="t" r="r" b="b"/>
              <a:pathLst>
                <a:path w="4544" h="5474" extrusionOk="0">
                  <a:moveTo>
                    <a:pt x="1216" y="343"/>
                  </a:moveTo>
                  <a:cubicBezTo>
                    <a:pt x="1457" y="343"/>
                    <a:pt x="1754" y="426"/>
                    <a:pt x="1872" y="787"/>
                  </a:cubicBezTo>
                  <a:cubicBezTo>
                    <a:pt x="1903" y="887"/>
                    <a:pt x="2241" y="1310"/>
                    <a:pt x="2544" y="1622"/>
                  </a:cubicBezTo>
                  <a:lnTo>
                    <a:pt x="1271" y="2870"/>
                  </a:lnTo>
                  <a:cubicBezTo>
                    <a:pt x="896" y="2830"/>
                    <a:pt x="630" y="2684"/>
                    <a:pt x="490" y="2429"/>
                  </a:cubicBezTo>
                  <a:cubicBezTo>
                    <a:pt x="412" y="2286"/>
                    <a:pt x="387" y="2137"/>
                    <a:pt x="381" y="2040"/>
                  </a:cubicBezTo>
                  <a:cubicBezTo>
                    <a:pt x="567" y="1963"/>
                    <a:pt x="756" y="1794"/>
                    <a:pt x="830" y="1505"/>
                  </a:cubicBezTo>
                  <a:cubicBezTo>
                    <a:pt x="919" y="1159"/>
                    <a:pt x="1125" y="959"/>
                    <a:pt x="1125" y="959"/>
                  </a:cubicBezTo>
                  <a:cubicBezTo>
                    <a:pt x="1219" y="867"/>
                    <a:pt x="1191" y="701"/>
                    <a:pt x="1102" y="349"/>
                  </a:cubicBezTo>
                  <a:cubicBezTo>
                    <a:pt x="1138" y="345"/>
                    <a:pt x="1176" y="343"/>
                    <a:pt x="1216" y="343"/>
                  </a:cubicBezTo>
                  <a:close/>
                  <a:moveTo>
                    <a:pt x="2904" y="1751"/>
                  </a:moveTo>
                  <a:lnTo>
                    <a:pt x="3362" y="2183"/>
                  </a:lnTo>
                  <a:lnTo>
                    <a:pt x="1829" y="3742"/>
                  </a:lnTo>
                  <a:lnTo>
                    <a:pt x="1454" y="3170"/>
                  </a:lnTo>
                  <a:lnTo>
                    <a:pt x="1457" y="3167"/>
                  </a:lnTo>
                  <a:lnTo>
                    <a:pt x="2904" y="1751"/>
                  </a:lnTo>
                  <a:close/>
                  <a:moveTo>
                    <a:pt x="1197" y="1"/>
                  </a:moveTo>
                  <a:cubicBezTo>
                    <a:pt x="1093" y="1"/>
                    <a:pt x="990" y="12"/>
                    <a:pt x="890" y="32"/>
                  </a:cubicBezTo>
                  <a:cubicBezTo>
                    <a:pt x="767" y="54"/>
                    <a:pt x="690" y="180"/>
                    <a:pt x="724" y="306"/>
                  </a:cubicBezTo>
                  <a:cubicBezTo>
                    <a:pt x="790" y="555"/>
                    <a:pt x="819" y="698"/>
                    <a:pt x="827" y="764"/>
                  </a:cubicBezTo>
                  <a:cubicBezTo>
                    <a:pt x="741" y="864"/>
                    <a:pt x="573" y="1090"/>
                    <a:pt x="487" y="1422"/>
                  </a:cubicBezTo>
                  <a:cubicBezTo>
                    <a:pt x="424" y="1671"/>
                    <a:pt x="238" y="1725"/>
                    <a:pt x="184" y="1740"/>
                  </a:cubicBezTo>
                  <a:cubicBezTo>
                    <a:pt x="98" y="1757"/>
                    <a:pt x="32" y="1834"/>
                    <a:pt x="26" y="1923"/>
                  </a:cubicBezTo>
                  <a:cubicBezTo>
                    <a:pt x="23" y="2031"/>
                    <a:pt x="0" y="2993"/>
                    <a:pt x="1070" y="3193"/>
                  </a:cubicBezTo>
                  <a:cubicBezTo>
                    <a:pt x="1073" y="3222"/>
                    <a:pt x="1085" y="3250"/>
                    <a:pt x="1102" y="3276"/>
                  </a:cubicBezTo>
                  <a:lnTo>
                    <a:pt x="1620" y="4068"/>
                  </a:lnTo>
                  <a:cubicBezTo>
                    <a:pt x="1643" y="4106"/>
                    <a:pt x="1674" y="4129"/>
                    <a:pt x="1711" y="4149"/>
                  </a:cubicBezTo>
                  <a:cubicBezTo>
                    <a:pt x="1717" y="4335"/>
                    <a:pt x="1734" y="4672"/>
                    <a:pt x="1774" y="5310"/>
                  </a:cubicBezTo>
                  <a:cubicBezTo>
                    <a:pt x="1783" y="5402"/>
                    <a:pt x="1857" y="5473"/>
                    <a:pt x="1946" y="5473"/>
                  </a:cubicBezTo>
                  <a:lnTo>
                    <a:pt x="1957" y="5473"/>
                  </a:lnTo>
                  <a:cubicBezTo>
                    <a:pt x="2055" y="5468"/>
                    <a:pt x="2126" y="5385"/>
                    <a:pt x="2120" y="5293"/>
                  </a:cubicBezTo>
                  <a:cubicBezTo>
                    <a:pt x="2072" y="4463"/>
                    <a:pt x="2058" y="4140"/>
                    <a:pt x="2049" y="4014"/>
                  </a:cubicBezTo>
                  <a:lnTo>
                    <a:pt x="3548" y="2492"/>
                  </a:lnTo>
                  <a:cubicBezTo>
                    <a:pt x="3777" y="2652"/>
                    <a:pt x="4015" y="2804"/>
                    <a:pt x="4261" y="2938"/>
                  </a:cubicBezTo>
                  <a:cubicBezTo>
                    <a:pt x="4288" y="2953"/>
                    <a:pt x="4317" y="2960"/>
                    <a:pt x="4346" y="2960"/>
                  </a:cubicBezTo>
                  <a:cubicBezTo>
                    <a:pt x="4406" y="2960"/>
                    <a:pt x="4464" y="2928"/>
                    <a:pt x="4495" y="2870"/>
                  </a:cubicBezTo>
                  <a:cubicBezTo>
                    <a:pt x="4544" y="2790"/>
                    <a:pt x="4515" y="2681"/>
                    <a:pt x="4429" y="2635"/>
                  </a:cubicBezTo>
                  <a:cubicBezTo>
                    <a:pt x="4195" y="2506"/>
                    <a:pt x="3974" y="2363"/>
                    <a:pt x="3760" y="2212"/>
                  </a:cubicBezTo>
                  <a:cubicBezTo>
                    <a:pt x="3771" y="2140"/>
                    <a:pt x="3743" y="2069"/>
                    <a:pt x="3691" y="2023"/>
                  </a:cubicBezTo>
                  <a:lnTo>
                    <a:pt x="3045" y="1419"/>
                  </a:lnTo>
                  <a:cubicBezTo>
                    <a:pt x="3002" y="1379"/>
                    <a:pt x="2949" y="1358"/>
                    <a:pt x="2895" y="1358"/>
                  </a:cubicBezTo>
                  <a:cubicBezTo>
                    <a:pt x="2858" y="1358"/>
                    <a:pt x="2821" y="1368"/>
                    <a:pt x="2787" y="1388"/>
                  </a:cubicBezTo>
                  <a:cubicBezTo>
                    <a:pt x="2427" y="1019"/>
                    <a:pt x="2229" y="730"/>
                    <a:pt x="2186" y="661"/>
                  </a:cubicBezTo>
                  <a:cubicBezTo>
                    <a:pt x="2020" y="172"/>
                    <a:pt x="1607" y="1"/>
                    <a:pt x="1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4277288" y="1668093"/>
              <a:ext cx="9899" cy="19941"/>
            </a:xfrm>
            <a:custGeom>
              <a:avLst/>
              <a:gdLst/>
              <a:ahLst/>
              <a:cxnLst/>
              <a:rect l="l" t="t" r="r" b="b"/>
              <a:pathLst>
                <a:path w="347" h="699" extrusionOk="0">
                  <a:moveTo>
                    <a:pt x="172" y="0"/>
                  </a:moveTo>
                  <a:cubicBezTo>
                    <a:pt x="76" y="0"/>
                    <a:pt x="1" y="78"/>
                    <a:pt x="1" y="177"/>
                  </a:cubicBezTo>
                  <a:lnTo>
                    <a:pt x="1" y="523"/>
                  </a:lnTo>
                  <a:cubicBezTo>
                    <a:pt x="1" y="619"/>
                    <a:pt x="80" y="698"/>
                    <a:pt x="176" y="698"/>
                  </a:cubicBezTo>
                  <a:cubicBezTo>
                    <a:pt x="188" y="698"/>
                    <a:pt x="200" y="697"/>
                    <a:pt x="212" y="694"/>
                  </a:cubicBezTo>
                  <a:cubicBezTo>
                    <a:pt x="292" y="674"/>
                    <a:pt x="347" y="600"/>
                    <a:pt x="347" y="517"/>
                  </a:cubicBezTo>
                  <a:lnTo>
                    <a:pt x="347" y="179"/>
                  </a:lnTo>
                  <a:cubicBezTo>
                    <a:pt x="347" y="99"/>
                    <a:pt x="292" y="22"/>
                    <a:pt x="212" y="5"/>
                  </a:cubicBezTo>
                  <a:cubicBezTo>
                    <a:pt x="198" y="2"/>
                    <a:pt x="185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4164747" y="1668036"/>
              <a:ext cx="10070" cy="19827"/>
            </a:xfrm>
            <a:custGeom>
              <a:avLst/>
              <a:gdLst/>
              <a:ahLst/>
              <a:cxnLst/>
              <a:rect l="l" t="t" r="r" b="b"/>
              <a:pathLst>
                <a:path w="353" h="695" extrusionOk="0">
                  <a:moveTo>
                    <a:pt x="177" y="0"/>
                  </a:moveTo>
                  <a:cubicBezTo>
                    <a:pt x="165" y="0"/>
                    <a:pt x="153" y="1"/>
                    <a:pt x="140" y="4"/>
                  </a:cubicBezTo>
                  <a:cubicBezTo>
                    <a:pt x="55" y="21"/>
                    <a:pt x="0" y="96"/>
                    <a:pt x="0" y="179"/>
                  </a:cubicBezTo>
                  <a:lnTo>
                    <a:pt x="0" y="513"/>
                  </a:lnTo>
                  <a:cubicBezTo>
                    <a:pt x="0" y="596"/>
                    <a:pt x="55" y="671"/>
                    <a:pt x="137" y="691"/>
                  </a:cubicBezTo>
                  <a:cubicBezTo>
                    <a:pt x="150" y="693"/>
                    <a:pt x="163" y="694"/>
                    <a:pt x="175" y="694"/>
                  </a:cubicBezTo>
                  <a:cubicBezTo>
                    <a:pt x="273" y="694"/>
                    <a:pt x="352" y="616"/>
                    <a:pt x="352" y="522"/>
                  </a:cubicBezTo>
                  <a:lnTo>
                    <a:pt x="352" y="176"/>
                  </a:lnTo>
                  <a:cubicBezTo>
                    <a:pt x="352" y="79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4232899" y="1667893"/>
              <a:ext cx="9899" cy="19969"/>
            </a:xfrm>
            <a:custGeom>
              <a:avLst/>
              <a:gdLst/>
              <a:ahLst/>
              <a:cxnLst/>
              <a:rect l="l" t="t" r="r" b="b"/>
              <a:pathLst>
                <a:path w="347" h="700" extrusionOk="0">
                  <a:moveTo>
                    <a:pt x="169" y="0"/>
                  </a:moveTo>
                  <a:cubicBezTo>
                    <a:pt x="159" y="0"/>
                    <a:pt x="148" y="1"/>
                    <a:pt x="137" y="3"/>
                  </a:cubicBezTo>
                  <a:cubicBezTo>
                    <a:pt x="55" y="26"/>
                    <a:pt x="0" y="101"/>
                    <a:pt x="0" y="184"/>
                  </a:cubicBezTo>
                  <a:lnTo>
                    <a:pt x="0" y="518"/>
                  </a:lnTo>
                  <a:cubicBezTo>
                    <a:pt x="0" y="601"/>
                    <a:pt x="55" y="676"/>
                    <a:pt x="137" y="696"/>
                  </a:cubicBezTo>
                  <a:cubicBezTo>
                    <a:pt x="150" y="698"/>
                    <a:pt x="162" y="699"/>
                    <a:pt x="174" y="699"/>
                  </a:cubicBezTo>
                  <a:cubicBezTo>
                    <a:pt x="272" y="699"/>
                    <a:pt x="346" y="621"/>
                    <a:pt x="346" y="524"/>
                  </a:cubicBezTo>
                  <a:lnTo>
                    <a:pt x="346" y="175"/>
                  </a:lnTo>
                  <a:cubicBezTo>
                    <a:pt x="346" y="79"/>
                    <a:pt x="265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4091945" y="1668036"/>
              <a:ext cx="9985" cy="19827"/>
            </a:xfrm>
            <a:custGeom>
              <a:avLst/>
              <a:gdLst/>
              <a:ahLst/>
              <a:cxnLst/>
              <a:rect l="l" t="t" r="r" b="b"/>
              <a:pathLst>
                <a:path w="350" h="695" extrusionOk="0">
                  <a:moveTo>
                    <a:pt x="174" y="0"/>
                  </a:moveTo>
                  <a:cubicBezTo>
                    <a:pt x="162" y="0"/>
                    <a:pt x="150" y="1"/>
                    <a:pt x="137" y="4"/>
                  </a:cubicBezTo>
                  <a:cubicBezTo>
                    <a:pt x="52" y="21"/>
                    <a:pt x="0" y="96"/>
                    <a:pt x="0" y="179"/>
                  </a:cubicBezTo>
                  <a:lnTo>
                    <a:pt x="0" y="513"/>
                  </a:lnTo>
                  <a:cubicBezTo>
                    <a:pt x="0" y="596"/>
                    <a:pt x="52" y="671"/>
                    <a:pt x="135" y="691"/>
                  </a:cubicBezTo>
                  <a:cubicBezTo>
                    <a:pt x="147" y="693"/>
                    <a:pt x="160" y="694"/>
                    <a:pt x="172" y="694"/>
                  </a:cubicBezTo>
                  <a:cubicBezTo>
                    <a:pt x="270" y="694"/>
                    <a:pt x="349" y="616"/>
                    <a:pt x="349" y="522"/>
                  </a:cubicBezTo>
                  <a:lnTo>
                    <a:pt x="349" y="176"/>
                  </a:lnTo>
                  <a:cubicBezTo>
                    <a:pt x="349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4245452" y="1668064"/>
              <a:ext cx="25817" cy="19855"/>
            </a:xfrm>
            <a:custGeom>
              <a:avLst/>
              <a:gdLst/>
              <a:ahLst/>
              <a:cxnLst/>
              <a:rect l="l" t="t" r="r" b="b"/>
              <a:pathLst>
                <a:path w="905" h="696" extrusionOk="0">
                  <a:moveTo>
                    <a:pt x="731" y="0"/>
                  </a:moveTo>
                  <a:cubicBezTo>
                    <a:pt x="633" y="0"/>
                    <a:pt x="556" y="78"/>
                    <a:pt x="556" y="175"/>
                  </a:cubicBezTo>
                  <a:lnTo>
                    <a:pt x="556" y="349"/>
                  </a:lnTo>
                  <a:lnTo>
                    <a:pt x="212" y="349"/>
                  </a:lnTo>
                  <a:cubicBezTo>
                    <a:pt x="144" y="349"/>
                    <a:pt x="78" y="389"/>
                    <a:pt x="49" y="452"/>
                  </a:cubicBezTo>
                  <a:cubicBezTo>
                    <a:pt x="1" y="578"/>
                    <a:pt x="92" y="695"/>
                    <a:pt x="212" y="695"/>
                  </a:cubicBezTo>
                  <a:lnTo>
                    <a:pt x="733" y="695"/>
                  </a:lnTo>
                  <a:cubicBezTo>
                    <a:pt x="830" y="695"/>
                    <a:pt x="905" y="621"/>
                    <a:pt x="905" y="529"/>
                  </a:cubicBezTo>
                  <a:lnTo>
                    <a:pt x="905" y="175"/>
                  </a:lnTo>
                  <a:cubicBezTo>
                    <a:pt x="905" y="100"/>
                    <a:pt x="859" y="32"/>
                    <a:pt x="788" y="9"/>
                  </a:cubicBezTo>
                  <a:cubicBezTo>
                    <a:pt x="768" y="3"/>
                    <a:pt x="749" y="0"/>
                    <a:pt x="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4201947" y="1668635"/>
              <a:ext cx="23706" cy="18885"/>
            </a:xfrm>
            <a:custGeom>
              <a:avLst/>
              <a:gdLst/>
              <a:ahLst/>
              <a:cxnLst/>
              <a:rect l="l" t="t" r="r" b="b"/>
              <a:pathLst>
                <a:path w="831" h="662" extrusionOk="0">
                  <a:moveTo>
                    <a:pt x="213" y="0"/>
                  </a:moveTo>
                  <a:cubicBezTo>
                    <a:pt x="158" y="0"/>
                    <a:pt x="110" y="26"/>
                    <a:pt x="81" y="72"/>
                  </a:cubicBezTo>
                  <a:cubicBezTo>
                    <a:pt x="1" y="206"/>
                    <a:pt x="98" y="346"/>
                    <a:pt x="227" y="346"/>
                  </a:cubicBezTo>
                  <a:lnTo>
                    <a:pt x="481" y="346"/>
                  </a:lnTo>
                  <a:lnTo>
                    <a:pt x="481" y="501"/>
                  </a:lnTo>
                  <a:cubicBezTo>
                    <a:pt x="481" y="555"/>
                    <a:pt x="507" y="604"/>
                    <a:pt x="553" y="632"/>
                  </a:cubicBezTo>
                  <a:cubicBezTo>
                    <a:pt x="587" y="653"/>
                    <a:pt x="621" y="662"/>
                    <a:pt x="653" y="662"/>
                  </a:cubicBezTo>
                  <a:cubicBezTo>
                    <a:pt x="749" y="662"/>
                    <a:pt x="828" y="583"/>
                    <a:pt x="828" y="487"/>
                  </a:cubicBezTo>
                  <a:lnTo>
                    <a:pt x="828" y="172"/>
                  </a:lnTo>
                  <a:cubicBezTo>
                    <a:pt x="831" y="80"/>
                    <a:pt x="753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4181293" y="1668321"/>
              <a:ext cx="21510" cy="18942"/>
            </a:xfrm>
            <a:custGeom>
              <a:avLst/>
              <a:gdLst/>
              <a:ahLst/>
              <a:cxnLst/>
              <a:rect l="l" t="t" r="r" b="b"/>
              <a:pathLst>
                <a:path w="754" h="664" extrusionOk="0">
                  <a:moveTo>
                    <a:pt x="176" y="1"/>
                  </a:moveTo>
                  <a:cubicBezTo>
                    <a:pt x="79" y="1"/>
                    <a:pt x="1" y="80"/>
                    <a:pt x="1" y="177"/>
                  </a:cubicBezTo>
                  <a:lnTo>
                    <a:pt x="1" y="515"/>
                  </a:lnTo>
                  <a:cubicBezTo>
                    <a:pt x="1" y="598"/>
                    <a:pt x="64" y="663"/>
                    <a:pt x="147" y="663"/>
                  </a:cubicBezTo>
                  <a:lnTo>
                    <a:pt x="530" y="663"/>
                  </a:lnTo>
                  <a:cubicBezTo>
                    <a:pt x="659" y="663"/>
                    <a:pt x="753" y="523"/>
                    <a:pt x="676" y="386"/>
                  </a:cubicBezTo>
                  <a:cubicBezTo>
                    <a:pt x="648" y="340"/>
                    <a:pt x="596" y="314"/>
                    <a:pt x="545" y="314"/>
                  </a:cubicBezTo>
                  <a:lnTo>
                    <a:pt x="347" y="314"/>
                  </a:lnTo>
                  <a:lnTo>
                    <a:pt x="347" y="163"/>
                  </a:lnTo>
                  <a:cubicBezTo>
                    <a:pt x="347" y="108"/>
                    <a:pt x="321" y="57"/>
                    <a:pt x="276" y="28"/>
                  </a:cubicBezTo>
                  <a:cubicBezTo>
                    <a:pt x="242" y="9"/>
                    <a:pt x="208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4134879" y="1668635"/>
              <a:ext cx="19941" cy="18885"/>
            </a:xfrm>
            <a:custGeom>
              <a:avLst/>
              <a:gdLst/>
              <a:ahLst/>
              <a:cxnLst/>
              <a:rect l="l" t="t" r="r" b="b"/>
              <a:pathLst>
                <a:path w="699" h="662" extrusionOk="0">
                  <a:moveTo>
                    <a:pt x="203" y="0"/>
                  </a:moveTo>
                  <a:cubicBezTo>
                    <a:pt x="172" y="0"/>
                    <a:pt x="140" y="14"/>
                    <a:pt x="117" y="40"/>
                  </a:cubicBezTo>
                  <a:cubicBezTo>
                    <a:pt x="0" y="186"/>
                    <a:pt x="103" y="346"/>
                    <a:pt x="240" y="346"/>
                  </a:cubicBezTo>
                  <a:lnTo>
                    <a:pt x="349" y="346"/>
                  </a:lnTo>
                  <a:lnTo>
                    <a:pt x="349" y="524"/>
                  </a:lnTo>
                  <a:cubicBezTo>
                    <a:pt x="349" y="555"/>
                    <a:pt x="363" y="587"/>
                    <a:pt x="389" y="610"/>
                  </a:cubicBezTo>
                  <a:cubicBezTo>
                    <a:pt x="434" y="646"/>
                    <a:pt x="481" y="661"/>
                    <a:pt x="524" y="661"/>
                  </a:cubicBezTo>
                  <a:cubicBezTo>
                    <a:pt x="620" y="661"/>
                    <a:pt x="698" y="583"/>
                    <a:pt x="698" y="487"/>
                  </a:cubicBezTo>
                  <a:lnTo>
                    <a:pt x="698" y="109"/>
                  </a:lnTo>
                  <a:cubicBezTo>
                    <a:pt x="698" y="49"/>
                    <a:pt x="649" y="0"/>
                    <a:pt x="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4110459" y="1668321"/>
              <a:ext cx="23621" cy="18942"/>
            </a:xfrm>
            <a:custGeom>
              <a:avLst/>
              <a:gdLst/>
              <a:ahLst/>
              <a:cxnLst/>
              <a:rect l="l" t="t" r="r" b="b"/>
              <a:pathLst>
                <a:path w="828" h="664" extrusionOk="0">
                  <a:moveTo>
                    <a:pt x="177" y="1"/>
                  </a:moveTo>
                  <a:cubicBezTo>
                    <a:pt x="80" y="1"/>
                    <a:pt x="1" y="80"/>
                    <a:pt x="1" y="177"/>
                  </a:cubicBezTo>
                  <a:lnTo>
                    <a:pt x="1" y="515"/>
                  </a:lnTo>
                  <a:cubicBezTo>
                    <a:pt x="1" y="598"/>
                    <a:pt x="66" y="663"/>
                    <a:pt x="146" y="663"/>
                  </a:cubicBezTo>
                  <a:lnTo>
                    <a:pt x="601" y="663"/>
                  </a:lnTo>
                  <a:cubicBezTo>
                    <a:pt x="730" y="663"/>
                    <a:pt x="827" y="523"/>
                    <a:pt x="744" y="386"/>
                  </a:cubicBezTo>
                  <a:cubicBezTo>
                    <a:pt x="719" y="340"/>
                    <a:pt x="670" y="314"/>
                    <a:pt x="616" y="314"/>
                  </a:cubicBezTo>
                  <a:lnTo>
                    <a:pt x="347" y="314"/>
                  </a:lnTo>
                  <a:lnTo>
                    <a:pt x="347" y="163"/>
                  </a:lnTo>
                  <a:cubicBezTo>
                    <a:pt x="347" y="108"/>
                    <a:pt x="324" y="57"/>
                    <a:pt x="275" y="28"/>
                  </a:cubicBezTo>
                  <a:cubicBezTo>
                    <a:pt x="242" y="9"/>
                    <a:pt x="209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66;p72">
            <a:extLst>
              <a:ext uri="{FF2B5EF4-FFF2-40B4-BE49-F238E27FC236}">
                <a16:creationId xmlns:a16="http://schemas.microsoft.com/office/drawing/2014/main" id="{3E5AB821-4B03-61D1-EB32-1FA0D5DC1DB4}"/>
              </a:ext>
            </a:extLst>
          </p:cNvPr>
          <p:cNvGrpSpPr/>
          <p:nvPr/>
        </p:nvGrpSpPr>
        <p:grpSpPr>
          <a:xfrm>
            <a:off x="2741647" y="3474177"/>
            <a:ext cx="279655" cy="338736"/>
            <a:chOff x="2158205" y="3817725"/>
            <a:chExt cx="279655" cy="338736"/>
          </a:xfrm>
        </p:grpSpPr>
        <p:sp>
          <p:nvSpPr>
            <p:cNvPr id="3" name="Google Shape;2967;p72">
              <a:extLst>
                <a:ext uri="{FF2B5EF4-FFF2-40B4-BE49-F238E27FC236}">
                  <a16:creationId xmlns:a16="http://schemas.microsoft.com/office/drawing/2014/main" id="{5AA30577-39BF-2D3E-EA67-6F896F80E7F3}"/>
                </a:ext>
              </a:extLst>
            </p:cNvPr>
            <p:cNvSpPr/>
            <p:nvPr/>
          </p:nvSpPr>
          <p:spPr>
            <a:xfrm>
              <a:off x="2210924" y="3829878"/>
              <a:ext cx="226936" cy="326583"/>
            </a:xfrm>
            <a:custGeom>
              <a:avLst/>
              <a:gdLst/>
              <a:ahLst/>
              <a:cxnLst/>
              <a:rect l="l" t="t" r="r" b="b"/>
              <a:pathLst>
                <a:path w="7955" h="11448" extrusionOk="0">
                  <a:moveTo>
                    <a:pt x="5972" y="7866"/>
                  </a:moveTo>
                  <a:cubicBezTo>
                    <a:pt x="6086" y="7871"/>
                    <a:pt x="6129" y="7969"/>
                    <a:pt x="6212" y="8040"/>
                  </a:cubicBezTo>
                  <a:cubicBezTo>
                    <a:pt x="6324" y="8152"/>
                    <a:pt x="6470" y="8215"/>
                    <a:pt x="6627" y="8215"/>
                  </a:cubicBezTo>
                  <a:cubicBezTo>
                    <a:pt x="6736" y="8215"/>
                    <a:pt x="6821" y="8300"/>
                    <a:pt x="6821" y="8406"/>
                  </a:cubicBezTo>
                  <a:lnTo>
                    <a:pt x="6821" y="8541"/>
                  </a:lnTo>
                  <a:lnTo>
                    <a:pt x="6650" y="8541"/>
                  </a:lnTo>
                  <a:cubicBezTo>
                    <a:pt x="6449" y="8541"/>
                    <a:pt x="6286" y="8701"/>
                    <a:pt x="6286" y="8901"/>
                  </a:cubicBezTo>
                  <a:lnTo>
                    <a:pt x="6286" y="9740"/>
                  </a:lnTo>
                  <a:cubicBezTo>
                    <a:pt x="6286" y="9845"/>
                    <a:pt x="6206" y="9931"/>
                    <a:pt x="6100" y="9931"/>
                  </a:cubicBezTo>
                  <a:cubicBezTo>
                    <a:pt x="5937" y="9931"/>
                    <a:pt x="5777" y="9886"/>
                    <a:pt x="5643" y="9794"/>
                  </a:cubicBezTo>
                  <a:cubicBezTo>
                    <a:pt x="5414" y="9631"/>
                    <a:pt x="5291" y="9382"/>
                    <a:pt x="5291" y="9110"/>
                  </a:cubicBezTo>
                  <a:lnTo>
                    <a:pt x="5291" y="8300"/>
                  </a:lnTo>
                  <a:cubicBezTo>
                    <a:pt x="5291" y="8057"/>
                    <a:pt x="5485" y="7866"/>
                    <a:pt x="5720" y="7866"/>
                  </a:cubicBezTo>
                  <a:close/>
                  <a:moveTo>
                    <a:pt x="6557" y="1"/>
                  </a:moveTo>
                  <a:cubicBezTo>
                    <a:pt x="6459" y="1"/>
                    <a:pt x="6363" y="12"/>
                    <a:pt x="6272" y="32"/>
                  </a:cubicBezTo>
                  <a:cubicBezTo>
                    <a:pt x="5771" y="147"/>
                    <a:pt x="5428" y="538"/>
                    <a:pt x="5399" y="1025"/>
                  </a:cubicBezTo>
                  <a:cubicBezTo>
                    <a:pt x="5379" y="1325"/>
                    <a:pt x="5494" y="1617"/>
                    <a:pt x="5714" y="1829"/>
                  </a:cubicBezTo>
                  <a:cubicBezTo>
                    <a:pt x="5895" y="2000"/>
                    <a:pt x="6127" y="2093"/>
                    <a:pt x="6368" y="2093"/>
                  </a:cubicBezTo>
                  <a:cubicBezTo>
                    <a:pt x="6405" y="2093"/>
                    <a:pt x="6443" y="2091"/>
                    <a:pt x="6481" y="2086"/>
                  </a:cubicBezTo>
                  <a:lnTo>
                    <a:pt x="6484" y="2086"/>
                  </a:lnTo>
                  <a:cubicBezTo>
                    <a:pt x="6861" y="2032"/>
                    <a:pt x="7168" y="1757"/>
                    <a:pt x="7242" y="1391"/>
                  </a:cubicBezTo>
                  <a:cubicBezTo>
                    <a:pt x="7282" y="1191"/>
                    <a:pt x="7239" y="988"/>
                    <a:pt x="7125" y="816"/>
                  </a:cubicBezTo>
                  <a:cubicBezTo>
                    <a:pt x="7010" y="644"/>
                    <a:pt x="6839" y="527"/>
                    <a:pt x="6638" y="487"/>
                  </a:cubicBezTo>
                  <a:lnTo>
                    <a:pt x="6635" y="487"/>
                  </a:lnTo>
                  <a:cubicBezTo>
                    <a:pt x="6601" y="481"/>
                    <a:pt x="6565" y="478"/>
                    <a:pt x="6530" y="478"/>
                  </a:cubicBezTo>
                  <a:cubicBezTo>
                    <a:pt x="6372" y="478"/>
                    <a:pt x="6216" y="535"/>
                    <a:pt x="6095" y="633"/>
                  </a:cubicBezTo>
                  <a:cubicBezTo>
                    <a:pt x="5955" y="753"/>
                    <a:pt x="5880" y="913"/>
                    <a:pt x="5883" y="1091"/>
                  </a:cubicBezTo>
                  <a:lnTo>
                    <a:pt x="5883" y="1105"/>
                  </a:lnTo>
                  <a:cubicBezTo>
                    <a:pt x="5900" y="1348"/>
                    <a:pt x="6055" y="1540"/>
                    <a:pt x="6269" y="1591"/>
                  </a:cubicBezTo>
                  <a:lnTo>
                    <a:pt x="6272" y="1591"/>
                  </a:lnTo>
                  <a:cubicBezTo>
                    <a:pt x="6300" y="1597"/>
                    <a:pt x="6328" y="1600"/>
                    <a:pt x="6356" y="1600"/>
                  </a:cubicBezTo>
                  <a:cubicBezTo>
                    <a:pt x="6471" y="1600"/>
                    <a:pt x="6585" y="1554"/>
                    <a:pt x="6658" y="1474"/>
                  </a:cubicBezTo>
                  <a:cubicBezTo>
                    <a:pt x="6730" y="1400"/>
                    <a:pt x="6767" y="1302"/>
                    <a:pt x="6764" y="1214"/>
                  </a:cubicBezTo>
                  <a:cubicBezTo>
                    <a:pt x="6758" y="1139"/>
                    <a:pt x="6727" y="1071"/>
                    <a:pt x="6673" y="1016"/>
                  </a:cubicBezTo>
                  <a:cubicBezTo>
                    <a:pt x="6639" y="985"/>
                    <a:pt x="6598" y="970"/>
                    <a:pt x="6557" y="970"/>
                  </a:cubicBezTo>
                  <a:cubicBezTo>
                    <a:pt x="6510" y="970"/>
                    <a:pt x="6463" y="990"/>
                    <a:pt x="6427" y="1028"/>
                  </a:cubicBezTo>
                  <a:cubicBezTo>
                    <a:pt x="6372" y="1085"/>
                    <a:pt x="6367" y="1171"/>
                    <a:pt x="6407" y="1234"/>
                  </a:cubicBezTo>
                  <a:lnTo>
                    <a:pt x="6401" y="1239"/>
                  </a:lnTo>
                  <a:cubicBezTo>
                    <a:pt x="6396" y="1247"/>
                    <a:pt x="6374" y="1254"/>
                    <a:pt x="6353" y="1254"/>
                  </a:cubicBezTo>
                  <a:cubicBezTo>
                    <a:pt x="6350" y="1254"/>
                    <a:pt x="6347" y="1254"/>
                    <a:pt x="6344" y="1254"/>
                  </a:cubicBezTo>
                  <a:cubicBezTo>
                    <a:pt x="6252" y="1228"/>
                    <a:pt x="6229" y="1128"/>
                    <a:pt x="6226" y="1085"/>
                  </a:cubicBezTo>
                  <a:cubicBezTo>
                    <a:pt x="6229" y="991"/>
                    <a:pt x="6278" y="933"/>
                    <a:pt x="6315" y="899"/>
                  </a:cubicBezTo>
                  <a:cubicBezTo>
                    <a:pt x="6372" y="852"/>
                    <a:pt x="6448" y="824"/>
                    <a:pt x="6523" y="824"/>
                  </a:cubicBezTo>
                  <a:cubicBezTo>
                    <a:pt x="6539" y="824"/>
                    <a:pt x="6554" y="825"/>
                    <a:pt x="6570" y="827"/>
                  </a:cubicBezTo>
                  <a:cubicBezTo>
                    <a:pt x="6678" y="847"/>
                    <a:pt x="6770" y="913"/>
                    <a:pt x="6830" y="1005"/>
                  </a:cubicBezTo>
                  <a:cubicBezTo>
                    <a:pt x="6896" y="1099"/>
                    <a:pt x="6916" y="1214"/>
                    <a:pt x="6896" y="1317"/>
                  </a:cubicBezTo>
                  <a:cubicBezTo>
                    <a:pt x="6853" y="1531"/>
                    <a:pt x="6658" y="1703"/>
                    <a:pt x="6429" y="1734"/>
                  </a:cubicBezTo>
                  <a:cubicBezTo>
                    <a:pt x="6404" y="1738"/>
                    <a:pt x="6379" y="1739"/>
                    <a:pt x="6354" y="1739"/>
                  </a:cubicBezTo>
                  <a:cubicBezTo>
                    <a:pt x="6206" y="1739"/>
                    <a:pt x="6064" y="1682"/>
                    <a:pt x="5949" y="1571"/>
                  </a:cubicBezTo>
                  <a:cubicBezTo>
                    <a:pt x="5806" y="1434"/>
                    <a:pt x="5726" y="1239"/>
                    <a:pt x="5740" y="1042"/>
                  </a:cubicBezTo>
                  <a:cubicBezTo>
                    <a:pt x="5766" y="641"/>
                    <a:pt x="6069" y="430"/>
                    <a:pt x="6344" y="370"/>
                  </a:cubicBezTo>
                  <a:cubicBezTo>
                    <a:pt x="6411" y="354"/>
                    <a:pt x="6483" y="346"/>
                    <a:pt x="6556" y="346"/>
                  </a:cubicBezTo>
                  <a:cubicBezTo>
                    <a:pt x="6840" y="346"/>
                    <a:pt x="7147" y="469"/>
                    <a:pt x="7322" y="776"/>
                  </a:cubicBezTo>
                  <a:cubicBezTo>
                    <a:pt x="7471" y="1045"/>
                    <a:pt x="7574" y="1554"/>
                    <a:pt x="7199" y="2444"/>
                  </a:cubicBezTo>
                  <a:cubicBezTo>
                    <a:pt x="6839" y="3302"/>
                    <a:pt x="6115" y="4309"/>
                    <a:pt x="5053" y="5439"/>
                  </a:cubicBezTo>
                  <a:lnTo>
                    <a:pt x="4919" y="4558"/>
                  </a:lnTo>
                  <a:cubicBezTo>
                    <a:pt x="4856" y="4163"/>
                    <a:pt x="4638" y="3794"/>
                    <a:pt x="4298" y="3528"/>
                  </a:cubicBezTo>
                  <a:cubicBezTo>
                    <a:pt x="4266" y="3502"/>
                    <a:pt x="4228" y="3489"/>
                    <a:pt x="4190" y="3489"/>
                  </a:cubicBezTo>
                  <a:cubicBezTo>
                    <a:pt x="4139" y="3489"/>
                    <a:pt x="4088" y="3512"/>
                    <a:pt x="4055" y="3557"/>
                  </a:cubicBezTo>
                  <a:cubicBezTo>
                    <a:pt x="3995" y="3631"/>
                    <a:pt x="4009" y="3743"/>
                    <a:pt x="4083" y="3800"/>
                  </a:cubicBezTo>
                  <a:cubicBezTo>
                    <a:pt x="4355" y="4018"/>
                    <a:pt x="4527" y="4295"/>
                    <a:pt x="4576" y="4610"/>
                  </a:cubicBezTo>
                  <a:lnTo>
                    <a:pt x="4884" y="6641"/>
                  </a:lnTo>
                  <a:lnTo>
                    <a:pt x="4676" y="6641"/>
                  </a:lnTo>
                  <a:cubicBezTo>
                    <a:pt x="4584" y="6641"/>
                    <a:pt x="4507" y="6710"/>
                    <a:pt x="4504" y="6798"/>
                  </a:cubicBezTo>
                  <a:cubicBezTo>
                    <a:pt x="4498" y="6893"/>
                    <a:pt x="4576" y="6967"/>
                    <a:pt x="4664" y="6967"/>
                  </a:cubicBezTo>
                  <a:lnTo>
                    <a:pt x="5311" y="6967"/>
                  </a:lnTo>
                  <a:cubicBezTo>
                    <a:pt x="5362" y="6967"/>
                    <a:pt x="5408" y="7007"/>
                    <a:pt x="5414" y="7056"/>
                  </a:cubicBezTo>
                  <a:lnTo>
                    <a:pt x="5500" y="7551"/>
                  </a:lnTo>
                  <a:cubicBezTo>
                    <a:pt x="5176" y="7642"/>
                    <a:pt x="4933" y="7949"/>
                    <a:pt x="4933" y="8306"/>
                  </a:cubicBezTo>
                  <a:lnTo>
                    <a:pt x="4933" y="9110"/>
                  </a:lnTo>
                  <a:cubicBezTo>
                    <a:pt x="4933" y="9425"/>
                    <a:pt x="5053" y="9717"/>
                    <a:pt x="5276" y="9940"/>
                  </a:cubicBezTo>
                  <a:cubicBezTo>
                    <a:pt x="5468" y="10129"/>
                    <a:pt x="5714" y="10246"/>
                    <a:pt x="5980" y="10272"/>
                  </a:cubicBezTo>
                  <a:lnTo>
                    <a:pt x="6126" y="11101"/>
                  </a:lnTo>
                  <a:lnTo>
                    <a:pt x="3331" y="11101"/>
                  </a:lnTo>
                  <a:lnTo>
                    <a:pt x="3331" y="11004"/>
                  </a:lnTo>
                  <a:cubicBezTo>
                    <a:pt x="3331" y="10455"/>
                    <a:pt x="2889" y="9999"/>
                    <a:pt x="2345" y="9999"/>
                  </a:cubicBezTo>
                  <a:cubicBezTo>
                    <a:pt x="2331" y="9999"/>
                    <a:pt x="2316" y="9999"/>
                    <a:pt x="2301" y="10000"/>
                  </a:cubicBezTo>
                  <a:cubicBezTo>
                    <a:pt x="2052" y="10011"/>
                    <a:pt x="1820" y="10112"/>
                    <a:pt x="1646" y="10289"/>
                  </a:cubicBezTo>
                  <a:cubicBezTo>
                    <a:pt x="1460" y="10475"/>
                    <a:pt x="1357" y="10727"/>
                    <a:pt x="1357" y="10990"/>
                  </a:cubicBezTo>
                  <a:lnTo>
                    <a:pt x="1357" y="11101"/>
                  </a:lnTo>
                  <a:lnTo>
                    <a:pt x="418" y="11101"/>
                  </a:lnTo>
                  <a:lnTo>
                    <a:pt x="358" y="10744"/>
                  </a:lnTo>
                  <a:cubicBezTo>
                    <a:pt x="345" y="10661"/>
                    <a:pt x="269" y="10599"/>
                    <a:pt x="184" y="10599"/>
                  </a:cubicBezTo>
                  <a:cubicBezTo>
                    <a:pt x="175" y="10599"/>
                    <a:pt x="167" y="10599"/>
                    <a:pt x="158" y="10601"/>
                  </a:cubicBezTo>
                  <a:cubicBezTo>
                    <a:pt x="64" y="10615"/>
                    <a:pt x="1" y="10709"/>
                    <a:pt x="15" y="10801"/>
                  </a:cubicBezTo>
                  <a:lnTo>
                    <a:pt x="98" y="11302"/>
                  </a:lnTo>
                  <a:cubicBezTo>
                    <a:pt x="112" y="11385"/>
                    <a:pt x="184" y="11448"/>
                    <a:pt x="270" y="11448"/>
                  </a:cubicBezTo>
                  <a:lnTo>
                    <a:pt x="1537" y="11448"/>
                  </a:lnTo>
                  <a:cubicBezTo>
                    <a:pt x="1634" y="11448"/>
                    <a:pt x="1709" y="11370"/>
                    <a:pt x="1709" y="11276"/>
                  </a:cubicBezTo>
                  <a:lnTo>
                    <a:pt x="1709" y="10990"/>
                  </a:lnTo>
                  <a:cubicBezTo>
                    <a:pt x="1709" y="10818"/>
                    <a:pt x="1777" y="10658"/>
                    <a:pt x="1895" y="10538"/>
                  </a:cubicBezTo>
                  <a:cubicBezTo>
                    <a:pt x="2018" y="10415"/>
                    <a:pt x="2178" y="10346"/>
                    <a:pt x="2350" y="10346"/>
                  </a:cubicBezTo>
                  <a:cubicBezTo>
                    <a:pt x="2704" y="10352"/>
                    <a:pt x="2982" y="10647"/>
                    <a:pt x="2982" y="11001"/>
                  </a:cubicBezTo>
                  <a:lnTo>
                    <a:pt x="2982" y="11276"/>
                  </a:lnTo>
                  <a:cubicBezTo>
                    <a:pt x="2982" y="11373"/>
                    <a:pt x="3062" y="11448"/>
                    <a:pt x="3154" y="11448"/>
                  </a:cubicBezTo>
                  <a:lnTo>
                    <a:pt x="6324" y="11448"/>
                  </a:lnTo>
                  <a:cubicBezTo>
                    <a:pt x="6429" y="11448"/>
                    <a:pt x="6510" y="11353"/>
                    <a:pt x="6492" y="11245"/>
                  </a:cubicBezTo>
                  <a:lnTo>
                    <a:pt x="6312" y="10232"/>
                  </a:lnTo>
                  <a:cubicBezTo>
                    <a:pt x="6495" y="10146"/>
                    <a:pt x="6624" y="9960"/>
                    <a:pt x="6624" y="9742"/>
                  </a:cubicBezTo>
                  <a:lnTo>
                    <a:pt x="6624" y="8910"/>
                  </a:lnTo>
                  <a:cubicBezTo>
                    <a:pt x="6624" y="8901"/>
                    <a:pt x="6630" y="8896"/>
                    <a:pt x="6638" y="8896"/>
                  </a:cubicBezTo>
                  <a:lnTo>
                    <a:pt x="6870" y="8896"/>
                  </a:lnTo>
                  <a:cubicBezTo>
                    <a:pt x="7027" y="8896"/>
                    <a:pt x="7156" y="8767"/>
                    <a:pt x="7156" y="8609"/>
                  </a:cubicBezTo>
                  <a:lnTo>
                    <a:pt x="7156" y="8415"/>
                  </a:lnTo>
                  <a:cubicBezTo>
                    <a:pt x="7156" y="8120"/>
                    <a:pt x="6913" y="7877"/>
                    <a:pt x="6615" y="7877"/>
                  </a:cubicBezTo>
                  <a:cubicBezTo>
                    <a:pt x="6550" y="7877"/>
                    <a:pt x="6484" y="7851"/>
                    <a:pt x="6438" y="7800"/>
                  </a:cubicBezTo>
                  <a:cubicBezTo>
                    <a:pt x="6372" y="7751"/>
                    <a:pt x="6238" y="7528"/>
                    <a:pt x="5940" y="7528"/>
                  </a:cubicBezTo>
                  <a:lnTo>
                    <a:pt x="5814" y="7528"/>
                  </a:lnTo>
                  <a:lnTo>
                    <a:pt x="5723" y="7004"/>
                  </a:lnTo>
                  <a:cubicBezTo>
                    <a:pt x="5683" y="6784"/>
                    <a:pt x="5494" y="6624"/>
                    <a:pt x="5271" y="6624"/>
                  </a:cubicBezTo>
                  <a:lnTo>
                    <a:pt x="5228" y="6624"/>
                  </a:lnTo>
                  <a:lnTo>
                    <a:pt x="5113" y="5880"/>
                  </a:lnTo>
                  <a:cubicBezTo>
                    <a:pt x="6321" y="4635"/>
                    <a:pt x="7125" y="3528"/>
                    <a:pt x="7525" y="2578"/>
                  </a:cubicBezTo>
                  <a:cubicBezTo>
                    <a:pt x="7954" y="1560"/>
                    <a:pt x="7817" y="945"/>
                    <a:pt x="7628" y="610"/>
                  </a:cubicBezTo>
                  <a:cubicBezTo>
                    <a:pt x="7385" y="177"/>
                    <a:pt x="6953" y="1"/>
                    <a:pt x="6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68;p72">
              <a:extLst>
                <a:ext uri="{FF2B5EF4-FFF2-40B4-BE49-F238E27FC236}">
                  <a16:creationId xmlns:a16="http://schemas.microsoft.com/office/drawing/2014/main" id="{20708622-1A4C-DE39-F936-D67357985A9D}"/>
                </a:ext>
              </a:extLst>
            </p:cNvPr>
            <p:cNvSpPr/>
            <p:nvPr/>
          </p:nvSpPr>
          <p:spPr>
            <a:xfrm>
              <a:off x="2158205" y="3817725"/>
              <a:ext cx="169967" cy="303818"/>
            </a:xfrm>
            <a:custGeom>
              <a:avLst/>
              <a:gdLst/>
              <a:ahLst/>
              <a:cxnLst/>
              <a:rect l="l" t="t" r="r" b="b"/>
              <a:pathLst>
                <a:path w="5958" h="10650" extrusionOk="0">
                  <a:moveTo>
                    <a:pt x="324" y="0"/>
                  </a:moveTo>
                  <a:cubicBezTo>
                    <a:pt x="146" y="0"/>
                    <a:pt x="0" y="163"/>
                    <a:pt x="32" y="349"/>
                  </a:cubicBezTo>
                  <a:lnTo>
                    <a:pt x="1731" y="10500"/>
                  </a:lnTo>
                  <a:cubicBezTo>
                    <a:pt x="1746" y="10586"/>
                    <a:pt x="1820" y="10649"/>
                    <a:pt x="1903" y="10649"/>
                  </a:cubicBezTo>
                  <a:cubicBezTo>
                    <a:pt x="1905" y="10649"/>
                    <a:pt x="1906" y="10649"/>
                    <a:pt x="1907" y="10649"/>
                  </a:cubicBezTo>
                  <a:cubicBezTo>
                    <a:pt x="2008" y="10649"/>
                    <a:pt x="2089" y="10553"/>
                    <a:pt x="2069" y="10449"/>
                  </a:cubicBezTo>
                  <a:lnTo>
                    <a:pt x="392" y="407"/>
                  </a:lnTo>
                  <a:lnTo>
                    <a:pt x="392" y="407"/>
                  </a:lnTo>
                  <a:cubicBezTo>
                    <a:pt x="555" y="524"/>
                    <a:pt x="687" y="684"/>
                    <a:pt x="761" y="873"/>
                  </a:cubicBezTo>
                  <a:cubicBezTo>
                    <a:pt x="761" y="876"/>
                    <a:pt x="2326" y="4778"/>
                    <a:pt x="2332" y="4784"/>
                  </a:cubicBezTo>
                  <a:cubicBezTo>
                    <a:pt x="2953" y="6335"/>
                    <a:pt x="4309" y="7276"/>
                    <a:pt x="5765" y="7390"/>
                  </a:cubicBezTo>
                  <a:cubicBezTo>
                    <a:pt x="5769" y="7391"/>
                    <a:pt x="5773" y="7391"/>
                    <a:pt x="5776" y="7391"/>
                  </a:cubicBezTo>
                  <a:cubicBezTo>
                    <a:pt x="5866" y="7391"/>
                    <a:pt x="5943" y="7321"/>
                    <a:pt x="5951" y="7230"/>
                  </a:cubicBezTo>
                  <a:cubicBezTo>
                    <a:pt x="5957" y="7133"/>
                    <a:pt x="5886" y="7050"/>
                    <a:pt x="5788" y="7044"/>
                  </a:cubicBezTo>
                  <a:cubicBezTo>
                    <a:pt x="4441" y="6938"/>
                    <a:pt x="3253" y="6063"/>
                    <a:pt x="2693" y="4758"/>
                  </a:cubicBezTo>
                  <a:lnTo>
                    <a:pt x="2681" y="4732"/>
                  </a:lnTo>
                  <a:cubicBezTo>
                    <a:pt x="2933" y="4358"/>
                    <a:pt x="3585" y="3986"/>
                    <a:pt x="3391" y="2838"/>
                  </a:cubicBezTo>
                  <a:cubicBezTo>
                    <a:pt x="3342" y="2561"/>
                    <a:pt x="3208" y="2309"/>
                    <a:pt x="3010" y="2123"/>
                  </a:cubicBezTo>
                  <a:cubicBezTo>
                    <a:pt x="2890" y="2009"/>
                    <a:pt x="2810" y="1866"/>
                    <a:pt x="2784" y="1711"/>
                  </a:cubicBezTo>
                  <a:cubicBezTo>
                    <a:pt x="2721" y="1302"/>
                    <a:pt x="3076" y="813"/>
                    <a:pt x="3726" y="713"/>
                  </a:cubicBezTo>
                  <a:cubicBezTo>
                    <a:pt x="3796" y="702"/>
                    <a:pt x="3865" y="697"/>
                    <a:pt x="3933" y="697"/>
                  </a:cubicBezTo>
                  <a:cubicBezTo>
                    <a:pt x="4436" y="697"/>
                    <a:pt x="4861" y="976"/>
                    <a:pt x="4924" y="1382"/>
                  </a:cubicBezTo>
                  <a:cubicBezTo>
                    <a:pt x="4950" y="1537"/>
                    <a:pt x="4916" y="1694"/>
                    <a:pt x="4836" y="1840"/>
                  </a:cubicBezTo>
                  <a:cubicBezTo>
                    <a:pt x="4701" y="2072"/>
                    <a:pt x="4653" y="2355"/>
                    <a:pt x="4687" y="2630"/>
                  </a:cubicBezTo>
                  <a:cubicBezTo>
                    <a:pt x="4738" y="2987"/>
                    <a:pt x="4853" y="3445"/>
                    <a:pt x="5308" y="3817"/>
                  </a:cubicBezTo>
                  <a:cubicBezTo>
                    <a:pt x="5340" y="3843"/>
                    <a:pt x="5379" y="3856"/>
                    <a:pt x="5417" y="3856"/>
                  </a:cubicBezTo>
                  <a:cubicBezTo>
                    <a:pt x="5467" y="3856"/>
                    <a:pt x="5517" y="3835"/>
                    <a:pt x="5554" y="3791"/>
                  </a:cubicBezTo>
                  <a:cubicBezTo>
                    <a:pt x="5614" y="3717"/>
                    <a:pt x="5602" y="3611"/>
                    <a:pt x="5528" y="3548"/>
                  </a:cubicBezTo>
                  <a:cubicBezTo>
                    <a:pt x="5170" y="3256"/>
                    <a:pt x="5079" y="2896"/>
                    <a:pt x="5036" y="2584"/>
                  </a:cubicBezTo>
                  <a:cubicBezTo>
                    <a:pt x="5007" y="2381"/>
                    <a:pt x="5042" y="2175"/>
                    <a:pt x="5139" y="2012"/>
                  </a:cubicBezTo>
                  <a:cubicBezTo>
                    <a:pt x="5259" y="1797"/>
                    <a:pt x="5308" y="1560"/>
                    <a:pt x="5271" y="1328"/>
                  </a:cubicBezTo>
                  <a:cubicBezTo>
                    <a:pt x="5182" y="754"/>
                    <a:pt x="4608" y="349"/>
                    <a:pt x="3937" y="349"/>
                  </a:cubicBezTo>
                  <a:cubicBezTo>
                    <a:pt x="3851" y="349"/>
                    <a:pt x="3765" y="356"/>
                    <a:pt x="3677" y="369"/>
                  </a:cubicBezTo>
                  <a:cubicBezTo>
                    <a:pt x="2936" y="484"/>
                    <a:pt x="2338" y="1079"/>
                    <a:pt x="2447" y="1766"/>
                  </a:cubicBezTo>
                  <a:cubicBezTo>
                    <a:pt x="2481" y="1997"/>
                    <a:pt x="2595" y="2209"/>
                    <a:pt x="2779" y="2375"/>
                  </a:cubicBezTo>
                  <a:cubicBezTo>
                    <a:pt x="2922" y="2507"/>
                    <a:pt x="3019" y="2690"/>
                    <a:pt x="3050" y="2896"/>
                  </a:cubicBezTo>
                  <a:cubicBezTo>
                    <a:pt x="3199" y="3777"/>
                    <a:pt x="2753" y="4092"/>
                    <a:pt x="2532" y="4355"/>
                  </a:cubicBezTo>
                  <a:lnTo>
                    <a:pt x="1082" y="744"/>
                  </a:lnTo>
                  <a:cubicBezTo>
                    <a:pt x="965" y="447"/>
                    <a:pt x="744" y="198"/>
                    <a:pt x="467" y="40"/>
                  </a:cubicBezTo>
                  <a:cubicBezTo>
                    <a:pt x="424" y="15"/>
                    <a:pt x="375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Driving in Fog: What Makes it Dangerous &amp; How to Stay Safe">
            <a:extLst>
              <a:ext uri="{FF2B5EF4-FFF2-40B4-BE49-F238E27FC236}">
                <a16:creationId xmlns:a16="http://schemas.microsoft.com/office/drawing/2014/main" id="{E8743708-1A5A-7897-8218-11F1C038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31" y="1078754"/>
            <a:ext cx="2599657" cy="30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10;p45">
            <a:extLst>
              <a:ext uri="{FF2B5EF4-FFF2-40B4-BE49-F238E27FC236}">
                <a16:creationId xmlns:a16="http://schemas.microsoft.com/office/drawing/2014/main" id="{DF9B9381-4DD9-9A50-DFAD-83DCE3A8FD29}"/>
              </a:ext>
            </a:extLst>
          </p:cNvPr>
          <p:cNvSpPr txBox="1">
            <a:spLocks/>
          </p:cNvSpPr>
          <p:nvPr/>
        </p:nvSpPr>
        <p:spPr>
          <a:xfrm>
            <a:off x="1588677" y="3717757"/>
            <a:ext cx="273735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/>
              <a:t>Vehicle Occlusion</a:t>
            </a:r>
          </a:p>
        </p:txBody>
      </p:sp>
      <p:sp>
        <p:nvSpPr>
          <p:cNvPr id="9" name="Google Shape;1108;p45">
            <a:extLst>
              <a:ext uri="{FF2B5EF4-FFF2-40B4-BE49-F238E27FC236}">
                <a16:creationId xmlns:a16="http://schemas.microsoft.com/office/drawing/2014/main" id="{26397EE0-4C6E-1046-BE0E-B97AFC337B60}"/>
              </a:ext>
            </a:extLst>
          </p:cNvPr>
          <p:cNvSpPr txBox="1">
            <a:spLocks/>
          </p:cNvSpPr>
          <p:nvPr/>
        </p:nvSpPr>
        <p:spPr>
          <a:xfrm>
            <a:off x="466613" y="4104260"/>
            <a:ext cx="5229568" cy="59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/>
              <a:t>Overlapping or Obscured vehicles in dense traffic make tracking difficult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6E112C-A9D2-93F8-60E2-6A18BF4AA12B}"/>
              </a:ext>
            </a:extLst>
          </p:cNvPr>
          <p:cNvSpPr/>
          <p:nvPr/>
        </p:nvSpPr>
        <p:spPr>
          <a:xfrm>
            <a:off x="4572000" y="1146526"/>
            <a:ext cx="3849757" cy="26640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4" name="Google Shape;1134;p46"/>
          <p:cNvSpPr txBox="1">
            <a:spLocks noGrp="1"/>
          </p:cNvSpPr>
          <p:nvPr>
            <p:ph type="subTitle" idx="1"/>
          </p:nvPr>
        </p:nvSpPr>
        <p:spPr>
          <a:xfrm>
            <a:off x="513026" y="1482476"/>
            <a:ext cx="3913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computational demands for real-time video processing and scalability</a:t>
            </a:r>
            <a:endParaRPr/>
          </a:p>
        </p:txBody>
      </p:sp>
      <p:sp>
        <p:nvSpPr>
          <p:cNvPr id="1135" name="Google Shape;1135;p46"/>
          <p:cNvSpPr txBox="1">
            <a:spLocks noGrp="1"/>
          </p:cNvSpPr>
          <p:nvPr>
            <p:ph type="subTitle" idx="2"/>
          </p:nvPr>
        </p:nvSpPr>
        <p:spPr>
          <a:xfrm>
            <a:off x="355155" y="2769009"/>
            <a:ext cx="4301305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 detecting vehicles of different sizes or handling non standard road layouts</a:t>
            </a: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subTitle" idx="3"/>
          </p:nvPr>
        </p:nvSpPr>
        <p:spPr>
          <a:xfrm>
            <a:off x="786968" y="4162243"/>
            <a:ext cx="3470735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issues and legal compliance related to video-based surveillance</a:t>
            </a:r>
            <a:endParaRPr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4"/>
          </p:nvPr>
        </p:nvSpPr>
        <p:spPr>
          <a:xfrm>
            <a:off x="1050003" y="1146526"/>
            <a:ext cx="283924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Real-Time</a:t>
            </a:r>
            <a:r>
              <a:rPr lang="en" dirty="0"/>
              <a:t> Processing</a:t>
            </a:r>
            <a:endParaRPr dirty="0"/>
          </a:p>
        </p:txBody>
      </p:sp>
      <p:sp>
        <p:nvSpPr>
          <p:cNvPr id="1138" name="Google Shape;1138;p46"/>
          <p:cNvSpPr txBox="1">
            <a:spLocks noGrp="1"/>
          </p:cNvSpPr>
          <p:nvPr>
            <p:ph type="subTitle" idx="5"/>
          </p:nvPr>
        </p:nvSpPr>
        <p:spPr>
          <a:xfrm>
            <a:off x="1121882" y="2418665"/>
            <a:ext cx="276784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</a:t>
            </a:r>
            <a:r>
              <a:rPr lang="en" dirty="0">
                <a:solidFill>
                  <a:schemeClr val="bg2"/>
                </a:solidFill>
              </a:rPr>
              <a:t>Diversity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39" name="Google Shape;1139;p46"/>
          <p:cNvSpPr txBox="1">
            <a:spLocks noGrp="1"/>
          </p:cNvSpPr>
          <p:nvPr>
            <p:ph type="subTitle" idx="6"/>
          </p:nvPr>
        </p:nvSpPr>
        <p:spPr>
          <a:xfrm>
            <a:off x="1309025" y="383881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Privacy </a:t>
            </a:r>
            <a:r>
              <a:rPr lang="en" dirty="0">
                <a:solidFill>
                  <a:schemeClr val="bg2"/>
                </a:solidFill>
              </a:rPr>
              <a:t>Concerns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140" name="Google Shape;1140;p46"/>
          <p:cNvGrpSpPr/>
          <p:nvPr/>
        </p:nvGrpSpPr>
        <p:grpSpPr>
          <a:xfrm>
            <a:off x="2205051" y="661298"/>
            <a:ext cx="435579" cy="435469"/>
            <a:chOff x="4741827" y="1397481"/>
            <a:chExt cx="339078" cy="338992"/>
          </a:xfrm>
        </p:grpSpPr>
        <p:sp>
          <p:nvSpPr>
            <p:cNvPr id="1141" name="Google Shape;1141;p46"/>
            <p:cNvSpPr/>
            <p:nvPr/>
          </p:nvSpPr>
          <p:spPr>
            <a:xfrm>
              <a:off x="4804673" y="1417307"/>
              <a:ext cx="209962" cy="272894"/>
            </a:xfrm>
            <a:custGeom>
              <a:avLst/>
              <a:gdLst/>
              <a:ahLst/>
              <a:cxnLst/>
              <a:rect l="l" t="t" r="r" b="b"/>
              <a:pathLst>
                <a:path w="7360" h="9566" extrusionOk="0">
                  <a:moveTo>
                    <a:pt x="1986" y="1"/>
                  </a:moveTo>
                  <a:cubicBezTo>
                    <a:pt x="891" y="1"/>
                    <a:pt x="1" y="888"/>
                    <a:pt x="1" y="1987"/>
                  </a:cubicBezTo>
                  <a:lnTo>
                    <a:pt x="1" y="9388"/>
                  </a:lnTo>
                  <a:cubicBezTo>
                    <a:pt x="1" y="9485"/>
                    <a:pt x="81" y="9565"/>
                    <a:pt x="175" y="9565"/>
                  </a:cubicBezTo>
                  <a:lnTo>
                    <a:pt x="1503" y="9565"/>
                  </a:lnTo>
                  <a:cubicBezTo>
                    <a:pt x="1586" y="9565"/>
                    <a:pt x="1660" y="9508"/>
                    <a:pt x="1677" y="9428"/>
                  </a:cubicBezTo>
                  <a:cubicBezTo>
                    <a:pt x="1703" y="9317"/>
                    <a:pt x="1617" y="9216"/>
                    <a:pt x="1506" y="9216"/>
                  </a:cubicBezTo>
                  <a:lnTo>
                    <a:pt x="347" y="9216"/>
                  </a:lnTo>
                  <a:lnTo>
                    <a:pt x="347" y="1987"/>
                  </a:lnTo>
                  <a:cubicBezTo>
                    <a:pt x="347" y="1082"/>
                    <a:pt x="1082" y="350"/>
                    <a:pt x="1986" y="350"/>
                  </a:cubicBezTo>
                  <a:lnTo>
                    <a:pt x="5262" y="350"/>
                  </a:lnTo>
                  <a:cubicBezTo>
                    <a:pt x="6229" y="350"/>
                    <a:pt x="7010" y="1131"/>
                    <a:pt x="7010" y="2098"/>
                  </a:cubicBezTo>
                  <a:lnTo>
                    <a:pt x="7010" y="7537"/>
                  </a:lnTo>
                  <a:cubicBezTo>
                    <a:pt x="7010" y="7540"/>
                    <a:pt x="7010" y="7546"/>
                    <a:pt x="7016" y="7548"/>
                  </a:cubicBezTo>
                  <a:cubicBezTo>
                    <a:pt x="7070" y="7608"/>
                    <a:pt x="7130" y="7633"/>
                    <a:pt x="7184" y="7633"/>
                  </a:cubicBezTo>
                  <a:cubicBezTo>
                    <a:pt x="7281" y="7633"/>
                    <a:pt x="7359" y="7554"/>
                    <a:pt x="7359" y="7457"/>
                  </a:cubicBezTo>
                  <a:lnTo>
                    <a:pt x="7359" y="2158"/>
                  </a:lnTo>
                  <a:lnTo>
                    <a:pt x="7357" y="2158"/>
                  </a:lnTo>
                  <a:cubicBezTo>
                    <a:pt x="7357" y="968"/>
                    <a:pt x="6392" y="1"/>
                    <a:pt x="5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4863782" y="1646554"/>
              <a:ext cx="150939" cy="43647"/>
            </a:xfrm>
            <a:custGeom>
              <a:avLst/>
              <a:gdLst/>
              <a:ahLst/>
              <a:cxnLst/>
              <a:rect l="l" t="t" r="r" b="b"/>
              <a:pathLst>
                <a:path w="5291" h="1530" extrusionOk="0">
                  <a:moveTo>
                    <a:pt x="5116" y="1"/>
                  </a:moveTo>
                  <a:cubicBezTo>
                    <a:pt x="5019" y="1"/>
                    <a:pt x="4944" y="79"/>
                    <a:pt x="4944" y="173"/>
                  </a:cubicBezTo>
                  <a:lnTo>
                    <a:pt x="4944" y="1178"/>
                  </a:lnTo>
                  <a:lnTo>
                    <a:pt x="200" y="1178"/>
                  </a:lnTo>
                  <a:cubicBezTo>
                    <a:pt x="117" y="1178"/>
                    <a:pt x="43" y="1232"/>
                    <a:pt x="26" y="1315"/>
                  </a:cubicBezTo>
                  <a:cubicBezTo>
                    <a:pt x="0" y="1429"/>
                    <a:pt x="86" y="1529"/>
                    <a:pt x="195" y="1529"/>
                  </a:cubicBezTo>
                  <a:lnTo>
                    <a:pt x="5116" y="1529"/>
                  </a:lnTo>
                  <a:cubicBezTo>
                    <a:pt x="5210" y="1529"/>
                    <a:pt x="5290" y="1449"/>
                    <a:pt x="5290" y="1355"/>
                  </a:cubicBezTo>
                  <a:lnTo>
                    <a:pt x="5290" y="182"/>
                  </a:lnTo>
                  <a:cubicBezTo>
                    <a:pt x="5290" y="99"/>
                    <a:pt x="5236" y="25"/>
                    <a:pt x="5153" y="5"/>
                  </a:cubicBezTo>
                  <a:cubicBezTo>
                    <a:pt x="5140" y="2"/>
                    <a:pt x="5128" y="1"/>
                    <a:pt x="5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4741827" y="1397481"/>
              <a:ext cx="339078" cy="338992"/>
            </a:xfrm>
            <a:custGeom>
              <a:avLst/>
              <a:gdLst/>
              <a:ahLst/>
              <a:cxnLst/>
              <a:rect l="l" t="t" r="r" b="b"/>
              <a:pathLst>
                <a:path w="11886" h="11883" extrusionOk="0">
                  <a:moveTo>
                    <a:pt x="11537" y="10959"/>
                  </a:moveTo>
                  <a:lnTo>
                    <a:pt x="11537" y="11536"/>
                  </a:lnTo>
                  <a:lnTo>
                    <a:pt x="350" y="11536"/>
                  </a:lnTo>
                  <a:lnTo>
                    <a:pt x="350" y="10959"/>
                  </a:lnTo>
                  <a:close/>
                  <a:moveTo>
                    <a:pt x="4207" y="1"/>
                  </a:moveTo>
                  <a:cubicBezTo>
                    <a:pt x="2716" y="1"/>
                    <a:pt x="1509" y="1208"/>
                    <a:pt x="1509" y="2699"/>
                  </a:cubicBezTo>
                  <a:lnTo>
                    <a:pt x="1509" y="3039"/>
                  </a:lnTo>
                  <a:cubicBezTo>
                    <a:pt x="1509" y="3042"/>
                    <a:pt x="1509" y="3048"/>
                    <a:pt x="1511" y="3048"/>
                  </a:cubicBezTo>
                  <a:cubicBezTo>
                    <a:pt x="1568" y="3108"/>
                    <a:pt x="1628" y="3133"/>
                    <a:pt x="1683" y="3133"/>
                  </a:cubicBezTo>
                  <a:cubicBezTo>
                    <a:pt x="1778" y="3133"/>
                    <a:pt x="1855" y="3057"/>
                    <a:pt x="1855" y="2962"/>
                  </a:cubicBezTo>
                  <a:lnTo>
                    <a:pt x="1855" y="2679"/>
                  </a:lnTo>
                  <a:cubicBezTo>
                    <a:pt x="1855" y="1391"/>
                    <a:pt x="2899" y="347"/>
                    <a:pt x="4186" y="347"/>
                  </a:cubicBezTo>
                  <a:lnTo>
                    <a:pt x="7574" y="347"/>
                  </a:lnTo>
                  <a:cubicBezTo>
                    <a:pt x="8861" y="347"/>
                    <a:pt x="9906" y="1391"/>
                    <a:pt x="9906" y="2679"/>
                  </a:cubicBezTo>
                  <a:lnTo>
                    <a:pt x="9906" y="10604"/>
                  </a:lnTo>
                  <a:lnTo>
                    <a:pt x="1858" y="10604"/>
                  </a:lnTo>
                  <a:lnTo>
                    <a:pt x="1858" y="3714"/>
                  </a:lnTo>
                  <a:cubicBezTo>
                    <a:pt x="1858" y="3629"/>
                    <a:pt x="1786" y="3543"/>
                    <a:pt x="1700" y="3534"/>
                  </a:cubicBezTo>
                  <a:cubicBezTo>
                    <a:pt x="1694" y="3533"/>
                    <a:pt x="1687" y="3533"/>
                    <a:pt x="1681" y="3533"/>
                  </a:cubicBezTo>
                  <a:cubicBezTo>
                    <a:pt x="1587" y="3533"/>
                    <a:pt x="1511" y="3612"/>
                    <a:pt x="1511" y="3706"/>
                  </a:cubicBezTo>
                  <a:lnTo>
                    <a:pt x="1511" y="10604"/>
                  </a:lnTo>
                  <a:lnTo>
                    <a:pt x="178" y="10604"/>
                  </a:lnTo>
                  <a:cubicBezTo>
                    <a:pt x="81" y="10604"/>
                    <a:pt x="1" y="10681"/>
                    <a:pt x="1" y="10778"/>
                  </a:cubicBezTo>
                  <a:lnTo>
                    <a:pt x="1" y="11708"/>
                  </a:lnTo>
                  <a:cubicBezTo>
                    <a:pt x="1" y="11805"/>
                    <a:pt x="81" y="11883"/>
                    <a:pt x="178" y="11883"/>
                  </a:cubicBezTo>
                  <a:lnTo>
                    <a:pt x="11711" y="11883"/>
                  </a:lnTo>
                  <a:cubicBezTo>
                    <a:pt x="11808" y="11883"/>
                    <a:pt x="11886" y="11805"/>
                    <a:pt x="11886" y="11708"/>
                  </a:cubicBezTo>
                  <a:lnTo>
                    <a:pt x="11886" y="10778"/>
                  </a:lnTo>
                  <a:cubicBezTo>
                    <a:pt x="11883" y="10687"/>
                    <a:pt x="11808" y="10607"/>
                    <a:pt x="11711" y="10607"/>
                  </a:cubicBezTo>
                  <a:lnTo>
                    <a:pt x="10258" y="10607"/>
                  </a:lnTo>
                  <a:lnTo>
                    <a:pt x="10258" y="2682"/>
                  </a:lnTo>
                  <a:cubicBezTo>
                    <a:pt x="10258" y="1202"/>
                    <a:pt x="9056" y="1"/>
                    <a:pt x="7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4846723" y="1463693"/>
              <a:ext cx="129230" cy="9985"/>
            </a:xfrm>
            <a:custGeom>
              <a:avLst/>
              <a:gdLst/>
              <a:ahLst/>
              <a:cxnLst/>
              <a:rect l="l" t="t" r="r" b="b"/>
              <a:pathLst>
                <a:path w="4530" h="350" extrusionOk="0">
                  <a:moveTo>
                    <a:pt x="178" y="0"/>
                  </a:moveTo>
                  <a:cubicBezTo>
                    <a:pt x="80" y="0"/>
                    <a:pt x="0" y="77"/>
                    <a:pt x="0" y="175"/>
                  </a:cubicBezTo>
                  <a:cubicBezTo>
                    <a:pt x="0" y="272"/>
                    <a:pt x="80" y="349"/>
                    <a:pt x="178" y="349"/>
                  </a:cubicBezTo>
                  <a:lnTo>
                    <a:pt x="4355" y="349"/>
                  </a:lnTo>
                  <a:cubicBezTo>
                    <a:pt x="4449" y="349"/>
                    <a:pt x="4529" y="272"/>
                    <a:pt x="4529" y="175"/>
                  </a:cubicBezTo>
                  <a:cubicBezTo>
                    <a:pt x="4529" y="77"/>
                    <a:pt x="4449" y="0"/>
                    <a:pt x="4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4842871" y="1487542"/>
              <a:ext cx="136903" cy="23250"/>
            </a:xfrm>
            <a:custGeom>
              <a:avLst/>
              <a:gdLst/>
              <a:ahLst/>
              <a:cxnLst/>
              <a:rect l="l" t="t" r="r" b="b"/>
              <a:pathLst>
                <a:path w="4799" h="815" extrusionOk="0">
                  <a:moveTo>
                    <a:pt x="194" y="1"/>
                  </a:moveTo>
                  <a:cubicBezTo>
                    <a:pt x="138" y="1"/>
                    <a:pt x="82" y="29"/>
                    <a:pt x="49" y="82"/>
                  </a:cubicBezTo>
                  <a:cubicBezTo>
                    <a:pt x="1" y="165"/>
                    <a:pt x="21" y="271"/>
                    <a:pt x="104" y="323"/>
                  </a:cubicBezTo>
                  <a:lnTo>
                    <a:pt x="836" y="786"/>
                  </a:lnTo>
                  <a:cubicBezTo>
                    <a:pt x="865" y="806"/>
                    <a:pt x="899" y="815"/>
                    <a:pt x="931" y="815"/>
                  </a:cubicBezTo>
                  <a:cubicBezTo>
                    <a:pt x="962" y="815"/>
                    <a:pt x="994" y="806"/>
                    <a:pt x="1022" y="786"/>
                  </a:cubicBezTo>
                  <a:lnTo>
                    <a:pt x="1663" y="383"/>
                  </a:lnTo>
                  <a:lnTo>
                    <a:pt x="2304" y="786"/>
                  </a:lnTo>
                  <a:cubicBezTo>
                    <a:pt x="2332" y="805"/>
                    <a:pt x="2365" y="814"/>
                    <a:pt x="2397" y="814"/>
                  </a:cubicBezTo>
                  <a:cubicBezTo>
                    <a:pt x="2429" y="814"/>
                    <a:pt x="2461" y="805"/>
                    <a:pt x="2490" y="786"/>
                  </a:cubicBezTo>
                  <a:lnTo>
                    <a:pt x="3128" y="383"/>
                  </a:lnTo>
                  <a:lnTo>
                    <a:pt x="3772" y="786"/>
                  </a:lnTo>
                  <a:cubicBezTo>
                    <a:pt x="3802" y="805"/>
                    <a:pt x="3835" y="814"/>
                    <a:pt x="3867" y="814"/>
                  </a:cubicBezTo>
                  <a:cubicBezTo>
                    <a:pt x="3899" y="814"/>
                    <a:pt x="3930" y="805"/>
                    <a:pt x="3958" y="786"/>
                  </a:cubicBezTo>
                  <a:lnTo>
                    <a:pt x="4693" y="323"/>
                  </a:lnTo>
                  <a:cubicBezTo>
                    <a:pt x="4773" y="271"/>
                    <a:pt x="4799" y="165"/>
                    <a:pt x="4744" y="82"/>
                  </a:cubicBezTo>
                  <a:cubicBezTo>
                    <a:pt x="4713" y="29"/>
                    <a:pt x="4657" y="1"/>
                    <a:pt x="4600" y="1"/>
                  </a:cubicBezTo>
                  <a:cubicBezTo>
                    <a:pt x="4568" y="1"/>
                    <a:pt x="4536" y="10"/>
                    <a:pt x="4507" y="28"/>
                  </a:cubicBezTo>
                  <a:lnTo>
                    <a:pt x="3863" y="434"/>
                  </a:lnTo>
                  <a:lnTo>
                    <a:pt x="3219" y="28"/>
                  </a:lnTo>
                  <a:cubicBezTo>
                    <a:pt x="3191" y="11"/>
                    <a:pt x="3159" y="2"/>
                    <a:pt x="3126" y="2"/>
                  </a:cubicBezTo>
                  <a:cubicBezTo>
                    <a:pt x="3094" y="2"/>
                    <a:pt x="3062" y="11"/>
                    <a:pt x="3033" y="28"/>
                  </a:cubicBezTo>
                  <a:lnTo>
                    <a:pt x="2393" y="434"/>
                  </a:lnTo>
                  <a:lnTo>
                    <a:pt x="1749" y="28"/>
                  </a:lnTo>
                  <a:cubicBezTo>
                    <a:pt x="1720" y="11"/>
                    <a:pt x="1688" y="2"/>
                    <a:pt x="1656" y="2"/>
                  </a:cubicBezTo>
                  <a:cubicBezTo>
                    <a:pt x="1624" y="2"/>
                    <a:pt x="1591" y="11"/>
                    <a:pt x="1563" y="28"/>
                  </a:cubicBezTo>
                  <a:lnTo>
                    <a:pt x="922" y="434"/>
                  </a:lnTo>
                  <a:lnTo>
                    <a:pt x="284" y="28"/>
                  </a:lnTo>
                  <a:cubicBezTo>
                    <a:pt x="256" y="10"/>
                    <a:pt x="225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4846295" y="1524000"/>
              <a:ext cx="130228" cy="9899"/>
            </a:xfrm>
            <a:custGeom>
              <a:avLst/>
              <a:gdLst/>
              <a:ahLst/>
              <a:cxnLst/>
              <a:rect l="l" t="t" r="r" b="b"/>
              <a:pathLst>
                <a:path w="4565" h="347" extrusionOk="0">
                  <a:moveTo>
                    <a:pt x="195" y="0"/>
                  </a:moveTo>
                  <a:cubicBezTo>
                    <a:pt x="87" y="0"/>
                    <a:pt x="1" y="101"/>
                    <a:pt x="24" y="209"/>
                  </a:cubicBezTo>
                  <a:cubicBezTo>
                    <a:pt x="41" y="292"/>
                    <a:pt x="115" y="347"/>
                    <a:pt x="198" y="347"/>
                  </a:cubicBezTo>
                  <a:lnTo>
                    <a:pt x="4364" y="347"/>
                  </a:lnTo>
                  <a:cubicBezTo>
                    <a:pt x="4447" y="347"/>
                    <a:pt x="4521" y="292"/>
                    <a:pt x="4539" y="209"/>
                  </a:cubicBezTo>
                  <a:cubicBezTo>
                    <a:pt x="4564" y="95"/>
                    <a:pt x="4478" y="0"/>
                    <a:pt x="4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4842871" y="1547735"/>
              <a:ext cx="136903" cy="23307"/>
            </a:xfrm>
            <a:custGeom>
              <a:avLst/>
              <a:gdLst/>
              <a:ahLst/>
              <a:cxnLst/>
              <a:rect l="l" t="t" r="r" b="b"/>
              <a:pathLst>
                <a:path w="4799" h="817" extrusionOk="0">
                  <a:moveTo>
                    <a:pt x="4600" y="1"/>
                  </a:moveTo>
                  <a:cubicBezTo>
                    <a:pt x="4568" y="1"/>
                    <a:pt x="4536" y="10"/>
                    <a:pt x="4507" y="30"/>
                  </a:cubicBezTo>
                  <a:lnTo>
                    <a:pt x="3863" y="433"/>
                  </a:lnTo>
                  <a:lnTo>
                    <a:pt x="3219" y="30"/>
                  </a:lnTo>
                  <a:cubicBezTo>
                    <a:pt x="3191" y="11"/>
                    <a:pt x="3159" y="2"/>
                    <a:pt x="3126" y="2"/>
                  </a:cubicBezTo>
                  <a:cubicBezTo>
                    <a:pt x="3094" y="2"/>
                    <a:pt x="3062" y="11"/>
                    <a:pt x="3033" y="30"/>
                  </a:cubicBezTo>
                  <a:lnTo>
                    <a:pt x="2393" y="433"/>
                  </a:lnTo>
                  <a:lnTo>
                    <a:pt x="1749" y="30"/>
                  </a:lnTo>
                  <a:cubicBezTo>
                    <a:pt x="1720" y="11"/>
                    <a:pt x="1688" y="2"/>
                    <a:pt x="1656" y="2"/>
                  </a:cubicBezTo>
                  <a:cubicBezTo>
                    <a:pt x="1624" y="2"/>
                    <a:pt x="1591" y="11"/>
                    <a:pt x="1563" y="30"/>
                  </a:cubicBezTo>
                  <a:lnTo>
                    <a:pt x="922" y="433"/>
                  </a:lnTo>
                  <a:lnTo>
                    <a:pt x="284" y="30"/>
                  </a:lnTo>
                  <a:cubicBezTo>
                    <a:pt x="254" y="11"/>
                    <a:pt x="221" y="2"/>
                    <a:pt x="189" y="2"/>
                  </a:cubicBezTo>
                  <a:cubicBezTo>
                    <a:pt x="131" y="2"/>
                    <a:pt x="75" y="31"/>
                    <a:pt x="44" y="84"/>
                  </a:cubicBezTo>
                  <a:cubicBezTo>
                    <a:pt x="1" y="161"/>
                    <a:pt x="21" y="273"/>
                    <a:pt x="104" y="321"/>
                  </a:cubicBezTo>
                  <a:lnTo>
                    <a:pt x="836" y="788"/>
                  </a:lnTo>
                  <a:cubicBezTo>
                    <a:pt x="865" y="805"/>
                    <a:pt x="899" y="816"/>
                    <a:pt x="931" y="816"/>
                  </a:cubicBezTo>
                  <a:cubicBezTo>
                    <a:pt x="962" y="816"/>
                    <a:pt x="994" y="808"/>
                    <a:pt x="1022" y="788"/>
                  </a:cubicBezTo>
                  <a:lnTo>
                    <a:pt x="1663" y="384"/>
                  </a:lnTo>
                  <a:lnTo>
                    <a:pt x="2304" y="788"/>
                  </a:lnTo>
                  <a:cubicBezTo>
                    <a:pt x="2332" y="805"/>
                    <a:pt x="2365" y="813"/>
                    <a:pt x="2397" y="813"/>
                  </a:cubicBezTo>
                  <a:cubicBezTo>
                    <a:pt x="2429" y="813"/>
                    <a:pt x="2461" y="805"/>
                    <a:pt x="2490" y="788"/>
                  </a:cubicBezTo>
                  <a:lnTo>
                    <a:pt x="3128" y="384"/>
                  </a:lnTo>
                  <a:lnTo>
                    <a:pt x="3772" y="788"/>
                  </a:lnTo>
                  <a:cubicBezTo>
                    <a:pt x="3802" y="805"/>
                    <a:pt x="3835" y="813"/>
                    <a:pt x="3867" y="813"/>
                  </a:cubicBezTo>
                  <a:cubicBezTo>
                    <a:pt x="3899" y="813"/>
                    <a:pt x="3930" y="805"/>
                    <a:pt x="3958" y="788"/>
                  </a:cubicBezTo>
                  <a:lnTo>
                    <a:pt x="4693" y="321"/>
                  </a:lnTo>
                  <a:cubicBezTo>
                    <a:pt x="4773" y="273"/>
                    <a:pt x="4799" y="164"/>
                    <a:pt x="4744" y="84"/>
                  </a:cubicBezTo>
                  <a:cubicBezTo>
                    <a:pt x="4713" y="31"/>
                    <a:pt x="4657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4846295" y="1584222"/>
              <a:ext cx="130228" cy="9985"/>
            </a:xfrm>
            <a:custGeom>
              <a:avLst/>
              <a:gdLst/>
              <a:ahLst/>
              <a:cxnLst/>
              <a:rect l="l" t="t" r="r" b="b"/>
              <a:pathLst>
                <a:path w="4565" h="350" extrusionOk="0">
                  <a:moveTo>
                    <a:pt x="195" y="1"/>
                  </a:moveTo>
                  <a:cubicBezTo>
                    <a:pt x="87" y="1"/>
                    <a:pt x="1" y="101"/>
                    <a:pt x="24" y="213"/>
                  </a:cubicBezTo>
                  <a:cubicBezTo>
                    <a:pt x="41" y="296"/>
                    <a:pt x="115" y="350"/>
                    <a:pt x="198" y="350"/>
                  </a:cubicBezTo>
                  <a:lnTo>
                    <a:pt x="4364" y="350"/>
                  </a:lnTo>
                  <a:cubicBezTo>
                    <a:pt x="4447" y="350"/>
                    <a:pt x="4521" y="296"/>
                    <a:pt x="4539" y="213"/>
                  </a:cubicBezTo>
                  <a:cubicBezTo>
                    <a:pt x="4564" y="98"/>
                    <a:pt x="4478" y="1"/>
                    <a:pt x="4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842871" y="1607928"/>
              <a:ext cx="136903" cy="23250"/>
            </a:xfrm>
            <a:custGeom>
              <a:avLst/>
              <a:gdLst/>
              <a:ahLst/>
              <a:cxnLst/>
              <a:rect l="l" t="t" r="r" b="b"/>
              <a:pathLst>
                <a:path w="4799" h="815" extrusionOk="0">
                  <a:moveTo>
                    <a:pt x="4600" y="1"/>
                  </a:moveTo>
                  <a:cubicBezTo>
                    <a:pt x="4568" y="1"/>
                    <a:pt x="4536" y="10"/>
                    <a:pt x="4507" y="28"/>
                  </a:cubicBezTo>
                  <a:lnTo>
                    <a:pt x="3863" y="434"/>
                  </a:lnTo>
                  <a:lnTo>
                    <a:pt x="3219" y="28"/>
                  </a:lnTo>
                  <a:cubicBezTo>
                    <a:pt x="3191" y="11"/>
                    <a:pt x="3159" y="2"/>
                    <a:pt x="3126" y="2"/>
                  </a:cubicBezTo>
                  <a:cubicBezTo>
                    <a:pt x="3094" y="2"/>
                    <a:pt x="3062" y="11"/>
                    <a:pt x="3033" y="28"/>
                  </a:cubicBezTo>
                  <a:lnTo>
                    <a:pt x="2393" y="434"/>
                  </a:lnTo>
                  <a:lnTo>
                    <a:pt x="1749" y="28"/>
                  </a:lnTo>
                  <a:cubicBezTo>
                    <a:pt x="1720" y="11"/>
                    <a:pt x="1688" y="2"/>
                    <a:pt x="1656" y="2"/>
                  </a:cubicBezTo>
                  <a:cubicBezTo>
                    <a:pt x="1624" y="2"/>
                    <a:pt x="1591" y="11"/>
                    <a:pt x="1563" y="28"/>
                  </a:cubicBezTo>
                  <a:lnTo>
                    <a:pt x="922" y="434"/>
                  </a:lnTo>
                  <a:lnTo>
                    <a:pt x="284" y="28"/>
                  </a:lnTo>
                  <a:cubicBezTo>
                    <a:pt x="254" y="11"/>
                    <a:pt x="221" y="2"/>
                    <a:pt x="188" y="2"/>
                  </a:cubicBezTo>
                  <a:cubicBezTo>
                    <a:pt x="131" y="2"/>
                    <a:pt x="75" y="29"/>
                    <a:pt x="44" y="82"/>
                  </a:cubicBezTo>
                  <a:cubicBezTo>
                    <a:pt x="1" y="163"/>
                    <a:pt x="21" y="268"/>
                    <a:pt x="104" y="323"/>
                  </a:cubicBezTo>
                  <a:lnTo>
                    <a:pt x="836" y="786"/>
                  </a:lnTo>
                  <a:cubicBezTo>
                    <a:pt x="865" y="806"/>
                    <a:pt x="899" y="815"/>
                    <a:pt x="931" y="815"/>
                  </a:cubicBezTo>
                  <a:cubicBezTo>
                    <a:pt x="962" y="815"/>
                    <a:pt x="994" y="806"/>
                    <a:pt x="1022" y="786"/>
                  </a:cubicBezTo>
                  <a:lnTo>
                    <a:pt x="1663" y="383"/>
                  </a:lnTo>
                  <a:lnTo>
                    <a:pt x="2304" y="786"/>
                  </a:lnTo>
                  <a:cubicBezTo>
                    <a:pt x="2332" y="805"/>
                    <a:pt x="2365" y="814"/>
                    <a:pt x="2397" y="814"/>
                  </a:cubicBezTo>
                  <a:cubicBezTo>
                    <a:pt x="2429" y="814"/>
                    <a:pt x="2461" y="805"/>
                    <a:pt x="2490" y="786"/>
                  </a:cubicBezTo>
                  <a:lnTo>
                    <a:pt x="3128" y="383"/>
                  </a:lnTo>
                  <a:lnTo>
                    <a:pt x="3772" y="786"/>
                  </a:lnTo>
                  <a:cubicBezTo>
                    <a:pt x="3802" y="805"/>
                    <a:pt x="3835" y="814"/>
                    <a:pt x="3867" y="814"/>
                  </a:cubicBezTo>
                  <a:cubicBezTo>
                    <a:pt x="3899" y="814"/>
                    <a:pt x="3930" y="805"/>
                    <a:pt x="3958" y="786"/>
                  </a:cubicBezTo>
                  <a:lnTo>
                    <a:pt x="4693" y="323"/>
                  </a:lnTo>
                  <a:cubicBezTo>
                    <a:pt x="4773" y="271"/>
                    <a:pt x="4799" y="165"/>
                    <a:pt x="4744" y="82"/>
                  </a:cubicBezTo>
                  <a:cubicBezTo>
                    <a:pt x="4713" y="29"/>
                    <a:pt x="4657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846551" y="1644472"/>
              <a:ext cx="130057" cy="9899"/>
            </a:xfrm>
            <a:custGeom>
              <a:avLst/>
              <a:gdLst/>
              <a:ahLst/>
              <a:cxnLst/>
              <a:rect l="l" t="t" r="r" b="b"/>
              <a:pathLst>
                <a:path w="4559" h="347" extrusionOk="0">
                  <a:moveTo>
                    <a:pt x="189" y="0"/>
                  </a:moveTo>
                  <a:cubicBezTo>
                    <a:pt x="101" y="0"/>
                    <a:pt x="21" y="63"/>
                    <a:pt x="12" y="155"/>
                  </a:cubicBezTo>
                  <a:cubicBezTo>
                    <a:pt x="0" y="258"/>
                    <a:pt x="83" y="346"/>
                    <a:pt x="186" y="346"/>
                  </a:cubicBezTo>
                  <a:lnTo>
                    <a:pt x="4358" y="346"/>
                  </a:lnTo>
                  <a:cubicBezTo>
                    <a:pt x="4441" y="346"/>
                    <a:pt x="4515" y="292"/>
                    <a:pt x="4535" y="212"/>
                  </a:cubicBezTo>
                  <a:cubicBezTo>
                    <a:pt x="4558" y="98"/>
                    <a:pt x="4472" y="0"/>
                    <a:pt x="4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46"/>
          <p:cNvSpPr/>
          <p:nvPr/>
        </p:nvSpPr>
        <p:spPr>
          <a:xfrm>
            <a:off x="2173364" y="2161206"/>
            <a:ext cx="438634" cy="349581"/>
          </a:xfrm>
          <a:custGeom>
            <a:avLst/>
            <a:gdLst/>
            <a:ahLst/>
            <a:cxnLst/>
            <a:rect l="l" t="t" r="r" b="b"/>
            <a:pathLst>
              <a:path w="11969" h="9539" extrusionOk="0">
                <a:moveTo>
                  <a:pt x="7174" y="349"/>
                </a:moveTo>
                <a:cubicBezTo>
                  <a:pt x="7636" y="349"/>
                  <a:pt x="8075" y="406"/>
                  <a:pt x="8492" y="515"/>
                </a:cubicBezTo>
                <a:lnTo>
                  <a:pt x="8266" y="1256"/>
                </a:lnTo>
                <a:cubicBezTo>
                  <a:pt x="7986" y="1202"/>
                  <a:pt x="7714" y="1179"/>
                  <a:pt x="7448" y="1179"/>
                </a:cubicBezTo>
                <a:cubicBezTo>
                  <a:pt x="7242" y="1179"/>
                  <a:pt x="7039" y="1193"/>
                  <a:pt x="6839" y="1222"/>
                </a:cubicBezTo>
                <a:lnTo>
                  <a:pt x="6807" y="363"/>
                </a:lnTo>
                <a:cubicBezTo>
                  <a:pt x="6910" y="352"/>
                  <a:pt x="7010" y="349"/>
                  <a:pt x="7108" y="349"/>
                </a:cubicBezTo>
                <a:cubicBezTo>
                  <a:pt x="7130" y="349"/>
                  <a:pt x="7152" y="349"/>
                  <a:pt x="7174" y="349"/>
                </a:cubicBezTo>
                <a:close/>
                <a:moveTo>
                  <a:pt x="6455" y="409"/>
                </a:moveTo>
                <a:lnTo>
                  <a:pt x="6493" y="1282"/>
                </a:lnTo>
                <a:cubicBezTo>
                  <a:pt x="6020" y="1382"/>
                  <a:pt x="5577" y="1551"/>
                  <a:pt x="5174" y="1745"/>
                </a:cubicBezTo>
                <a:lnTo>
                  <a:pt x="5134" y="778"/>
                </a:lnTo>
                <a:cubicBezTo>
                  <a:pt x="5597" y="612"/>
                  <a:pt x="6046" y="481"/>
                  <a:pt x="6455" y="409"/>
                </a:cubicBezTo>
                <a:close/>
                <a:moveTo>
                  <a:pt x="8824" y="615"/>
                </a:moveTo>
                <a:cubicBezTo>
                  <a:pt x="9251" y="758"/>
                  <a:pt x="9657" y="959"/>
                  <a:pt x="10040" y="1216"/>
                </a:cubicBezTo>
                <a:lnTo>
                  <a:pt x="9854" y="1828"/>
                </a:lnTo>
                <a:cubicBezTo>
                  <a:pt x="9431" y="1608"/>
                  <a:pt x="9013" y="1442"/>
                  <a:pt x="8607" y="1336"/>
                </a:cubicBezTo>
                <a:lnTo>
                  <a:pt x="8824" y="615"/>
                </a:lnTo>
                <a:close/>
                <a:moveTo>
                  <a:pt x="1840" y="2146"/>
                </a:moveTo>
                <a:lnTo>
                  <a:pt x="1840" y="2432"/>
                </a:lnTo>
                <a:lnTo>
                  <a:pt x="1125" y="2429"/>
                </a:lnTo>
                <a:cubicBezTo>
                  <a:pt x="1360" y="2340"/>
                  <a:pt x="1600" y="2246"/>
                  <a:pt x="1840" y="2146"/>
                </a:cubicBezTo>
                <a:close/>
                <a:moveTo>
                  <a:pt x="4790" y="893"/>
                </a:moveTo>
                <a:lnTo>
                  <a:pt x="4830" y="1911"/>
                </a:lnTo>
                <a:cubicBezTo>
                  <a:pt x="4521" y="2083"/>
                  <a:pt x="4247" y="2260"/>
                  <a:pt x="4003" y="2432"/>
                </a:cubicBezTo>
                <a:lnTo>
                  <a:pt x="3557" y="2429"/>
                </a:lnTo>
                <a:lnTo>
                  <a:pt x="3420" y="1456"/>
                </a:lnTo>
                <a:cubicBezTo>
                  <a:pt x="3878" y="1256"/>
                  <a:pt x="4338" y="1059"/>
                  <a:pt x="4790" y="893"/>
                </a:cubicBezTo>
                <a:close/>
                <a:moveTo>
                  <a:pt x="3079" y="1611"/>
                </a:moveTo>
                <a:lnTo>
                  <a:pt x="3194" y="2438"/>
                </a:lnTo>
                <a:lnTo>
                  <a:pt x="2187" y="2432"/>
                </a:lnTo>
                <a:lnTo>
                  <a:pt x="2187" y="1997"/>
                </a:lnTo>
                <a:cubicBezTo>
                  <a:pt x="2484" y="1871"/>
                  <a:pt x="2779" y="1740"/>
                  <a:pt x="3079" y="1611"/>
                </a:cubicBezTo>
                <a:close/>
                <a:moveTo>
                  <a:pt x="8942" y="1803"/>
                </a:moveTo>
                <a:cubicBezTo>
                  <a:pt x="9459" y="1994"/>
                  <a:pt x="9997" y="2275"/>
                  <a:pt x="10541" y="2652"/>
                </a:cubicBezTo>
                <a:cubicBezTo>
                  <a:pt x="10143" y="2918"/>
                  <a:pt x="9582" y="3244"/>
                  <a:pt x="8927" y="3468"/>
                </a:cubicBezTo>
                <a:cubicBezTo>
                  <a:pt x="9113" y="3239"/>
                  <a:pt x="9228" y="2944"/>
                  <a:pt x="9228" y="2627"/>
                </a:cubicBezTo>
                <a:cubicBezTo>
                  <a:pt x="9228" y="2315"/>
                  <a:pt x="9122" y="2029"/>
                  <a:pt x="8942" y="1803"/>
                </a:cubicBezTo>
                <a:close/>
                <a:moveTo>
                  <a:pt x="7897" y="1642"/>
                </a:moveTo>
                <a:cubicBezTo>
                  <a:pt x="8441" y="1642"/>
                  <a:pt x="8881" y="2083"/>
                  <a:pt x="8881" y="2627"/>
                </a:cubicBezTo>
                <a:cubicBezTo>
                  <a:pt x="8881" y="3170"/>
                  <a:pt x="8438" y="3611"/>
                  <a:pt x="7897" y="3611"/>
                </a:cubicBezTo>
                <a:cubicBezTo>
                  <a:pt x="7354" y="3611"/>
                  <a:pt x="6913" y="3170"/>
                  <a:pt x="6913" y="2627"/>
                </a:cubicBezTo>
                <a:cubicBezTo>
                  <a:pt x="6913" y="2083"/>
                  <a:pt x="7354" y="1642"/>
                  <a:pt x="7897" y="1642"/>
                </a:cubicBezTo>
                <a:close/>
                <a:moveTo>
                  <a:pt x="7136" y="1536"/>
                </a:moveTo>
                <a:cubicBezTo>
                  <a:pt x="6793" y="1774"/>
                  <a:pt x="6567" y="2174"/>
                  <a:pt x="6567" y="2627"/>
                </a:cubicBezTo>
                <a:cubicBezTo>
                  <a:pt x="6567" y="3076"/>
                  <a:pt x="6793" y="3473"/>
                  <a:pt x="7133" y="3714"/>
                </a:cubicBezTo>
                <a:cubicBezTo>
                  <a:pt x="6052" y="3628"/>
                  <a:pt x="5062" y="3110"/>
                  <a:pt x="4350" y="2624"/>
                </a:cubicBezTo>
                <a:cubicBezTo>
                  <a:pt x="5062" y="2140"/>
                  <a:pt x="6052" y="1622"/>
                  <a:pt x="7136" y="1536"/>
                </a:cubicBezTo>
                <a:close/>
                <a:moveTo>
                  <a:pt x="10524" y="3785"/>
                </a:moveTo>
                <a:cubicBezTo>
                  <a:pt x="10615" y="4357"/>
                  <a:pt x="11084" y="4812"/>
                  <a:pt x="11305" y="5001"/>
                </a:cubicBezTo>
                <a:lnTo>
                  <a:pt x="10172" y="6809"/>
                </a:lnTo>
                <a:lnTo>
                  <a:pt x="10046" y="4063"/>
                </a:lnTo>
                <a:cubicBezTo>
                  <a:pt x="10215" y="3971"/>
                  <a:pt x="10372" y="3874"/>
                  <a:pt x="10524" y="3785"/>
                </a:cubicBezTo>
                <a:close/>
                <a:moveTo>
                  <a:pt x="7099" y="0"/>
                </a:moveTo>
                <a:cubicBezTo>
                  <a:pt x="5614" y="0"/>
                  <a:pt x="3440" y="1099"/>
                  <a:pt x="1949" y="1728"/>
                </a:cubicBezTo>
                <a:cubicBezTo>
                  <a:pt x="1949" y="1728"/>
                  <a:pt x="1946" y="1728"/>
                  <a:pt x="1946" y="1731"/>
                </a:cubicBezTo>
                <a:cubicBezTo>
                  <a:pt x="1348" y="1983"/>
                  <a:pt x="759" y="2215"/>
                  <a:pt x="213" y="2380"/>
                </a:cubicBezTo>
                <a:cubicBezTo>
                  <a:pt x="21" y="2438"/>
                  <a:pt x="1" y="2687"/>
                  <a:pt x="147" y="2815"/>
                </a:cubicBezTo>
                <a:cubicBezTo>
                  <a:pt x="378" y="3018"/>
                  <a:pt x="1228" y="3728"/>
                  <a:pt x="2418" y="4317"/>
                </a:cubicBezTo>
                <a:cubicBezTo>
                  <a:pt x="2443" y="4330"/>
                  <a:pt x="2470" y="4336"/>
                  <a:pt x="2496" y="4336"/>
                </a:cubicBezTo>
                <a:cubicBezTo>
                  <a:pt x="2559" y="4336"/>
                  <a:pt x="2620" y="4301"/>
                  <a:pt x="2650" y="4240"/>
                </a:cubicBezTo>
                <a:cubicBezTo>
                  <a:pt x="2693" y="4154"/>
                  <a:pt x="2659" y="4048"/>
                  <a:pt x="2573" y="4006"/>
                </a:cubicBezTo>
                <a:cubicBezTo>
                  <a:pt x="1706" y="3576"/>
                  <a:pt x="1028" y="3084"/>
                  <a:pt x="647" y="2784"/>
                </a:cubicBezTo>
                <a:lnTo>
                  <a:pt x="647" y="2784"/>
                </a:lnTo>
                <a:lnTo>
                  <a:pt x="3975" y="2801"/>
                </a:lnTo>
                <a:cubicBezTo>
                  <a:pt x="4799" y="3396"/>
                  <a:pt x="6058" y="4086"/>
                  <a:pt x="7442" y="4086"/>
                </a:cubicBezTo>
                <a:cubicBezTo>
                  <a:pt x="8847" y="4086"/>
                  <a:pt x="10092" y="3410"/>
                  <a:pt x="10901" y="2830"/>
                </a:cubicBezTo>
                <a:lnTo>
                  <a:pt x="11305" y="2812"/>
                </a:lnTo>
                <a:lnTo>
                  <a:pt x="11305" y="2812"/>
                </a:lnTo>
                <a:cubicBezTo>
                  <a:pt x="11122" y="2956"/>
                  <a:pt x="10884" y="3139"/>
                  <a:pt x="10590" y="3330"/>
                </a:cubicBezTo>
                <a:cubicBezTo>
                  <a:pt x="10587" y="3330"/>
                  <a:pt x="10587" y="3333"/>
                  <a:pt x="10584" y="3333"/>
                </a:cubicBezTo>
                <a:cubicBezTo>
                  <a:pt x="10349" y="3488"/>
                  <a:pt x="10083" y="3654"/>
                  <a:pt x="9791" y="3814"/>
                </a:cubicBezTo>
                <a:cubicBezTo>
                  <a:pt x="9788" y="3817"/>
                  <a:pt x="9783" y="3817"/>
                  <a:pt x="9777" y="3820"/>
                </a:cubicBezTo>
                <a:cubicBezTo>
                  <a:pt x="9648" y="3888"/>
                  <a:pt x="9517" y="3960"/>
                  <a:pt x="9382" y="4028"/>
                </a:cubicBezTo>
                <a:cubicBezTo>
                  <a:pt x="9376" y="4028"/>
                  <a:pt x="9376" y="4031"/>
                  <a:pt x="9374" y="4031"/>
                </a:cubicBezTo>
                <a:cubicBezTo>
                  <a:pt x="9073" y="4177"/>
                  <a:pt x="8753" y="4317"/>
                  <a:pt x="8412" y="4440"/>
                </a:cubicBezTo>
                <a:cubicBezTo>
                  <a:pt x="8404" y="4443"/>
                  <a:pt x="8401" y="4443"/>
                  <a:pt x="8395" y="4446"/>
                </a:cubicBezTo>
                <a:cubicBezTo>
                  <a:pt x="7666" y="4704"/>
                  <a:pt x="6853" y="4884"/>
                  <a:pt x="5998" y="4884"/>
                </a:cubicBezTo>
                <a:cubicBezTo>
                  <a:pt x="5111" y="4884"/>
                  <a:pt x="4181" y="4689"/>
                  <a:pt x="3239" y="4312"/>
                </a:cubicBezTo>
                <a:cubicBezTo>
                  <a:pt x="3218" y="4303"/>
                  <a:pt x="3195" y="4298"/>
                  <a:pt x="3173" y="4298"/>
                </a:cubicBezTo>
                <a:cubicBezTo>
                  <a:pt x="3106" y="4298"/>
                  <a:pt x="3042" y="4339"/>
                  <a:pt x="3016" y="4406"/>
                </a:cubicBezTo>
                <a:cubicBezTo>
                  <a:pt x="2979" y="4498"/>
                  <a:pt x="3022" y="4598"/>
                  <a:pt x="3111" y="4632"/>
                </a:cubicBezTo>
                <a:cubicBezTo>
                  <a:pt x="4095" y="5030"/>
                  <a:pt x="5065" y="5230"/>
                  <a:pt x="5998" y="5230"/>
                </a:cubicBezTo>
                <a:cubicBezTo>
                  <a:pt x="6813" y="5230"/>
                  <a:pt x="7588" y="5076"/>
                  <a:pt x="8298" y="4844"/>
                </a:cubicBezTo>
                <a:lnTo>
                  <a:pt x="8298" y="4844"/>
                </a:lnTo>
                <a:cubicBezTo>
                  <a:pt x="8329" y="5714"/>
                  <a:pt x="8281" y="7353"/>
                  <a:pt x="7543" y="8134"/>
                </a:cubicBezTo>
                <a:cubicBezTo>
                  <a:pt x="7268" y="8426"/>
                  <a:pt x="6925" y="8569"/>
                  <a:pt x="6498" y="8569"/>
                </a:cubicBezTo>
                <a:cubicBezTo>
                  <a:pt x="5671" y="8569"/>
                  <a:pt x="5091" y="8374"/>
                  <a:pt x="4764" y="7982"/>
                </a:cubicBezTo>
                <a:cubicBezTo>
                  <a:pt x="4398" y="7545"/>
                  <a:pt x="4495" y="6990"/>
                  <a:pt x="4495" y="6981"/>
                </a:cubicBezTo>
                <a:cubicBezTo>
                  <a:pt x="4498" y="6958"/>
                  <a:pt x="4504" y="6749"/>
                  <a:pt x="4619" y="6532"/>
                </a:cubicBezTo>
                <a:cubicBezTo>
                  <a:pt x="4753" y="6274"/>
                  <a:pt x="4968" y="6148"/>
                  <a:pt x="5279" y="6148"/>
                </a:cubicBezTo>
                <a:cubicBezTo>
                  <a:pt x="5534" y="6148"/>
                  <a:pt x="5720" y="6260"/>
                  <a:pt x="5849" y="6492"/>
                </a:cubicBezTo>
                <a:cubicBezTo>
                  <a:pt x="5966" y="6701"/>
                  <a:pt x="6000" y="6950"/>
                  <a:pt x="6012" y="7078"/>
                </a:cubicBezTo>
                <a:cubicBezTo>
                  <a:pt x="6020" y="7161"/>
                  <a:pt x="6063" y="7233"/>
                  <a:pt x="6129" y="7276"/>
                </a:cubicBezTo>
                <a:cubicBezTo>
                  <a:pt x="6174" y="7305"/>
                  <a:pt x="6224" y="7321"/>
                  <a:pt x="6275" y="7321"/>
                </a:cubicBezTo>
                <a:cubicBezTo>
                  <a:pt x="6303" y="7321"/>
                  <a:pt x="6331" y="7316"/>
                  <a:pt x="6358" y="7307"/>
                </a:cubicBezTo>
                <a:lnTo>
                  <a:pt x="6779" y="7176"/>
                </a:lnTo>
                <a:cubicBezTo>
                  <a:pt x="6913" y="7133"/>
                  <a:pt x="6993" y="6990"/>
                  <a:pt x="6956" y="6852"/>
                </a:cubicBezTo>
                <a:cubicBezTo>
                  <a:pt x="6859" y="6489"/>
                  <a:pt x="6455" y="5302"/>
                  <a:pt x="5279" y="5302"/>
                </a:cubicBezTo>
                <a:cubicBezTo>
                  <a:pt x="4681" y="5302"/>
                  <a:pt x="4221" y="5536"/>
                  <a:pt x="3946" y="5985"/>
                </a:cubicBezTo>
                <a:cubicBezTo>
                  <a:pt x="3697" y="6386"/>
                  <a:pt x="3663" y="6858"/>
                  <a:pt x="3663" y="7101"/>
                </a:cubicBezTo>
                <a:cubicBezTo>
                  <a:pt x="3663" y="8675"/>
                  <a:pt x="4593" y="9539"/>
                  <a:pt x="6284" y="9539"/>
                </a:cubicBezTo>
                <a:cubicBezTo>
                  <a:pt x="7271" y="9539"/>
                  <a:pt x="8055" y="9164"/>
                  <a:pt x="8610" y="8420"/>
                </a:cubicBezTo>
                <a:cubicBezTo>
                  <a:pt x="8667" y="8346"/>
                  <a:pt x="8653" y="8234"/>
                  <a:pt x="8572" y="8177"/>
                </a:cubicBezTo>
                <a:cubicBezTo>
                  <a:pt x="8541" y="8153"/>
                  <a:pt x="8504" y="8142"/>
                  <a:pt x="8467" y="8142"/>
                </a:cubicBezTo>
                <a:cubicBezTo>
                  <a:pt x="8415" y="8142"/>
                  <a:pt x="8363" y="8166"/>
                  <a:pt x="8329" y="8211"/>
                </a:cubicBezTo>
                <a:cubicBezTo>
                  <a:pt x="7843" y="8864"/>
                  <a:pt x="7153" y="9193"/>
                  <a:pt x="6281" y="9193"/>
                </a:cubicBezTo>
                <a:cubicBezTo>
                  <a:pt x="4770" y="9193"/>
                  <a:pt x="4006" y="8489"/>
                  <a:pt x="4006" y="7101"/>
                </a:cubicBezTo>
                <a:cubicBezTo>
                  <a:pt x="4006" y="6663"/>
                  <a:pt x="4132" y="5648"/>
                  <a:pt x="5277" y="5648"/>
                </a:cubicBezTo>
                <a:cubicBezTo>
                  <a:pt x="6138" y="5648"/>
                  <a:pt x="6484" y="6503"/>
                  <a:pt x="6596" y="6867"/>
                </a:cubicBezTo>
                <a:lnTo>
                  <a:pt x="6349" y="6947"/>
                </a:lnTo>
                <a:cubicBezTo>
                  <a:pt x="6252" y="6229"/>
                  <a:pt x="5857" y="5802"/>
                  <a:pt x="5279" y="5802"/>
                </a:cubicBezTo>
                <a:cubicBezTo>
                  <a:pt x="4719" y="5802"/>
                  <a:pt x="4438" y="6117"/>
                  <a:pt x="4304" y="6380"/>
                </a:cubicBezTo>
                <a:cubicBezTo>
                  <a:pt x="4178" y="6623"/>
                  <a:pt x="4155" y="6867"/>
                  <a:pt x="4152" y="6924"/>
                </a:cubicBezTo>
                <a:cubicBezTo>
                  <a:pt x="4135" y="7024"/>
                  <a:pt x="4052" y="7662"/>
                  <a:pt x="4493" y="8197"/>
                </a:cubicBezTo>
                <a:cubicBezTo>
                  <a:pt x="4882" y="8675"/>
                  <a:pt x="5557" y="8912"/>
                  <a:pt x="6495" y="8912"/>
                </a:cubicBezTo>
                <a:cubicBezTo>
                  <a:pt x="7013" y="8912"/>
                  <a:pt x="7454" y="8732"/>
                  <a:pt x="7794" y="8369"/>
                </a:cubicBezTo>
                <a:cubicBezTo>
                  <a:pt x="8624" y="7490"/>
                  <a:pt x="8687" y="5759"/>
                  <a:pt x="8638" y="4721"/>
                </a:cubicBezTo>
                <a:cubicBezTo>
                  <a:pt x="8856" y="4641"/>
                  <a:pt x="9070" y="4549"/>
                  <a:pt x="9271" y="4458"/>
                </a:cubicBezTo>
                <a:lnTo>
                  <a:pt x="9271" y="4458"/>
                </a:lnTo>
                <a:cubicBezTo>
                  <a:pt x="9242" y="5794"/>
                  <a:pt x="9047" y="6829"/>
                  <a:pt x="8687" y="7605"/>
                </a:cubicBezTo>
                <a:cubicBezTo>
                  <a:pt x="8647" y="7691"/>
                  <a:pt x="8684" y="7794"/>
                  <a:pt x="8773" y="7836"/>
                </a:cubicBezTo>
                <a:cubicBezTo>
                  <a:pt x="8796" y="7847"/>
                  <a:pt x="8821" y="7853"/>
                  <a:pt x="8845" y="7853"/>
                </a:cubicBezTo>
                <a:cubicBezTo>
                  <a:pt x="8910" y="7853"/>
                  <a:pt x="8973" y="7815"/>
                  <a:pt x="9005" y="7751"/>
                </a:cubicBezTo>
                <a:cubicBezTo>
                  <a:pt x="9402" y="6895"/>
                  <a:pt x="9605" y="5762"/>
                  <a:pt x="9625" y="4289"/>
                </a:cubicBezTo>
                <a:cubicBezTo>
                  <a:pt x="9654" y="4274"/>
                  <a:pt x="9677" y="4260"/>
                  <a:pt x="9705" y="4249"/>
                </a:cubicBezTo>
                <a:lnTo>
                  <a:pt x="9834" y="7090"/>
                </a:lnTo>
                <a:cubicBezTo>
                  <a:pt x="9841" y="7248"/>
                  <a:pt x="9972" y="7343"/>
                  <a:pt x="10104" y="7343"/>
                </a:cubicBezTo>
                <a:cubicBezTo>
                  <a:pt x="10189" y="7343"/>
                  <a:pt x="10274" y="7304"/>
                  <a:pt x="10329" y="7218"/>
                </a:cubicBezTo>
                <a:lnTo>
                  <a:pt x="11642" y="5130"/>
                </a:lnTo>
                <a:cubicBezTo>
                  <a:pt x="11714" y="5015"/>
                  <a:pt x="11688" y="4864"/>
                  <a:pt x="11579" y="4778"/>
                </a:cubicBezTo>
                <a:cubicBezTo>
                  <a:pt x="11405" y="4641"/>
                  <a:pt x="10847" y="4154"/>
                  <a:pt x="10856" y="3571"/>
                </a:cubicBezTo>
                <a:cubicBezTo>
                  <a:pt x="11356" y="3233"/>
                  <a:pt x="11702" y="2944"/>
                  <a:pt x="11848" y="2815"/>
                </a:cubicBezTo>
                <a:cubicBezTo>
                  <a:pt x="11969" y="2712"/>
                  <a:pt x="11969" y="2524"/>
                  <a:pt x="11846" y="2415"/>
                </a:cubicBezTo>
                <a:cubicBezTo>
                  <a:pt x="11757" y="2340"/>
                  <a:pt x="11617" y="2174"/>
                  <a:pt x="11439" y="1983"/>
                </a:cubicBezTo>
                <a:cubicBezTo>
                  <a:pt x="11404" y="1946"/>
                  <a:pt x="11358" y="1928"/>
                  <a:pt x="11312" y="1928"/>
                </a:cubicBezTo>
                <a:cubicBezTo>
                  <a:pt x="11267" y="1928"/>
                  <a:pt x="11223" y="1945"/>
                  <a:pt x="11187" y="1980"/>
                </a:cubicBezTo>
                <a:cubicBezTo>
                  <a:pt x="11119" y="2046"/>
                  <a:pt x="11125" y="2157"/>
                  <a:pt x="11187" y="2226"/>
                </a:cubicBezTo>
                <a:cubicBezTo>
                  <a:pt x="11268" y="2312"/>
                  <a:pt x="11333" y="2386"/>
                  <a:pt x="11399" y="2458"/>
                </a:cubicBezTo>
                <a:lnTo>
                  <a:pt x="10896" y="2481"/>
                </a:lnTo>
                <a:cubicBezTo>
                  <a:pt x="10647" y="2303"/>
                  <a:pt x="10404" y="2146"/>
                  <a:pt x="10160" y="2003"/>
                </a:cubicBezTo>
                <a:lnTo>
                  <a:pt x="10332" y="1436"/>
                </a:lnTo>
                <a:cubicBezTo>
                  <a:pt x="10444" y="1519"/>
                  <a:pt x="10555" y="1614"/>
                  <a:pt x="10661" y="1708"/>
                </a:cubicBezTo>
                <a:cubicBezTo>
                  <a:pt x="10694" y="1737"/>
                  <a:pt x="10736" y="1752"/>
                  <a:pt x="10777" y="1752"/>
                </a:cubicBezTo>
                <a:cubicBezTo>
                  <a:pt x="10825" y="1752"/>
                  <a:pt x="10873" y="1732"/>
                  <a:pt x="10907" y="1694"/>
                </a:cubicBezTo>
                <a:cubicBezTo>
                  <a:pt x="10973" y="1622"/>
                  <a:pt x="10967" y="1511"/>
                  <a:pt x="10896" y="1445"/>
                </a:cubicBezTo>
                <a:cubicBezTo>
                  <a:pt x="9814" y="484"/>
                  <a:pt x="8555" y="0"/>
                  <a:pt x="70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46"/>
          <p:cNvGrpSpPr/>
          <p:nvPr/>
        </p:nvGrpSpPr>
        <p:grpSpPr>
          <a:xfrm>
            <a:off x="2173364" y="3424265"/>
            <a:ext cx="435433" cy="435469"/>
            <a:chOff x="2539285" y="2003904"/>
            <a:chExt cx="338964" cy="338992"/>
          </a:xfrm>
        </p:grpSpPr>
        <p:sp>
          <p:nvSpPr>
            <p:cNvPr id="1153" name="Google Shape;1153;p46"/>
            <p:cNvSpPr/>
            <p:nvPr/>
          </p:nvSpPr>
          <p:spPr>
            <a:xfrm>
              <a:off x="2539285" y="2014602"/>
              <a:ext cx="338964" cy="328294"/>
            </a:xfrm>
            <a:custGeom>
              <a:avLst/>
              <a:gdLst/>
              <a:ahLst/>
              <a:cxnLst/>
              <a:rect l="l" t="t" r="r" b="b"/>
              <a:pathLst>
                <a:path w="11882" h="11508" extrusionOk="0">
                  <a:moveTo>
                    <a:pt x="2880" y="349"/>
                  </a:moveTo>
                  <a:cubicBezTo>
                    <a:pt x="2940" y="349"/>
                    <a:pt x="3003" y="357"/>
                    <a:pt x="3067" y="375"/>
                  </a:cubicBezTo>
                  <a:cubicBezTo>
                    <a:pt x="3285" y="441"/>
                    <a:pt x="3473" y="630"/>
                    <a:pt x="3625" y="936"/>
                  </a:cubicBezTo>
                  <a:cubicBezTo>
                    <a:pt x="3748" y="1188"/>
                    <a:pt x="3868" y="1537"/>
                    <a:pt x="3977" y="1986"/>
                  </a:cubicBezTo>
                  <a:cubicBezTo>
                    <a:pt x="3954" y="2086"/>
                    <a:pt x="3931" y="2189"/>
                    <a:pt x="3911" y="2286"/>
                  </a:cubicBezTo>
                  <a:cubicBezTo>
                    <a:pt x="3831" y="2192"/>
                    <a:pt x="3748" y="2095"/>
                    <a:pt x="3662" y="2003"/>
                  </a:cubicBezTo>
                  <a:cubicBezTo>
                    <a:pt x="3244" y="1136"/>
                    <a:pt x="2858" y="635"/>
                    <a:pt x="2638" y="389"/>
                  </a:cubicBezTo>
                  <a:cubicBezTo>
                    <a:pt x="2708" y="366"/>
                    <a:pt x="2791" y="349"/>
                    <a:pt x="2880" y="349"/>
                  </a:cubicBezTo>
                  <a:close/>
                  <a:moveTo>
                    <a:pt x="6321" y="1250"/>
                  </a:moveTo>
                  <a:cubicBezTo>
                    <a:pt x="6364" y="1250"/>
                    <a:pt x="6405" y="1254"/>
                    <a:pt x="6446" y="1262"/>
                  </a:cubicBezTo>
                  <a:cubicBezTo>
                    <a:pt x="6606" y="1293"/>
                    <a:pt x="6732" y="1388"/>
                    <a:pt x="6818" y="1474"/>
                  </a:cubicBezTo>
                  <a:cubicBezTo>
                    <a:pt x="6475" y="1600"/>
                    <a:pt x="5802" y="1909"/>
                    <a:pt x="4887" y="2627"/>
                  </a:cubicBezTo>
                  <a:cubicBezTo>
                    <a:pt x="4827" y="2655"/>
                    <a:pt x="4769" y="2690"/>
                    <a:pt x="4712" y="2718"/>
                  </a:cubicBezTo>
                  <a:cubicBezTo>
                    <a:pt x="4789" y="2532"/>
                    <a:pt x="4864" y="2361"/>
                    <a:pt x="4944" y="2198"/>
                  </a:cubicBezTo>
                  <a:cubicBezTo>
                    <a:pt x="5227" y="1886"/>
                    <a:pt x="5476" y="1648"/>
                    <a:pt x="5691" y="1494"/>
                  </a:cubicBezTo>
                  <a:cubicBezTo>
                    <a:pt x="5920" y="1330"/>
                    <a:pt x="6130" y="1250"/>
                    <a:pt x="6321" y="1250"/>
                  </a:cubicBezTo>
                  <a:close/>
                  <a:moveTo>
                    <a:pt x="1993" y="1251"/>
                  </a:moveTo>
                  <a:cubicBezTo>
                    <a:pt x="2187" y="1251"/>
                    <a:pt x="2400" y="1333"/>
                    <a:pt x="2626" y="1494"/>
                  </a:cubicBezTo>
                  <a:cubicBezTo>
                    <a:pt x="3027" y="1780"/>
                    <a:pt x="3490" y="2309"/>
                    <a:pt x="3825" y="2730"/>
                  </a:cubicBezTo>
                  <a:cubicBezTo>
                    <a:pt x="3817" y="2761"/>
                    <a:pt x="3814" y="2793"/>
                    <a:pt x="3805" y="2821"/>
                  </a:cubicBezTo>
                  <a:cubicBezTo>
                    <a:pt x="3685" y="2758"/>
                    <a:pt x="3559" y="2690"/>
                    <a:pt x="3428" y="2624"/>
                  </a:cubicBezTo>
                  <a:cubicBezTo>
                    <a:pt x="2512" y="1909"/>
                    <a:pt x="1843" y="1600"/>
                    <a:pt x="1496" y="1474"/>
                  </a:cubicBezTo>
                  <a:cubicBezTo>
                    <a:pt x="1582" y="1388"/>
                    <a:pt x="1708" y="1293"/>
                    <a:pt x="1871" y="1262"/>
                  </a:cubicBezTo>
                  <a:cubicBezTo>
                    <a:pt x="1911" y="1254"/>
                    <a:pt x="1951" y="1251"/>
                    <a:pt x="1993" y="1251"/>
                  </a:cubicBezTo>
                  <a:close/>
                  <a:moveTo>
                    <a:pt x="5440" y="356"/>
                  </a:moveTo>
                  <a:cubicBezTo>
                    <a:pt x="5528" y="356"/>
                    <a:pt x="5609" y="372"/>
                    <a:pt x="5676" y="392"/>
                  </a:cubicBezTo>
                  <a:cubicBezTo>
                    <a:pt x="5033" y="1116"/>
                    <a:pt x="4515" y="2218"/>
                    <a:pt x="4177" y="3122"/>
                  </a:cubicBezTo>
                  <a:lnTo>
                    <a:pt x="4114" y="3122"/>
                  </a:lnTo>
                  <a:cubicBezTo>
                    <a:pt x="4200" y="2521"/>
                    <a:pt x="4412" y="1502"/>
                    <a:pt x="4689" y="944"/>
                  </a:cubicBezTo>
                  <a:cubicBezTo>
                    <a:pt x="4844" y="635"/>
                    <a:pt x="5030" y="449"/>
                    <a:pt x="5250" y="384"/>
                  </a:cubicBezTo>
                  <a:cubicBezTo>
                    <a:pt x="5315" y="364"/>
                    <a:pt x="5379" y="356"/>
                    <a:pt x="5440" y="356"/>
                  </a:cubicBezTo>
                  <a:close/>
                  <a:moveTo>
                    <a:pt x="6686" y="2382"/>
                  </a:moveTo>
                  <a:cubicBezTo>
                    <a:pt x="6868" y="2382"/>
                    <a:pt x="7021" y="2424"/>
                    <a:pt x="7144" y="2507"/>
                  </a:cubicBezTo>
                  <a:cubicBezTo>
                    <a:pt x="7279" y="2601"/>
                    <a:pt x="7359" y="2735"/>
                    <a:pt x="7402" y="2847"/>
                  </a:cubicBezTo>
                  <a:cubicBezTo>
                    <a:pt x="7339" y="2844"/>
                    <a:pt x="7265" y="2841"/>
                    <a:pt x="7180" y="2841"/>
                  </a:cubicBezTo>
                  <a:cubicBezTo>
                    <a:pt x="6702" y="2841"/>
                    <a:pt x="5864" y="2915"/>
                    <a:pt x="4666" y="3282"/>
                  </a:cubicBezTo>
                  <a:cubicBezTo>
                    <a:pt x="4641" y="3248"/>
                    <a:pt x="4603" y="3219"/>
                    <a:pt x="4563" y="3193"/>
                  </a:cubicBezTo>
                  <a:lnTo>
                    <a:pt x="4563" y="3187"/>
                  </a:lnTo>
                  <a:cubicBezTo>
                    <a:pt x="5033" y="2930"/>
                    <a:pt x="5797" y="2544"/>
                    <a:pt x="6354" y="2421"/>
                  </a:cubicBezTo>
                  <a:cubicBezTo>
                    <a:pt x="6474" y="2395"/>
                    <a:pt x="6584" y="2382"/>
                    <a:pt x="6686" y="2382"/>
                  </a:cubicBezTo>
                  <a:close/>
                  <a:moveTo>
                    <a:pt x="3925" y="3471"/>
                  </a:moveTo>
                  <a:cubicBezTo>
                    <a:pt x="4355" y="3474"/>
                    <a:pt x="4335" y="3476"/>
                    <a:pt x="4355" y="3479"/>
                  </a:cubicBezTo>
                  <a:lnTo>
                    <a:pt x="4357" y="3479"/>
                  </a:lnTo>
                  <a:cubicBezTo>
                    <a:pt x="4400" y="3494"/>
                    <a:pt x="4432" y="3537"/>
                    <a:pt x="4432" y="3588"/>
                  </a:cubicBezTo>
                  <a:lnTo>
                    <a:pt x="4432" y="3846"/>
                  </a:lnTo>
                  <a:cubicBezTo>
                    <a:pt x="4432" y="3908"/>
                    <a:pt x="4380" y="3960"/>
                    <a:pt x="4317" y="3960"/>
                  </a:cubicBezTo>
                  <a:lnTo>
                    <a:pt x="3920" y="3960"/>
                  </a:lnTo>
                  <a:cubicBezTo>
                    <a:pt x="3857" y="3960"/>
                    <a:pt x="3805" y="3908"/>
                    <a:pt x="3805" y="3846"/>
                  </a:cubicBezTo>
                  <a:lnTo>
                    <a:pt x="3805" y="3588"/>
                  </a:lnTo>
                  <a:cubicBezTo>
                    <a:pt x="3805" y="3525"/>
                    <a:pt x="3854" y="3476"/>
                    <a:pt x="3914" y="3471"/>
                  </a:cubicBezTo>
                  <a:close/>
                  <a:moveTo>
                    <a:pt x="4303" y="4309"/>
                  </a:moveTo>
                  <a:cubicBezTo>
                    <a:pt x="4332" y="4478"/>
                    <a:pt x="4360" y="4649"/>
                    <a:pt x="4386" y="4821"/>
                  </a:cubicBezTo>
                  <a:lnTo>
                    <a:pt x="3974" y="4821"/>
                  </a:lnTo>
                  <a:cubicBezTo>
                    <a:pt x="3985" y="4635"/>
                    <a:pt x="3991" y="4463"/>
                    <a:pt x="4000" y="4309"/>
                  </a:cubicBezTo>
                  <a:close/>
                  <a:moveTo>
                    <a:pt x="4432" y="5147"/>
                  </a:moveTo>
                  <a:cubicBezTo>
                    <a:pt x="4458" y="5365"/>
                    <a:pt x="4478" y="5582"/>
                    <a:pt x="4498" y="5797"/>
                  </a:cubicBezTo>
                  <a:lnTo>
                    <a:pt x="3902" y="5797"/>
                  </a:lnTo>
                  <a:cubicBezTo>
                    <a:pt x="3920" y="5571"/>
                    <a:pt x="3934" y="5353"/>
                    <a:pt x="3948" y="5147"/>
                  </a:cubicBezTo>
                  <a:close/>
                  <a:moveTo>
                    <a:pt x="4518" y="6143"/>
                  </a:moveTo>
                  <a:cubicBezTo>
                    <a:pt x="4532" y="6369"/>
                    <a:pt x="4543" y="6584"/>
                    <a:pt x="4549" y="6795"/>
                  </a:cubicBezTo>
                  <a:lnTo>
                    <a:pt x="3791" y="6795"/>
                  </a:lnTo>
                  <a:cubicBezTo>
                    <a:pt x="3825" y="6578"/>
                    <a:pt x="3845" y="6358"/>
                    <a:pt x="3868" y="6143"/>
                  </a:cubicBezTo>
                  <a:close/>
                  <a:moveTo>
                    <a:pt x="4561" y="7141"/>
                  </a:moveTo>
                  <a:cubicBezTo>
                    <a:pt x="4569" y="7402"/>
                    <a:pt x="4572" y="7642"/>
                    <a:pt x="4572" y="7851"/>
                  </a:cubicBezTo>
                  <a:cubicBezTo>
                    <a:pt x="4303" y="7754"/>
                    <a:pt x="4003" y="7656"/>
                    <a:pt x="3685" y="7571"/>
                  </a:cubicBezTo>
                  <a:cubicBezTo>
                    <a:pt x="3711" y="7430"/>
                    <a:pt x="3731" y="7287"/>
                    <a:pt x="3754" y="7141"/>
                  </a:cubicBezTo>
                  <a:close/>
                  <a:moveTo>
                    <a:pt x="2879" y="1"/>
                  </a:moveTo>
                  <a:cubicBezTo>
                    <a:pt x="2609" y="1"/>
                    <a:pt x="2389" y="108"/>
                    <a:pt x="2289" y="163"/>
                  </a:cubicBezTo>
                  <a:cubicBezTo>
                    <a:pt x="2172" y="232"/>
                    <a:pt x="2157" y="395"/>
                    <a:pt x="2255" y="487"/>
                  </a:cubicBezTo>
                  <a:cubicBezTo>
                    <a:pt x="2312" y="538"/>
                    <a:pt x="2532" y="758"/>
                    <a:pt x="2827" y="1208"/>
                  </a:cubicBezTo>
                  <a:cubicBezTo>
                    <a:pt x="2541" y="1004"/>
                    <a:pt x="2263" y="903"/>
                    <a:pt x="2001" y="903"/>
                  </a:cubicBezTo>
                  <a:cubicBezTo>
                    <a:pt x="1936" y="903"/>
                    <a:pt x="1872" y="909"/>
                    <a:pt x="1808" y="922"/>
                  </a:cubicBezTo>
                  <a:cubicBezTo>
                    <a:pt x="1402" y="1002"/>
                    <a:pt x="1170" y="1311"/>
                    <a:pt x="1087" y="1439"/>
                  </a:cubicBezTo>
                  <a:cubicBezTo>
                    <a:pt x="1016" y="1554"/>
                    <a:pt x="1073" y="1705"/>
                    <a:pt x="1207" y="1746"/>
                  </a:cubicBezTo>
                  <a:cubicBezTo>
                    <a:pt x="1282" y="1766"/>
                    <a:pt x="1545" y="1849"/>
                    <a:pt x="1966" y="2069"/>
                  </a:cubicBezTo>
                  <a:cubicBezTo>
                    <a:pt x="1850" y="2047"/>
                    <a:pt x="1739" y="2036"/>
                    <a:pt x="1635" y="2036"/>
                  </a:cubicBezTo>
                  <a:cubicBezTo>
                    <a:pt x="1381" y="2036"/>
                    <a:pt x="1162" y="2100"/>
                    <a:pt x="981" y="2223"/>
                  </a:cubicBezTo>
                  <a:cubicBezTo>
                    <a:pt x="641" y="2455"/>
                    <a:pt x="549" y="2836"/>
                    <a:pt x="524" y="2984"/>
                  </a:cubicBezTo>
                  <a:cubicBezTo>
                    <a:pt x="503" y="3110"/>
                    <a:pt x="601" y="3216"/>
                    <a:pt x="719" y="3216"/>
                  </a:cubicBezTo>
                  <a:cubicBezTo>
                    <a:pt x="730" y="3216"/>
                    <a:pt x="741" y="3215"/>
                    <a:pt x="752" y="3213"/>
                  </a:cubicBezTo>
                  <a:cubicBezTo>
                    <a:pt x="809" y="3206"/>
                    <a:pt x="934" y="3192"/>
                    <a:pt x="1131" y="3192"/>
                  </a:cubicBezTo>
                  <a:cubicBezTo>
                    <a:pt x="1375" y="3192"/>
                    <a:pt x="1728" y="3213"/>
                    <a:pt x="2194" y="3290"/>
                  </a:cubicBezTo>
                  <a:cubicBezTo>
                    <a:pt x="2203" y="3290"/>
                    <a:pt x="2212" y="3293"/>
                    <a:pt x="2223" y="3293"/>
                  </a:cubicBezTo>
                  <a:cubicBezTo>
                    <a:pt x="2303" y="3293"/>
                    <a:pt x="2380" y="3233"/>
                    <a:pt x="2395" y="3147"/>
                  </a:cubicBezTo>
                  <a:cubicBezTo>
                    <a:pt x="2409" y="3050"/>
                    <a:pt x="2346" y="2961"/>
                    <a:pt x="2252" y="2947"/>
                  </a:cubicBezTo>
                  <a:cubicBezTo>
                    <a:pt x="1777" y="2866"/>
                    <a:pt x="1407" y="2844"/>
                    <a:pt x="1145" y="2844"/>
                  </a:cubicBezTo>
                  <a:cubicBezTo>
                    <a:pt x="1056" y="2844"/>
                    <a:pt x="980" y="2846"/>
                    <a:pt x="916" y="2850"/>
                  </a:cubicBezTo>
                  <a:cubicBezTo>
                    <a:pt x="958" y="2735"/>
                    <a:pt x="1039" y="2604"/>
                    <a:pt x="1173" y="2509"/>
                  </a:cubicBezTo>
                  <a:cubicBezTo>
                    <a:pt x="1296" y="2427"/>
                    <a:pt x="1448" y="2385"/>
                    <a:pt x="1629" y="2385"/>
                  </a:cubicBezTo>
                  <a:cubicBezTo>
                    <a:pt x="1729" y="2385"/>
                    <a:pt x="1838" y="2398"/>
                    <a:pt x="1957" y="2424"/>
                  </a:cubicBezTo>
                  <a:cubicBezTo>
                    <a:pt x="2501" y="2541"/>
                    <a:pt x="3242" y="2913"/>
                    <a:pt x="3714" y="3170"/>
                  </a:cubicBezTo>
                  <a:cubicBezTo>
                    <a:pt x="3662" y="3196"/>
                    <a:pt x="3619" y="3228"/>
                    <a:pt x="3585" y="3268"/>
                  </a:cubicBezTo>
                  <a:cubicBezTo>
                    <a:pt x="3385" y="3208"/>
                    <a:pt x="3184" y="3153"/>
                    <a:pt x="2990" y="3105"/>
                  </a:cubicBezTo>
                  <a:cubicBezTo>
                    <a:pt x="2976" y="3101"/>
                    <a:pt x="2962" y="3099"/>
                    <a:pt x="2948" y="3099"/>
                  </a:cubicBezTo>
                  <a:cubicBezTo>
                    <a:pt x="2871" y="3099"/>
                    <a:pt x="2800" y="3151"/>
                    <a:pt x="2781" y="3233"/>
                  </a:cubicBezTo>
                  <a:cubicBezTo>
                    <a:pt x="2758" y="3325"/>
                    <a:pt x="2812" y="3419"/>
                    <a:pt x="2910" y="3442"/>
                  </a:cubicBezTo>
                  <a:cubicBezTo>
                    <a:pt x="3087" y="3485"/>
                    <a:pt x="3273" y="3539"/>
                    <a:pt x="3459" y="3594"/>
                  </a:cubicBezTo>
                  <a:lnTo>
                    <a:pt x="3459" y="3840"/>
                  </a:lnTo>
                  <a:cubicBezTo>
                    <a:pt x="3459" y="3997"/>
                    <a:pt x="3539" y="4134"/>
                    <a:pt x="3656" y="4220"/>
                  </a:cubicBezTo>
                  <a:cubicBezTo>
                    <a:pt x="3616" y="5239"/>
                    <a:pt x="3528" y="6483"/>
                    <a:pt x="3347" y="7485"/>
                  </a:cubicBezTo>
                  <a:cubicBezTo>
                    <a:pt x="2852" y="7370"/>
                    <a:pt x="2323" y="7296"/>
                    <a:pt x="1797" y="7296"/>
                  </a:cubicBezTo>
                  <a:cubicBezTo>
                    <a:pt x="1245" y="7296"/>
                    <a:pt x="358" y="7385"/>
                    <a:pt x="134" y="7439"/>
                  </a:cubicBezTo>
                  <a:cubicBezTo>
                    <a:pt x="54" y="7456"/>
                    <a:pt x="0" y="7528"/>
                    <a:pt x="0" y="7605"/>
                  </a:cubicBezTo>
                  <a:lnTo>
                    <a:pt x="0" y="11333"/>
                  </a:lnTo>
                  <a:cubicBezTo>
                    <a:pt x="0" y="11430"/>
                    <a:pt x="80" y="11507"/>
                    <a:pt x="177" y="11507"/>
                  </a:cubicBezTo>
                  <a:lnTo>
                    <a:pt x="11699" y="11507"/>
                  </a:lnTo>
                  <a:cubicBezTo>
                    <a:pt x="11699" y="11507"/>
                    <a:pt x="11873" y="11433"/>
                    <a:pt x="11859" y="11336"/>
                  </a:cubicBezTo>
                  <a:lnTo>
                    <a:pt x="11859" y="9894"/>
                  </a:lnTo>
                  <a:cubicBezTo>
                    <a:pt x="11871" y="9888"/>
                    <a:pt x="11882" y="9888"/>
                    <a:pt x="11882" y="9888"/>
                  </a:cubicBezTo>
                  <a:lnTo>
                    <a:pt x="11882" y="7568"/>
                  </a:lnTo>
                  <a:cubicBezTo>
                    <a:pt x="11882" y="7568"/>
                    <a:pt x="11810" y="7413"/>
                    <a:pt x="11730" y="7396"/>
                  </a:cubicBezTo>
                  <a:cubicBezTo>
                    <a:pt x="11553" y="7359"/>
                    <a:pt x="11049" y="7290"/>
                    <a:pt x="10686" y="7290"/>
                  </a:cubicBezTo>
                  <a:lnTo>
                    <a:pt x="10554" y="7290"/>
                  </a:lnTo>
                  <a:cubicBezTo>
                    <a:pt x="10457" y="7296"/>
                    <a:pt x="10383" y="7373"/>
                    <a:pt x="10383" y="7470"/>
                  </a:cubicBezTo>
                  <a:cubicBezTo>
                    <a:pt x="10386" y="7562"/>
                    <a:pt x="10463" y="7642"/>
                    <a:pt x="10557" y="7642"/>
                  </a:cubicBezTo>
                  <a:lnTo>
                    <a:pt x="10683" y="7642"/>
                  </a:lnTo>
                  <a:cubicBezTo>
                    <a:pt x="10941" y="7642"/>
                    <a:pt x="11510" y="7717"/>
                    <a:pt x="11510" y="7717"/>
                  </a:cubicBezTo>
                  <a:lnTo>
                    <a:pt x="11510" y="9693"/>
                  </a:lnTo>
                  <a:cubicBezTo>
                    <a:pt x="11510" y="9693"/>
                    <a:pt x="8354" y="9287"/>
                    <a:pt x="5851" y="9287"/>
                  </a:cubicBezTo>
                  <a:cubicBezTo>
                    <a:pt x="4964" y="9287"/>
                    <a:pt x="3774" y="9356"/>
                    <a:pt x="2300" y="9493"/>
                  </a:cubicBezTo>
                  <a:cubicBezTo>
                    <a:pt x="2203" y="9502"/>
                    <a:pt x="2137" y="9588"/>
                    <a:pt x="2143" y="9685"/>
                  </a:cubicBezTo>
                  <a:cubicBezTo>
                    <a:pt x="2151" y="9776"/>
                    <a:pt x="2231" y="9843"/>
                    <a:pt x="2321" y="9843"/>
                  </a:cubicBezTo>
                  <a:cubicBezTo>
                    <a:pt x="2324" y="9843"/>
                    <a:pt x="2328" y="9842"/>
                    <a:pt x="2332" y="9842"/>
                  </a:cubicBezTo>
                  <a:cubicBezTo>
                    <a:pt x="3791" y="9705"/>
                    <a:pt x="4975" y="9636"/>
                    <a:pt x="5851" y="9636"/>
                  </a:cubicBezTo>
                  <a:cubicBezTo>
                    <a:pt x="8397" y="9636"/>
                    <a:pt x="11536" y="10048"/>
                    <a:pt x="11536" y="10048"/>
                  </a:cubicBezTo>
                  <a:lnTo>
                    <a:pt x="11536" y="10947"/>
                  </a:lnTo>
                  <a:lnTo>
                    <a:pt x="11536" y="11161"/>
                  </a:lnTo>
                  <a:lnTo>
                    <a:pt x="349" y="11161"/>
                  </a:lnTo>
                  <a:lnTo>
                    <a:pt x="349" y="10048"/>
                  </a:lnTo>
                  <a:cubicBezTo>
                    <a:pt x="569" y="10023"/>
                    <a:pt x="1024" y="9971"/>
                    <a:pt x="1594" y="9914"/>
                  </a:cubicBezTo>
                  <a:cubicBezTo>
                    <a:pt x="1682" y="9902"/>
                    <a:pt x="1754" y="9831"/>
                    <a:pt x="1757" y="9745"/>
                  </a:cubicBezTo>
                  <a:cubicBezTo>
                    <a:pt x="1759" y="9642"/>
                    <a:pt x="1677" y="9564"/>
                    <a:pt x="1580" y="9564"/>
                  </a:cubicBezTo>
                  <a:cubicBezTo>
                    <a:pt x="1575" y="9564"/>
                    <a:pt x="1570" y="9564"/>
                    <a:pt x="1565" y="9565"/>
                  </a:cubicBezTo>
                  <a:cubicBezTo>
                    <a:pt x="1021" y="9622"/>
                    <a:pt x="584" y="9673"/>
                    <a:pt x="349" y="9699"/>
                  </a:cubicBezTo>
                  <a:lnTo>
                    <a:pt x="349" y="7754"/>
                  </a:lnTo>
                  <a:cubicBezTo>
                    <a:pt x="658" y="7705"/>
                    <a:pt x="1342" y="7642"/>
                    <a:pt x="1797" y="7642"/>
                  </a:cubicBezTo>
                  <a:cubicBezTo>
                    <a:pt x="2810" y="7642"/>
                    <a:pt x="3902" y="7943"/>
                    <a:pt x="4835" y="8320"/>
                  </a:cubicBezTo>
                  <a:cubicBezTo>
                    <a:pt x="5287" y="8503"/>
                    <a:pt x="5761" y="8594"/>
                    <a:pt x="6235" y="8594"/>
                  </a:cubicBezTo>
                  <a:cubicBezTo>
                    <a:pt x="6713" y="8594"/>
                    <a:pt x="7191" y="8501"/>
                    <a:pt x="7648" y="8314"/>
                  </a:cubicBezTo>
                  <a:cubicBezTo>
                    <a:pt x="8409" y="8003"/>
                    <a:pt x="9147" y="7799"/>
                    <a:pt x="9833" y="7702"/>
                  </a:cubicBezTo>
                  <a:cubicBezTo>
                    <a:pt x="9928" y="7688"/>
                    <a:pt x="9994" y="7602"/>
                    <a:pt x="9979" y="7505"/>
                  </a:cubicBezTo>
                  <a:cubicBezTo>
                    <a:pt x="9966" y="7418"/>
                    <a:pt x="9892" y="7355"/>
                    <a:pt x="9804" y="7355"/>
                  </a:cubicBezTo>
                  <a:cubicBezTo>
                    <a:pt x="9797" y="7355"/>
                    <a:pt x="9789" y="7355"/>
                    <a:pt x="9782" y="7356"/>
                  </a:cubicBezTo>
                  <a:cubicBezTo>
                    <a:pt x="9067" y="7456"/>
                    <a:pt x="8303" y="7671"/>
                    <a:pt x="7510" y="7988"/>
                  </a:cubicBezTo>
                  <a:cubicBezTo>
                    <a:pt x="7106" y="8154"/>
                    <a:pt x="6683" y="8242"/>
                    <a:pt x="6246" y="8242"/>
                  </a:cubicBezTo>
                  <a:cubicBezTo>
                    <a:pt x="5814" y="8242"/>
                    <a:pt x="5369" y="8156"/>
                    <a:pt x="4915" y="7974"/>
                  </a:cubicBezTo>
                  <a:cubicBezTo>
                    <a:pt x="4921" y="6761"/>
                    <a:pt x="4849" y="5353"/>
                    <a:pt x="4632" y="4169"/>
                  </a:cubicBezTo>
                  <a:cubicBezTo>
                    <a:pt x="4721" y="4083"/>
                    <a:pt x="4775" y="3966"/>
                    <a:pt x="4775" y="3834"/>
                  </a:cubicBezTo>
                  <a:lnTo>
                    <a:pt x="4775" y="3611"/>
                  </a:lnTo>
                  <a:cubicBezTo>
                    <a:pt x="5936" y="3257"/>
                    <a:pt x="6734" y="3188"/>
                    <a:pt x="7177" y="3188"/>
                  </a:cubicBezTo>
                  <a:cubicBezTo>
                    <a:pt x="7382" y="3188"/>
                    <a:pt x="7510" y="3202"/>
                    <a:pt x="7565" y="3210"/>
                  </a:cubicBezTo>
                  <a:cubicBezTo>
                    <a:pt x="7576" y="3212"/>
                    <a:pt x="7587" y="3213"/>
                    <a:pt x="7598" y="3213"/>
                  </a:cubicBezTo>
                  <a:cubicBezTo>
                    <a:pt x="7720" y="3213"/>
                    <a:pt x="7815" y="3099"/>
                    <a:pt x="7794" y="2979"/>
                  </a:cubicBezTo>
                  <a:cubicBezTo>
                    <a:pt x="7768" y="2827"/>
                    <a:pt x="7679" y="2452"/>
                    <a:pt x="7339" y="2218"/>
                  </a:cubicBezTo>
                  <a:cubicBezTo>
                    <a:pt x="7161" y="2092"/>
                    <a:pt x="6942" y="2031"/>
                    <a:pt x="6690" y="2031"/>
                  </a:cubicBezTo>
                  <a:cubicBezTo>
                    <a:pt x="6585" y="2031"/>
                    <a:pt x="6474" y="2042"/>
                    <a:pt x="6357" y="2063"/>
                  </a:cubicBezTo>
                  <a:cubicBezTo>
                    <a:pt x="6775" y="1840"/>
                    <a:pt x="7038" y="1760"/>
                    <a:pt x="7118" y="1737"/>
                  </a:cubicBezTo>
                  <a:cubicBezTo>
                    <a:pt x="7250" y="1703"/>
                    <a:pt x="7304" y="1548"/>
                    <a:pt x="7236" y="1437"/>
                  </a:cubicBezTo>
                  <a:cubicBezTo>
                    <a:pt x="7153" y="1308"/>
                    <a:pt x="6921" y="996"/>
                    <a:pt x="6517" y="919"/>
                  </a:cubicBezTo>
                  <a:cubicBezTo>
                    <a:pt x="6453" y="906"/>
                    <a:pt x="6388" y="899"/>
                    <a:pt x="6321" y="899"/>
                  </a:cubicBezTo>
                  <a:cubicBezTo>
                    <a:pt x="6057" y="899"/>
                    <a:pt x="5779" y="1004"/>
                    <a:pt x="5493" y="1208"/>
                  </a:cubicBezTo>
                  <a:cubicBezTo>
                    <a:pt x="5779" y="767"/>
                    <a:pt x="5994" y="550"/>
                    <a:pt x="6065" y="487"/>
                  </a:cubicBezTo>
                  <a:cubicBezTo>
                    <a:pt x="6166" y="392"/>
                    <a:pt x="6148" y="232"/>
                    <a:pt x="6031" y="163"/>
                  </a:cubicBezTo>
                  <a:cubicBezTo>
                    <a:pt x="5933" y="108"/>
                    <a:pt x="5711" y="1"/>
                    <a:pt x="5441" y="1"/>
                  </a:cubicBezTo>
                  <a:cubicBezTo>
                    <a:pt x="5351" y="1"/>
                    <a:pt x="5254" y="13"/>
                    <a:pt x="5156" y="43"/>
                  </a:cubicBezTo>
                  <a:cubicBezTo>
                    <a:pt x="4841" y="135"/>
                    <a:pt x="4583" y="387"/>
                    <a:pt x="4383" y="778"/>
                  </a:cubicBezTo>
                  <a:cubicBezTo>
                    <a:pt x="4300" y="939"/>
                    <a:pt x="4229" y="1133"/>
                    <a:pt x="4160" y="1336"/>
                  </a:cubicBezTo>
                  <a:cubicBezTo>
                    <a:pt x="4088" y="1119"/>
                    <a:pt x="4017" y="933"/>
                    <a:pt x="3940" y="778"/>
                  </a:cubicBezTo>
                  <a:cubicBezTo>
                    <a:pt x="3742" y="387"/>
                    <a:pt x="3482" y="135"/>
                    <a:pt x="3167" y="43"/>
                  </a:cubicBezTo>
                  <a:cubicBezTo>
                    <a:pt x="3067" y="13"/>
                    <a:pt x="2970" y="1"/>
                    <a:pt x="2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771813" y="2003904"/>
              <a:ext cx="69550" cy="69579"/>
            </a:xfrm>
            <a:custGeom>
              <a:avLst/>
              <a:gdLst/>
              <a:ahLst/>
              <a:cxnLst/>
              <a:rect l="l" t="t" r="r" b="b"/>
              <a:pathLst>
                <a:path w="2438" h="2439" extrusionOk="0">
                  <a:moveTo>
                    <a:pt x="1219" y="350"/>
                  </a:moveTo>
                  <a:cubicBezTo>
                    <a:pt x="1700" y="350"/>
                    <a:pt x="2089" y="739"/>
                    <a:pt x="2089" y="1219"/>
                  </a:cubicBezTo>
                  <a:cubicBezTo>
                    <a:pt x="2089" y="1697"/>
                    <a:pt x="1700" y="2086"/>
                    <a:pt x="1219" y="2086"/>
                  </a:cubicBezTo>
                  <a:cubicBezTo>
                    <a:pt x="741" y="2086"/>
                    <a:pt x="349" y="1697"/>
                    <a:pt x="349" y="1219"/>
                  </a:cubicBezTo>
                  <a:cubicBezTo>
                    <a:pt x="349" y="739"/>
                    <a:pt x="741" y="350"/>
                    <a:pt x="1219" y="350"/>
                  </a:cubicBezTo>
                  <a:close/>
                  <a:moveTo>
                    <a:pt x="1219" y="0"/>
                  </a:moveTo>
                  <a:cubicBezTo>
                    <a:pt x="547" y="0"/>
                    <a:pt x="0" y="547"/>
                    <a:pt x="0" y="1219"/>
                  </a:cubicBezTo>
                  <a:cubicBezTo>
                    <a:pt x="0" y="1892"/>
                    <a:pt x="547" y="2438"/>
                    <a:pt x="1219" y="2438"/>
                  </a:cubicBezTo>
                  <a:cubicBezTo>
                    <a:pt x="1891" y="2438"/>
                    <a:pt x="2438" y="1892"/>
                    <a:pt x="2438" y="1219"/>
                  </a:cubicBezTo>
                  <a:cubicBezTo>
                    <a:pt x="2438" y="547"/>
                    <a:pt x="1891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2578539" y="2305269"/>
              <a:ext cx="115907" cy="15918"/>
            </a:xfrm>
            <a:custGeom>
              <a:avLst/>
              <a:gdLst/>
              <a:ahLst/>
              <a:cxnLst/>
              <a:rect l="l" t="t" r="r" b="b"/>
              <a:pathLst>
                <a:path w="4063" h="558" extrusionOk="0">
                  <a:moveTo>
                    <a:pt x="1299" y="0"/>
                  </a:moveTo>
                  <a:cubicBezTo>
                    <a:pt x="1139" y="0"/>
                    <a:pt x="979" y="44"/>
                    <a:pt x="838" y="131"/>
                  </a:cubicBezTo>
                  <a:cubicBezTo>
                    <a:pt x="754" y="184"/>
                    <a:pt x="658" y="210"/>
                    <a:pt x="563" y="210"/>
                  </a:cubicBezTo>
                  <a:cubicBezTo>
                    <a:pt x="468" y="210"/>
                    <a:pt x="374" y="184"/>
                    <a:pt x="292" y="131"/>
                  </a:cubicBezTo>
                  <a:cubicBezTo>
                    <a:pt x="263" y="114"/>
                    <a:pt x="232" y="106"/>
                    <a:pt x="201" y="106"/>
                  </a:cubicBezTo>
                  <a:cubicBezTo>
                    <a:pt x="142" y="106"/>
                    <a:pt x="85" y="135"/>
                    <a:pt x="52" y="185"/>
                  </a:cubicBezTo>
                  <a:cubicBezTo>
                    <a:pt x="0" y="268"/>
                    <a:pt x="23" y="374"/>
                    <a:pt x="106" y="426"/>
                  </a:cubicBezTo>
                  <a:cubicBezTo>
                    <a:pt x="245" y="513"/>
                    <a:pt x="405" y="557"/>
                    <a:pt x="565" y="557"/>
                  </a:cubicBezTo>
                  <a:cubicBezTo>
                    <a:pt x="725" y="557"/>
                    <a:pt x="886" y="513"/>
                    <a:pt x="1024" y="426"/>
                  </a:cubicBezTo>
                  <a:cubicBezTo>
                    <a:pt x="1109" y="373"/>
                    <a:pt x="1205" y="346"/>
                    <a:pt x="1300" y="346"/>
                  </a:cubicBezTo>
                  <a:cubicBezTo>
                    <a:pt x="1395" y="346"/>
                    <a:pt x="1489" y="373"/>
                    <a:pt x="1571" y="426"/>
                  </a:cubicBezTo>
                  <a:cubicBezTo>
                    <a:pt x="1711" y="513"/>
                    <a:pt x="1871" y="557"/>
                    <a:pt x="2032" y="557"/>
                  </a:cubicBezTo>
                  <a:cubicBezTo>
                    <a:pt x="2192" y="557"/>
                    <a:pt x="2352" y="513"/>
                    <a:pt x="2492" y="426"/>
                  </a:cubicBezTo>
                  <a:cubicBezTo>
                    <a:pt x="2575" y="373"/>
                    <a:pt x="2670" y="346"/>
                    <a:pt x="2765" y="346"/>
                  </a:cubicBezTo>
                  <a:cubicBezTo>
                    <a:pt x="2861" y="346"/>
                    <a:pt x="2956" y="373"/>
                    <a:pt x="3039" y="426"/>
                  </a:cubicBezTo>
                  <a:cubicBezTo>
                    <a:pt x="3179" y="514"/>
                    <a:pt x="3339" y="557"/>
                    <a:pt x="3496" y="557"/>
                  </a:cubicBezTo>
                  <a:cubicBezTo>
                    <a:pt x="3657" y="557"/>
                    <a:pt x="3817" y="514"/>
                    <a:pt x="3957" y="426"/>
                  </a:cubicBezTo>
                  <a:cubicBezTo>
                    <a:pt x="4040" y="374"/>
                    <a:pt x="4063" y="268"/>
                    <a:pt x="4011" y="185"/>
                  </a:cubicBezTo>
                  <a:cubicBezTo>
                    <a:pt x="3978" y="132"/>
                    <a:pt x="3923" y="102"/>
                    <a:pt x="3865" y="102"/>
                  </a:cubicBezTo>
                  <a:cubicBezTo>
                    <a:pt x="3833" y="102"/>
                    <a:pt x="3801" y="112"/>
                    <a:pt x="3771" y="131"/>
                  </a:cubicBezTo>
                  <a:cubicBezTo>
                    <a:pt x="3687" y="184"/>
                    <a:pt x="3591" y="210"/>
                    <a:pt x="3496" y="210"/>
                  </a:cubicBezTo>
                  <a:cubicBezTo>
                    <a:pt x="3401" y="210"/>
                    <a:pt x="3306" y="184"/>
                    <a:pt x="3225" y="131"/>
                  </a:cubicBezTo>
                  <a:cubicBezTo>
                    <a:pt x="3084" y="44"/>
                    <a:pt x="2924" y="0"/>
                    <a:pt x="2764" y="0"/>
                  </a:cubicBezTo>
                  <a:cubicBezTo>
                    <a:pt x="2604" y="0"/>
                    <a:pt x="2445" y="44"/>
                    <a:pt x="2306" y="131"/>
                  </a:cubicBezTo>
                  <a:cubicBezTo>
                    <a:pt x="2222" y="184"/>
                    <a:pt x="2126" y="210"/>
                    <a:pt x="2030" y="210"/>
                  </a:cubicBezTo>
                  <a:cubicBezTo>
                    <a:pt x="1935" y="210"/>
                    <a:pt x="1840" y="184"/>
                    <a:pt x="1757" y="131"/>
                  </a:cubicBezTo>
                  <a:cubicBezTo>
                    <a:pt x="1618" y="44"/>
                    <a:pt x="1459" y="0"/>
                    <a:pt x="1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2722517" y="2304613"/>
              <a:ext cx="115907" cy="16032"/>
            </a:xfrm>
            <a:custGeom>
              <a:avLst/>
              <a:gdLst/>
              <a:ahLst/>
              <a:cxnLst/>
              <a:rect l="l" t="t" r="r" b="b"/>
              <a:pathLst>
                <a:path w="4063" h="562" extrusionOk="0">
                  <a:moveTo>
                    <a:pt x="1298" y="1"/>
                  </a:moveTo>
                  <a:cubicBezTo>
                    <a:pt x="1137" y="1"/>
                    <a:pt x="977" y="45"/>
                    <a:pt x="838" y="134"/>
                  </a:cubicBezTo>
                  <a:cubicBezTo>
                    <a:pt x="754" y="186"/>
                    <a:pt x="658" y="211"/>
                    <a:pt x="563" y="211"/>
                  </a:cubicBezTo>
                  <a:cubicBezTo>
                    <a:pt x="468" y="211"/>
                    <a:pt x="373" y="186"/>
                    <a:pt x="292" y="134"/>
                  </a:cubicBezTo>
                  <a:cubicBezTo>
                    <a:pt x="262" y="116"/>
                    <a:pt x="229" y="107"/>
                    <a:pt x="197" y="107"/>
                  </a:cubicBezTo>
                  <a:cubicBezTo>
                    <a:pt x="139" y="107"/>
                    <a:pt x="83" y="135"/>
                    <a:pt x="52" y="188"/>
                  </a:cubicBezTo>
                  <a:cubicBezTo>
                    <a:pt x="0" y="268"/>
                    <a:pt x="23" y="377"/>
                    <a:pt x="106" y="426"/>
                  </a:cubicBezTo>
                  <a:cubicBezTo>
                    <a:pt x="239" y="516"/>
                    <a:pt x="397" y="561"/>
                    <a:pt x="557" y="561"/>
                  </a:cubicBezTo>
                  <a:cubicBezTo>
                    <a:pt x="716" y="561"/>
                    <a:pt x="877" y="516"/>
                    <a:pt x="1016" y="426"/>
                  </a:cubicBezTo>
                  <a:cubicBezTo>
                    <a:pt x="1100" y="374"/>
                    <a:pt x="1196" y="349"/>
                    <a:pt x="1291" y="349"/>
                  </a:cubicBezTo>
                  <a:cubicBezTo>
                    <a:pt x="1387" y="349"/>
                    <a:pt x="1482" y="374"/>
                    <a:pt x="1565" y="426"/>
                  </a:cubicBezTo>
                  <a:cubicBezTo>
                    <a:pt x="1704" y="515"/>
                    <a:pt x="1863" y="559"/>
                    <a:pt x="2023" y="559"/>
                  </a:cubicBezTo>
                  <a:cubicBezTo>
                    <a:pt x="2183" y="559"/>
                    <a:pt x="2343" y="515"/>
                    <a:pt x="2483" y="426"/>
                  </a:cubicBezTo>
                  <a:cubicBezTo>
                    <a:pt x="2566" y="374"/>
                    <a:pt x="2662" y="349"/>
                    <a:pt x="2757" y="349"/>
                  </a:cubicBezTo>
                  <a:cubicBezTo>
                    <a:pt x="2853" y="349"/>
                    <a:pt x="2948" y="374"/>
                    <a:pt x="3033" y="426"/>
                  </a:cubicBezTo>
                  <a:cubicBezTo>
                    <a:pt x="3173" y="517"/>
                    <a:pt x="3333" y="560"/>
                    <a:pt x="3496" y="560"/>
                  </a:cubicBezTo>
                  <a:cubicBezTo>
                    <a:pt x="3656" y="560"/>
                    <a:pt x="3817" y="517"/>
                    <a:pt x="3957" y="426"/>
                  </a:cubicBezTo>
                  <a:cubicBezTo>
                    <a:pt x="4040" y="377"/>
                    <a:pt x="4063" y="268"/>
                    <a:pt x="4011" y="188"/>
                  </a:cubicBezTo>
                  <a:cubicBezTo>
                    <a:pt x="3978" y="135"/>
                    <a:pt x="3923" y="105"/>
                    <a:pt x="3865" y="105"/>
                  </a:cubicBezTo>
                  <a:cubicBezTo>
                    <a:pt x="3833" y="105"/>
                    <a:pt x="3801" y="115"/>
                    <a:pt x="3771" y="134"/>
                  </a:cubicBezTo>
                  <a:cubicBezTo>
                    <a:pt x="3687" y="186"/>
                    <a:pt x="3591" y="211"/>
                    <a:pt x="3496" y="211"/>
                  </a:cubicBezTo>
                  <a:cubicBezTo>
                    <a:pt x="3400" y="211"/>
                    <a:pt x="3306" y="186"/>
                    <a:pt x="3224" y="134"/>
                  </a:cubicBezTo>
                  <a:cubicBezTo>
                    <a:pt x="3084" y="45"/>
                    <a:pt x="2924" y="1"/>
                    <a:pt x="2764" y="1"/>
                  </a:cubicBezTo>
                  <a:cubicBezTo>
                    <a:pt x="2604" y="1"/>
                    <a:pt x="2443" y="45"/>
                    <a:pt x="2303" y="134"/>
                  </a:cubicBezTo>
                  <a:cubicBezTo>
                    <a:pt x="2220" y="186"/>
                    <a:pt x="2125" y="211"/>
                    <a:pt x="2030" y="211"/>
                  </a:cubicBezTo>
                  <a:cubicBezTo>
                    <a:pt x="1935" y="211"/>
                    <a:pt x="1840" y="186"/>
                    <a:pt x="1757" y="134"/>
                  </a:cubicBezTo>
                  <a:cubicBezTo>
                    <a:pt x="1618" y="45"/>
                    <a:pt x="1458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omprehensive review on vehicle Detection, classification and ...">
            <a:extLst>
              <a:ext uri="{FF2B5EF4-FFF2-40B4-BE49-F238E27FC236}">
                <a16:creationId xmlns:a16="http://schemas.microsoft.com/office/drawing/2014/main" id="{9B8D3559-8044-F191-9FB6-4AA5770C4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506" y="1225048"/>
            <a:ext cx="3784326" cy="25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9"/>
          <p:cNvSpPr txBox="1">
            <a:spLocks noGrp="1"/>
          </p:cNvSpPr>
          <p:nvPr>
            <p:ph type="title"/>
          </p:nvPr>
        </p:nvSpPr>
        <p:spPr>
          <a:xfrm>
            <a:off x="3721395" y="2042848"/>
            <a:ext cx="5280837" cy="15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tx1"/>
                </a:solidFill>
              </a:rPr>
              <a:t>FUTURE</a:t>
            </a:r>
            <a:br>
              <a:rPr lang="en-IN">
                <a:solidFill>
                  <a:schemeClr val="dk2"/>
                </a:solidFill>
              </a:rPr>
            </a:br>
            <a:r>
              <a:rPr lang="en-IN">
                <a:solidFill>
                  <a:schemeClr val="dk2"/>
                </a:solidFill>
              </a:rPr>
              <a:t>IMPLICATION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388" name="Google Shape;1388;p49"/>
          <p:cNvGrpSpPr/>
          <p:nvPr/>
        </p:nvGrpSpPr>
        <p:grpSpPr>
          <a:xfrm>
            <a:off x="535403" y="437412"/>
            <a:ext cx="5171560" cy="385566"/>
            <a:chOff x="713225" y="1013375"/>
            <a:chExt cx="5026300" cy="374700"/>
          </a:xfrm>
        </p:grpSpPr>
        <p:cxnSp>
          <p:nvCxnSpPr>
            <p:cNvPr id="1389" name="Google Shape;1389;p49"/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49"/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91" name="Google Shape;1391;p49"/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1392" name="Google Shape;1392;p49"/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9"/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9"/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9"/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9"/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9"/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9"/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9"/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9"/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9"/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9"/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9"/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9"/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9"/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9"/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9"/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9"/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9"/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535403" y="4223448"/>
            <a:ext cx="5171560" cy="385566"/>
            <a:chOff x="713225" y="1013375"/>
            <a:chExt cx="5026300" cy="374700"/>
          </a:xfrm>
        </p:grpSpPr>
        <p:cxnSp>
          <p:nvCxnSpPr>
            <p:cNvPr id="1446" name="Google Shape;1446;p49"/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49"/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48" name="Google Shape;1448;p49"/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1449" name="Google Shape;1449;p49"/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9"/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9"/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9"/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4EFD721-C286-9938-1946-4E05842F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74" y="920052"/>
            <a:ext cx="3865199" cy="298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96F835-9029-3D47-B8FB-878A6309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73" y="3795178"/>
            <a:ext cx="3865199" cy="29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B9420-FA0A-B781-BA32-F9E2D4F2C555}"/>
              </a:ext>
            </a:extLst>
          </p:cNvPr>
          <p:cNvSpPr txBox="1"/>
          <p:nvPr/>
        </p:nvSpPr>
        <p:spPr>
          <a:xfrm>
            <a:off x="7293091" y="821931"/>
            <a:ext cx="1776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0">
                <a:solidFill>
                  <a:schemeClr val="tx2"/>
                </a:solidFill>
                <a:latin typeface="Alegreya" panose="020B0604020202020204" charset="0"/>
              </a:rPr>
              <a:t>03</a:t>
            </a:r>
          </a:p>
        </p:txBody>
      </p:sp>
      <p:grpSp>
        <p:nvGrpSpPr>
          <p:cNvPr id="7" name="Google Shape;3339;p73">
            <a:extLst>
              <a:ext uri="{FF2B5EF4-FFF2-40B4-BE49-F238E27FC236}">
                <a16:creationId xmlns:a16="http://schemas.microsoft.com/office/drawing/2014/main" id="{42197F51-3CC9-8A6A-1F85-2B232518F3CB}"/>
              </a:ext>
            </a:extLst>
          </p:cNvPr>
          <p:cNvGrpSpPr/>
          <p:nvPr/>
        </p:nvGrpSpPr>
        <p:grpSpPr>
          <a:xfrm>
            <a:off x="453302" y="1301220"/>
            <a:ext cx="3642853" cy="2427725"/>
            <a:chOff x="3496855" y="3423808"/>
            <a:chExt cx="1004729" cy="623720"/>
          </a:xfrm>
        </p:grpSpPr>
        <p:sp>
          <p:nvSpPr>
            <p:cNvPr id="8" name="Google Shape;3340;p73">
              <a:extLst>
                <a:ext uri="{FF2B5EF4-FFF2-40B4-BE49-F238E27FC236}">
                  <a16:creationId xmlns:a16="http://schemas.microsoft.com/office/drawing/2014/main" id="{427B6A1C-89B8-29E6-C5FB-BA6E01809958}"/>
                </a:ext>
              </a:extLst>
            </p:cNvPr>
            <p:cNvSpPr/>
            <p:nvPr/>
          </p:nvSpPr>
          <p:spPr>
            <a:xfrm>
              <a:off x="3978771" y="3452443"/>
              <a:ext cx="8916" cy="18136"/>
            </a:xfrm>
            <a:custGeom>
              <a:avLst/>
              <a:gdLst/>
              <a:ahLst/>
              <a:cxnLst/>
              <a:rect l="l" t="t" r="r" b="b"/>
              <a:pathLst>
                <a:path w="293" h="596" extrusionOk="0">
                  <a:moveTo>
                    <a:pt x="141" y="1"/>
                  </a:moveTo>
                  <a:cubicBezTo>
                    <a:pt x="72" y="1"/>
                    <a:pt x="0" y="48"/>
                    <a:pt x="2" y="131"/>
                  </a:cubicBezTo>
                  <a:cubicBezTo>
                    <a:pt x="2" y="272"/>
                    <a:pt x="67" y="394"/>
                    <a:pt x="105" y="531"/>
                  </a:cubicBezTo>
                  <a:cubicBezTo>
                    <a:pt x="114" y="575"/>
                    <a:pt x="150" y="595"/>
                    <a:pt x="186" y="595"/>
                  </a:cubicBezTo>
                  <a:cubicBezTo>
                    <a:pt x="228" y="595"/>
                    <a:pt x="271" y="566"/>
                    <a:pt x="269" y="512"/>
                  </a:cubicBezTo>
                  <a:cubicBezTo>
                    <a:pt x="258" y="371"/>
                    <a:pt x="292" y="234"/>
                    <a:pt x="266" y="97"/>
                  </a:cubicBezTo>
                  <a:cubicBezTo>
                    <a:pt x="250" y="31"/>
                    <a:pt x="196" y="1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1;p73">
              <a:extLst>
                <a:ext uri="{FF2B5EF4-FFF2-40B4-BE49-F238E27FC236}">
                  <a16:creationId xmlns:a16="http://schemas.microsoft.com/office/drawing/2014/main" id="{29F1E6F4-9B2B-D63B-51B2-025B7835D5E7}"/>
                </a:ext>
              </a:extLst>
            </p:cNvPr>
            <p:cNvSpPr/>
            <p:nvPr/>
          </p:nvSpPr>
          <p:spPr>
            <a:xfrm>
              <a:off x="3978710" y="3450830"/>
              <a:ext cx="8977" cy="20692"/>
            </a:xfrm>
            <a:custGeom>
              <a:avLst/>
              <a:gdLst/>
              <a:ahLst/>
              <a:cxnLst/>
              <a:rect l="l" t="t" r="r" b="b"/>
              <a:pathLst>
                <a:path w="295" h="680" fill="none" extrusionOk="0">
                  <a:moveTo>
                    <a:pt x="271" y="565"/>
                  </a:moveTo>
                  <a:cubicBezTo>
                    <a:pt x="260" y="424"/>
                    <a:pt x="294" y="287"/>
                    <a:pt x="268" y="150"/>
                  </a:cubicBezTo>
                  <a:cubicBezTo>
                    <a:pt x="233" y="1"/>
                    <a:pt x="1" y="35"/>
                    <a:pt x="4" y="184"/>
                  </a:cubicBezTo>
                  <a:cubicBezTo>
                    <a:pt x="4" y="325"/>
                    <a:pt x="69" y="447"/>
                    <a:pt x="107" y="584"/>
                  </a:cubicBezTo>
                  <a:cubicBezTo>
                    <a:pt x="126" y="680"/>
                    <a:pt x="275" y="665"/>
                    <a:pt x="271" y="5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42;p73">
              <a:extLst>
                <a:ext uri="{FF2B5EF4-FFF2-40B4-BE49-F238E27FC236}">
                  <a16:creationId xmlns:a16="http://schemas.microsoft.com/office/drawing/2014/main" id="{E4ED2C12-7548-CD28-FE6E-6D8B9E9F5FDD}"/>
                </a:ext>
              </a:extLst>
            </p:cNvPr>
            <p:cNvSpPr/>
            <p:nvPr/>
          </p:nvSpPr>
          <p:spPr>
            <a:xfrm>
              <a:off x="3722796" y="3609612"/>
              <a:ext cx="245722" cy="144299"/>
            </a:xfrm>
            <a:custGeom>
              <a:avLst/>
              <a:gdLst/>
              <a:ahLst/>
              <a:cxnLst/>
              <a:rect l="l" t="t" r="r" b="b"/>
              <a:pathLst>
                <a:path w="8075" h="4742" fill="none" extrusionOk="0">
                  <a:moveTo>
                    <a:pt x="4665" y="1945"/>
                  </a:moveTo>
                  <a:cubicBezTo>
                    <a:pt x="4322" y="1362"/>
                    <a:pt x="4204" y="679"/>
                    <a:pt x="4181" y="4"/>
                  </a:cubicBezTo>
                  <a:cubicBezTo>
                    <a:pt x="3780" y="0"/>
                    <a:pt x="3395" y="88"/>
                    <a:pt x="3090" y="336"/>
                  </a:cubicBezTo>
                  <a:cubicBezTo>
                    <a:pt x="2468" y="839"/>
                    <a:pt x="2369" y="1835"/>
                    <a:pt x="1683" y="2232"/>
                  </a:cubicBezTo>
                  <a:cubicBezTo>
                    <a:pt x="1187" y="2518"/>
                    <a:pt x="581" y="2376"/>
                    <a:pt x="1" y="2392"/>
                  </a:cubicBezTo>
                  <a:cubicBezTo>
                    <a:pt x="96" y="2510"/>
                    <a:pt x="184" y="2636"/>
                    <a:pt x="275" y="2754"/>
                  </a:cubicBezTo>
                  <a:cubicBezTo>
                    <a:pt x="634" y="3231"/>
                    <a:pt x="1031" y="3669"/>
                    <a:pt x="1443" y="4093"/>
                  </a:cubicBezTo>
                  <a:cubicBezTo>
                    <a:pt x="1671" y="3975"/>
                    <a:pt x="1900" y="3856"/>
                    <a:pt x="2148" y="3799"/>
                  </a:cubicBezTo>
                  <a:cubicBezTo>
                    <a:pt x="2583" y="3692"/>
                    <a:pt x="3044" y="3769"/>
                    <a:pt x="3472" y="3913"/>
                  </a:cubicBezTo>
                  <a:cubicBezTo>
                    <a:pt x="3895" y="4051"/>
                    <a:pt x="4299" y="4253"/>
                    <a:pt x="4719" y="4405"/>
                  </a:cubicBezTo>
                  <a:cubicBezTo>
                    <a:pt x="5096" y="4539"/>
                    <a:pt x="5493" y="4627"/>
                    <a:pt x="5886" y="4684"/>
                  </a:cubicBezTo>
                  <a:cubicBezTo>
                    <a:pt x="6134" y="4718"/>
                    <a:pt x="6389" y="4741"/>
                    <a:pt x="6637" y="4730"/>
                  </a:cubicBezTo>
                  <a:cubicBezTo>
                    <a:pt x="7171" y="4695"/>
                    <a:pt x="7697" y="4474"/>
                    <a:pt x="8056" y="4081"/>
                  </a:cubicBezTo>
                  <a:cubicBezTo>
                    <a:pt x="8067" y="4070"/>
                    <a:pt x="8071" y="4066"/>
                    <a:pt x="8075" y="4055"/>
                  </a:cubicBezTo>
                  <a:cubicBezTo>
                    <a:pt x="6679" y="3799"/>
                    <a:pt x="5398" y="3170"/>
                    <a:pt x="4665" y="1945"/>
                  </a:cubicBezTo>
                  <a:close/>
                  <a:moveTo>
                    <a:pt x="1343" y="3044"/>
                  </a:moveTo>
                  <a:cubicBezTo>
                    <a:pt x="1282" y="3082"/>
                    <a:pt x="1206" y="3082"/>
                    <a:pt x="1134" y="3074"/>
                  </a:cubicBezTo>
                  <a:cubicBezTo>
                    <a:pt x="1053" y="3063"/>
                    <a:pt x="973" y="3059"/>
                    <a:pt x="897" y="3040"/>
                  </a:cubicBezTo>
                  <a:cubicBezTo>
                    <a:pt x="828" y="3021"/>
                    <a:pt x="840" y="2933"/>
                    <a:pt x="897" y="2910"/>
                  </a:cubicBezTo>
                  <a:cubicBezTo>
                    <a:pt x="1019" y="2857"/>
                    <a:pt x="1252" y="2865"/>
                    <a:pt x="1355" y="2968"/>
                  </a:cubicBezTo>
                  <a:cubicBezTo>
                    <a:pt x="1378" y="2994"/>
                    <a:pt x="1374" y="3032"/>
                    <a:pt x="1343" y="3044"/>
                  </a:cubicBezTo>
                  <a:close/>
                  <a:moveTo>
                    <a:pt x="4253" y="2453"/>
                  </a:moveTo>
                  <a:cubicBezTo>
                    <a:pt x="4333" y="2449"/>
                    <a:pt x="4475" y="2441"/>
                    <a:pt x="4509" y="2529"/>
                  </a:cubicBezTo>
                  <a:cubicBezTo>
                    <a:pt x="4513" y="2544"/>
                    <a:pt x="4509" y="2563"/>
                    <a:pt x="4501" y="2575"/>
                  </a:cubicBezTo>
                  <a:cubicBezTo>
                    <a:pt x="4467" y="2601"/>
                    <a:pt x="4436" y="2598"/>
                    <a:pt x="4395" y="2594"/>
                  </a:cubicBezTo>
                  <a:cubicBezTo>
                    <a:pt x="4349" y="2582"/>
                    <a:pt x="4299" y="2579"/>
                    <a:pt x="4253" y="2579"/>
                  </a:cubicBezTo>
                  <a:cubicBezTo>
                    <a:pt x="4177" y="2575"/>
                    <a:pt x="4177" y="2460"/>
                    <a:pt x="4253" y="2453"/>
                  </a:cubicBezTo>
                  <a:close/>
                  <a:moveTo>
                    <a:pt x="3803" y="1816"/>
                  </a:moveTo>
                  <a:cubicBezTo>
                    <a:pt x="3864" y="1801"/>
                    <a:pt x="3922" y="1793"/>
                    <a:pt x="3986" y="1785"/>
                  </a:cubicBezTo>
                  <a:cubicBezTo>
                    <a:pt x="4036" y="1781"/>
                    <a:pt x="4089" y="1774"/>
                    <a:pt x="4139" y="1804"/>
                  </a:cubicBezTo>
                  <a:cubicBezTo>
                    <a:pt x="4162" y="1823"/>
                    <a:pt x="4166" y="1858"/>
                    <a:pt x="4139" y="1877"/>
                  </a:cubicBezTo>
                  <a:cubicBezTo>
                    <a:pt x="4089" y="1907"/>
                    <a:pt x="4036" y="1896"/>
                    <a:pt x="3986" y="1900"/>
                  </a:cubicBezTo>
                  <a:cubicBezTo>
                    <a:pt x="3933" y="1907"/>
                    <a:pt x="3880" y="1911"/>
                    <a:pt x="3826" y="1919"/>
                  </a:cubicBezTo>
                  <a:cubicBezTo>
                    <a:pt x="3765" y="1926"/>
                    <a:pt x="3739" y="1831"/>
                    <a:pt x="3803" y="1816"/>
                  </a:cubicBezTo>
                  <a:close/>
                  <a:moveTo>
                    <a:pt x="2995" y="1202"/>
                  </a:moveTo>
                  <a:cubicBezTo>
                    <a:pt x="3102" y="1152"/>
                    <a:pt x="3235" y="1133"/>
                    <a:pt x="3346" y="1187"/>
                  </a:cubicBezTo>
                  <a:cubicBezTo>
                    <a:pt x="3365" y="1194"/>
                    <a:pt x="3365" y="1225"/>
                    <a:pt x="3346" y="1232"/>
                  </a:cubicBezTo>
                  <a:cubicBezTo>
                    <a:pt x="3243" y="1278"/>
                    <a:pt x="3128" y="1251"/>
                    <a:pt x="3018" y="1278"/>
                  </a:cubicBezTo>
                  <a:cubicBezTo>
                    <a:pt x="2960" y="1289"/>
                    <a:pt x="2945" y="1221"/>
                    <a:pt x="2995" y="1202"/>
                  </a:cubicBezTo>
                  <a:close/>
                  <a:moveTo>
                    <a:pt x="1755" y="2502"/>
                  </a:moveTo>
                  <a:cubicBezTo>
                    <a:pt x="1854" y="2502"/>
                    <a:pt x="1965" y="2464"/>
                    <a:pt x="2060" y="2487"/>
                  </a:cubicBezTo>
                  <a:cubicBezTo>
                    <a:pt x="2083" y="2491"/>
                    <a:pt x="2087" y="2529"/>
                    <a:pt x="2064" y="2540"/>
                  </a:cubicBezTo>
                  <a:cubicBezTo>
                    <a:pt x="1976" y="2594"/>
                    <a:pt x="1851" y="2586"/>
                    <a:pt x="1748" y="2582"/>
                  </a:cubicBezTo>
                  <a:cubicBezTo>
                    <a:pt x="1702" y="2579"/>
                    <a:pt x="1702" y="2502"/>
                    <a:pt x="1755" y="2502"/>
                  </a:cubicBezTo>
                  <a:close/>
                  <a:moveTo>
                    <a:pt x="2148" y="3521"/>
                  </a:moveTo>
                  <a:cubicBezTo>
                    <a:pt x="2034" y="3578"/>
                    <a:pt x="1877" y="3551"/>
                    <a:pt x="1755" y="3551"/>
                  </a:cubicBezTo>
                  <a:cubicBezTo>
                    <a:pt x="1679" y="3551"/>
                    <a:pt x="1679" y="3437"/>
                    <a:pt x="1755" y="3429"/>
                  </a:cubicBezTo>
                  <a:cubicBezTo>
                    <a:pt x="1877" y="3429"/>
                    <a:pt x="2034" y="3402"/>
                    <a:pt x="2148" y="3460"/>
                  </a:cubicBezTo>
                  <a:cubicBezTo>
                    <a:pt x="2175" y="3475"/>
                    <a:pt x="2175" y="3513"/>
                    <a:pt x="2148" y="3521"/>
                  </a:cubicBezTo>
                  <a:close/>
                  <a:moveTo>
                    <a:pt x="2709" y="2884"/>
                  </a:moveTo>
                  <a:cubicBezTo>
                    <a:pt x="2602" y="3052"/>
                    <a:pt x="2377" y="2983"/>
                    <a:pt x="2217" y="2968"/>
                  </a:cubicBezTo>
                  <a:cubicBezTo>
                    <a:pt x="2152" y="2964"/>
                    <a:pt x="2152" y="2872"/>
                    <a:pt x="2217" y="2868"/>
                  </a:cubicBezTo>
                  <a:cubicBezTo>
                    <a:pt x="2373" y="2861"/>
                    <a:pt x="2526" y="2849"/>
                    <a:pt x="2678" y="2830"/>
                  </a:cubicBezTo>
                  <a:cubicBezTo>
                    <a:pt x="2701" y="2830"/>
                    <a:pt x="2716" y="2865"/>
                    <a:pt x="2709" y="2884"/>
                  </a:cubicBezTo>
                  <a:close/>
                  <a:moveTo>
                    <a:pt x="2938" y="1911"/>
                  </a:moveTo>
                  <a:cubicBezTo>
                    <a:pt x="2865" y="1911"/>
                    <a:pt x="2793" y="1896"/>
                    <a:pt x="2720" y="1877"/>
                  </a:cubicBezTo>
                  <a:cubicBezTo>
                    <a:pt x="2682" y="1869"/>
                    <a:pt x="2682" y="1804"/>
                    <a:pt x="2720" y="1797"/>
                  </a:cubicBezTo>
                  <a:cubicBezTo>
                    <a:pt x="2804" y="1778"/>
                    <a:pt x="2884" y="1766"/>
                    <a:pt x="2964" y="1762"/>
                  </a:cubicBezTo>
                  <a:cubicBezTo>
                    <a:pt x="3033" y="1762"/>
                    <a:pt x="3090" y="1759"/>
                    <a:pt x="3140" y="1804"/>
                  </a:cubicBezTo>
                  <a:cubicBezTo>
                    <a:pt x="3155" y="1820"/>
                    <a:pt x="3155" y="1850"/>
                    <a:pt x="3140" y="1862"/>
                  </a:cubicBezTo>
                  <a:cubicBezTo>
                    <a:pt x="3083" y="1919"/>
                    <a:pt x="3006" y="1911"/>
                    <a:pt x="2938" y="1911"/>
                  </a:cubicBezTo>
                  <a:close/>
                  <a:moveTo>
                    <a:pt x="3346" y="3547"/>
                  </a:moveTo>
                  <a:cubicBezTo>
                    <a:pt x="3300" y="3574"/>
                    <a:pt x="3243" y="3551"/>
                    <a:pt x="3193" y="3540"/>
                  </a:cubicBezTo>
                  <a:cubicBezTo>
                    <a:pt x="3136" y="3532"/>
                    <a:pt x="3083" y="3517"/>
                    <a:pt x="3025" y="3509"/>
                  </a:cubicBezTo>
                  <a:cubicBezTo>
                    <a:pt x="3006" y="3502"/>
                    <a:pt x="3006" y="3475"/>
                    <a:pt x="3025" y="3471"/>
                  </a:cubicBezTo>
                  <a:cubicBezTo>
                    <a:pt x="3083" y="3460"/>
                    <a:pt x="3147" y="3456"/>
                    <a:pt x="3205" y="3456"/>
                  </a:cubicBezTo>
                  <a:cubicBezTo>
                    <a:pt x="3254" y="3456"/>
                    <a:pt x="3319" y="3452"/>
                    <a:pt x="3349" y="3494"/>
                  </a:cubicBezTo>
                  <a:cubicBezTo>
                    <a:pt x="3365" y="3513"/>
                    <a:pt x="3361" y="3536"/>
                    <a:pt x="3346" y="3547"/>
                  </a:cubicBezTo>
                  <a:close/>
                  <a:moveTo>
                    <a:pt x="3540" y="2502"/>
                  </a:moveTo>
                  <a:cubicBezTo>
                    <a:pt x="3472" y="2548"/>
                    <a:pt x="3380" y="2537"/>
                    <a:pt x="3300" y="2529"/>
                  </a:cubicBezTo>
                  <a:cubicBezTo>
                    <a:pt x="3216" y="2525"/>
                    <a:pt x="3136" y="2525"/>
                    <a:pt x="3056" y="2518"/>
                  </a:cubicBezTo>
                  <a:cubicBezTo>
                    <a:pt x="3037" y="2510"/>
                    <a:pt x="3018" y="2487"/>
                    <a:pt x="3037" y="2468"/>
                  </a:cubicBezTo>
                  <a:cubicBezTo>
                    <a:pt x="3102" y="2415"/>
                    <a:pt x="3178" y="2396"/>
                    <a:pt x="3266" y="2388"/>
                  </a:cubicBezTo>
                  <a:cubicBezTo>
                    <a:pt x="3349" y="2376"/>
                    <a:pt x="3460" y="2369"/>
                    <a:pt x="3540" y="2422"/>
                  </a:cubicBezTo>
                  <a:cubicBezTo>
                    <a:pt x="3571" y="2441"/>
                    <a:pt x="3571" y="2483"/>
                    <a:pt x="3540" y="2502"/>
                  </a:cubicBezTo>
                  <a:close/>
                  <a:moveTo>
                    <a:pt x="3758" y="3116"/>
                  </a:moveTo>
                  <a:cubicBezTo>
                    <a:pt x="3723" y="3109"/>
                    <a:pt x="3727" y="3063"/>
                    <a:pt x="3758" y="3055"/>
                  </a:cubicBezTo>
                  <a:cubicBezTo>
                    <a:pt x="3872" y="3013"/>
                    <a:pt x="4017" y="2968"/>
                    <a:pt x="4131" y="3032"/>
                  </a:cubicBezTo>
                  <a:cubicBezTo>
                    <a:pt x="4162" y="3044"/>
                    <a:pt x="4147" y="3082"/>
                    <a:pt x="4124" y="3093"/>
                  </a:cubicBezTo>
                  <a:cubicBezTo>
                    <a:pt x="4013" y="3135"/>
                    <a:pt x="3864" y="3147"/>
                    <a:pt x="3758" y="3116"/>
                  </a:cubicBezTo>
                  <a:close/>
                  <a:moveTo>
                    <a:pt x="4528" y="3875"/>
                  </a:moveTo>
                  <a:cubicBezTo>
                    <a:pt x="4398" y="3902"/>
                    <a:pt x="4280" y="3879"/>
                    <a:pt x="4158" y="3841"/>
                  </a:cubicBezTo>
                  <a:cubicBezTo>
                    <a:pt x="4093" y="3822"/>
                    <a:pt x="4120" y="3730"/>
                    <a:pt x="4185" y="3746"/>
                  </a:cubicBezTo>
                  <a:cubicBezTo>
                    <a:pt x="4303" y="3769"/>
                    <a:pt x="4417" y="3780"/>
                    <a:pt x="4532" y="3822"/>
                  </a:cubicBezTo>
                  <a:cubicBezTo>
                    <a:pt x="4551" y="3826"/>
                    <a:pt x="4559" y="3864"/>
                    <a:pt x="4528" y="3875"/>
                  </a:cubicBezTo>
                  <a:close/>
                  <a:moveTo>
                    <a:pt x="4768" y="3395"/>
                  </a:moveTo>
                  <a:cubicBezTo>
                    <a:pt x="4719" y="3387"/>
                    <a:pt x="4719" y="3322"/>
                    <a:pt x="4768" y="3319"/>
                  </a:cubicBezTo>
                  <a:cubicBezTo>
                    <a:pt x="4902" y="3303"/>
                    <a:pt x="5085" y="3261"/>
                    <a:pt x="5195" y="3360"/>
                  </a:cubicBezTo>
                  <a:cubicBezTo>
                    <a:pt x="5215" y="3380"/>
                    <a:pt x="5199" y="3414"/>
                    <a:pt x="5173" y="3414"/>
                  </a:cubicBezTo>
                  <a:cubicBezTo>
                    <a:pt x="5100" y="3414"/>
                    <a:pt x="5028" y="3399"/>
                    <a:pt x="4963" y="3399"/>
                  </a:cubicBezTo>
                  <a:cubicBezTo>
                    <a:pt x="4894" y="3402"/>
                    <a:pt x="4833" y="3399"/>
                    <a:pt x="4768" y="3395"/>
                  </a:cubicBezTo>
                  <a:close/>
                  <a:moveTo>
                    <a:pt x="6244" y="4417"/>
                  </a:moveTo>
                  <a:cubicBezTo>
                    <a:pt x="6305" y="4405"/>
                    <a:pt x="6370" y="4390"/>
                    <a:pt x="6435" y="4375"/>
                  </a:cubicBezTo>
                  <a:cubicBezTo>
                    <a:pt x="6488" y="4367"/>
                    <a:pt x="6530" y="4356"/>
                    <a:pt x="6580" y="4379"/>
                  </a:cubicBezTo>
                  <a:cubicBezTo>
                    <a:pt x="6607" y="4394"/>
                    <a:pt x="6603" y="4432"/>
                    <a:pt x="6580" y="4451"/>
                  </a:cubicBezTo>
                  <a:cubicBezTo>
                    <a:pt x="6534" y="4486"/>
                    <a:pt x="6473" y="4486"/>
                    <a:pt x="6420" y="4493"/>
                  </a:cubicBezTo>
                  <a:cubicBezTo>
                    <a:pt x="6374" y="4505"/>
                    <a:pt x="6321" y="4512"/>
                    <a:pt x="6275" y="4524"/>
                  </a:cubicBezTo>
                  <a:cubicBezTo>
                    <a:pt x="6206" y="4539"/>
                    <a:pt x="6179" y="4432"/>
                    <a:pt x="6244" y="4417"/>
                  </a:cubicBezTo>
                  <a:close/>
                  <a:moveTo>
                    <a:pt x="5626" y="3860"/>
                  </a:moveTo>
                  <a:cubicBezTo>
                    <a:pt x="5710" y="3841"/>
                    <a:pt x="5806" y="3818"/>
                    <a:pt x="5893" y="3856"/>
                  </a:cubicBezTo>
                  <a:cubicBezTo>
                    <a:pt x="5905" y="3860"/>
                    <a:pt x="5905" y="3891"/>
                    <a:pt x="5893" y="3894"/>
                  </a:cubicBezTo>
                  <a:cubicBezTo>
                    <a:pt x="5817" y="3933"/>
                    <a:pt x="5729" y="3929"/>
                    <a:pt x="5649" y="3940"/>
                  </a:cubicBezTo>
                  <a:cubicBezTo>
                    <a:pt x="5592" y="3952"/>
                    <a:pt x="5569" y="3872"/>
                    <a:pt x="5626" y="3860"/>
                  </a:cubicBezTo>
                  <a:close/>
                  <a:moveTo>
                    <a:pt x="5481" y="4314"/>
                  </a:moveTo>
                  <a:cubicBezTo>
                    <a:pt x="5329" y="4375"/>
                    <a:pt x="5161" y="4337"/>
                    <a:pt x="5005" y="4303"/>
                  </a:cubicBezTo>
                  <a:cubicBezTo>
                    <a:pt x="4982" y="4299"/>
                    <a:pt x="4982" y="4264"/>
                    <a:pt x="5005" y="4261"/>
                  </a:cubicBezTo>
                  <a:cubicBezTo>
                    <a:pt x="5161" y="4226"/>
                    <a:pt x="5329" y="4188"/>
                    <a:pt x="5481" y="4253"/>
                  </a:cubicBezTo>
                  <a:cubicBezTo>
                    <a:pt x="5516" y="4261"/>
                    <a:pt x="5516" y="4299"/>
                    <a:pt x="5481" y="43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3;p73">
              <a:extLst>
                <a:ext uri="{FF2B5EF4-FFF2-40B4-BE49-F238E27FC236}">
                  <a16:creationId xmlns:a16="http://schemas.microsoft.com/office/drawing/2014/main" id="{7B5ED2E2-7BE3-B54E-4E15-4A424F46A615}"/>
                </a:ext>
              </a:extLst>
            </p:cNvPr>
            <p:cNvSpPr/>
            <p:nvPr/>
          </p:nvSpPr>
          <p:spPr>
            <a:xfrm>
              <a:off x="3583428" y="3490997"/>
              <a:ext cx="33808" cy="24983"/>
            </a:xfrm>
            <a:custGeom>
              <a:avLst/>
              <a:gdLst/>
              <a:ahLst/>
              <a:cxnLst/>
              <a:rect l="l" t="t" r="r" b="b"/>
              <a:pathLst>
                <a:path w="1111" h="821" fill="none" extrusionOk="0">
                  <a:moveTo>
                    <a:pt x="317" y="744"/>
                  </a:moveTo>
                  <a:cubicBezTo>
                    <a:pt x="374" y="782"/>
                    <a:pt x="832" y="821"/>
                    <a:pt x="1064" y="554"/>
                  </a:cubicBezTo>
                  <a:cubicBezTo>
                    <a:pt x="1110" y="416"/>
                    <a:pt x="1099" y="267"/>
                    <a:pt x="1003" y="165"/>
                  </a:cubicBezTo>
                  <a:cubicBezTo>
                    <a:pt x="874" y="16"/>
                    <a:pt x="637" y="1"/>
                    <a:pt x="450" y="73"/>
                  </a:cubicBezTo>
                  <a:cubicBezTo>
                    <a:pt x="283" y="134"/>
                    <a:pt x="145" y="248"/>
                    <a:pt x="0" y="355"/>
                  </a:cubicBezTo>
                  <a:cubicBezTo>
                    <a:pt x="42" y="569"/>
                    <a:pt x="130" y="626"/>
                    <a:pt x="317" y="744"/>
                  </a:cubicBezTo>
                  <a:close/>
                  <a:moveTo>
                    <a:pt x="180" y="454"/>
                  </a:moveTo>
                  <a:cubicBezTo>
                    <a:pt x="195" y="363"/>
                    <a:pt x="294" y="302"/>
                    <a:pt x="374" y="302"/>
                  </a:cubicBezTo>
                  <a:cubicBezTo>
                    <a:pt x="405" y="302"/>
                    <a:pt x="431" y="313"/>
                    <a:pt x="454" y="321"/>
                  </a:cubicBezTo>
                  <a:cubicBezTo>
                    <a:pt x="458" y="321"/>
                    <a:pt x="466" y="321"/>
                    <a:pt x="469" y="325"/>
                  </a:cubicBezTo>
                  <a:lnTo>
                    <a:pt x="473" y="325"/>
                  </a:lnTo>
                  <a:cubicBezTo>
                    <a:pt x="511" y="332"/>
                    <a:pt x="546" y="340"/>
                    <a:pt x="572" y="359"/>
                  </a:cubicBezTo>
                  <a:cubicBezTo>
                    <a:pt x="607" y="374"/>
                    <a:pt x="630" y="393"/>
                    <a:pt x="649" y="428"/>
                  </a:cubicBezTo>
                  <a:cubicBezTo>
                    <a:pt x="675" y="466"/>
                    <a:pt x="679" y="515"/>
                    <a:pt x="664" y="561"/>
                  </a:cubicBezTo>
                  <a:cubicBezTo>
                    <a:pt x="660" y="622"/>
                    <a:pt x="618" y="683"/>
                    <a:pt x="565" y="714"/>
                  </a:cubicBezTo>
                  <a:cubicBezTo>
                    <a:pt x="500" y="752"/>
                    <a:pt x="416" y="763"/>
                    <a:pt x="340" y="744"/>
                  </a:cubicBezTo>
                  <a:cubicBezTo>
                    <a:pt x="283" y="733"/>
                    <a:pt x="233" y="687"/>
                    <a:pt x="199" y="637"/>
                  </a:cubicBezTo>
                  <a:cubicBezTo>
                    <a:pt x="164" y="573"/>
                    <a:pt x="168" y="515"/>
                    <a:pt x="180" y="4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73">
              <a:extLst>
                <a:ext uri="{FF2B5EF4-FFF2-40B4-BE49-F238E27FC236}">
                  <a16:creationId xmlns:a16="http://schemas.microsoft.com/office/drawing/2014/main" id="{97EF6ACE-28C4-3764-83FC-65EB39A55A65}"/>
                </a:ext>
              </a:extLst>
            </p:cNvPr>
            <p:cNvSpPr/>
            <p:nvPr/>
          </p:nvSpPr>
          <p:spPr>
            <a:xfrm>
              <a:off x="3505315" y="3511537"/>
              <a:ext cx="93329" cy="100541"/>
            </a:xfrm>
            <a:custGeom>
              <a:avLst/>
              <a:gdLst/>
              <a:ahLst/>
              <a:cxnLst/>
              <a:rect l="l" t="t" r="r" b="b"/>
              <a:pathLst>
                <a:path w="3067" h="3304" fill="none" extrusionOk="0">
                  <a:moveTo>
                    <a:pt x="2918" y="809"/>
                  </a:moveTo>
                  <a:cubicBezTo>
                    <a:pt x="2880" y="805"/>
                    <a:pt x="2846" y="802"/>
                    <a:pt x="2808" y="790"/>
                  </a:cubicBezTo>
                  <a:cubicBezTo>
                    <a:pt x="2590" y="740"/>
                    <a:pt x="2384" y="638"/>
                    <a:pt x="2228" y="481"/>
                  </a:cubicBezTo>
                  <a:cubicBezTo>
                    <a:pt x="2079" y="329"/>
                    <a:pt x="1991" y="199"/>
                    <a:pt x="2018" y="1"/>
                  </a:cubicBezTo>
                  <a:cubicBezTo>
                    <a:pt x="1309" y="329"/>
                    <a:pt x="512" y="504"/>
                    <a:pt x="1" y="1061"/>
                  </a:cubicBezTo>
                  <a:cubicBezTo>
                    <a:pt x="16" y="1065"/>
                    <a:pt x="27" y="1072"/>
                    <a:pt x="42" y="1080"/>
                  </a:cubicBezTo>
                  <a:cubicBezTo>
                    <a:pt x="142" y="1145"/>
                    <a:pt x="180" y="1248"/>
                    <a:pt x="210" y="1358"/>
                  </a:cubicBezTo>
                  <a:cubicBezTo>
                    <a:pt x="233" y="1442"/>
                    <a:pt x="229" y="1503"/>
                    <a:pt x="195" y="1583"/>
                  </a:cubicBezTo>
                  <a:cubicBezTo>
                    <a:pt x="191" y="1595"/>
                    <a:pt x="176" y="1606"/>
                    <a:pt x="161" y="1606"/>
                  </a:cubicBezTo>
                  <a:cubicBezTo>
                    <a:pt x="271" y="1721"/>
                    <a:pt x="256" y="1896"/>
                    <a:pt x="260" y="2052"/>
                  </a:cubicBezTo>
                  <a:cubicBezTo>
                    <a:pt x="267" y="2213"/>
                    <a:pt x="329" y="2407"/>
                    <a:pt x="485" y="2426"/>
                  </a:cubicBezTo>
                  <a:cubicBezTo>
                    <a:pt x="542" y="2434"/>
                    <a:pt x="599" y="2415"/>
                    <a:pt x="653" y="2430"/>
                  </a:cubicBezTo>
                  <a:cubicBezTo>
                    <a:pt x="813" y="2201"/>
                    <a:pt x="1168" y="2361"/>
                    <a:pt x="1404" y="2350"/>
                  </a:cubicBezTo>
                  <a:cubicBezTo>
                    <a:pt x="1606" y="2339"/>
                    <a:pt x="1755" y="2278"/>
                    <a:pt x="1907" y="2155"/>
                  </a:cubicBezTo>
                  <a:cubicBezTo>
                    <a:pt x="1984" y="2091"/>
                    <a:pt x="2007" y="2079"/>
                    <a:pt x="2102" y="2068"/>
                  </a:cubicBezTo>
                  <a:cubicBezTo>
                    <a:pt x="2144" y="2064"/>
                    <a:pt x="2167" y="2110"/>
                    <a:pt x="2163" y="2148"/>
                  </a:cubicBezTo>
                  <a:cubicBezTo>
                    <a:pt x="2117" y="2377"/>
                    <a:pt x="1805" y="2506"/>
                    <a:pt x="1595" y="2548"/>
                  </a:cubicBezTo>
                  <a:cubicBezTo>
                    <a:pt x="1438" y="2583"/>
                    <a:pt x="1286" y="2560"/>
                    <a:pt x="1129" y="2541"/>
                  </a:cubicBezTo>
                  <a:cubicBezTo>
                    <a:pt x="1000" y="2525"/>
                    <a:pt x="862" y="2541"/>
                    <a:pt x="737" y="2518"/>
                  </a:cubicBezTo>
                  <a:cubicBezTo>
                    <a:pt x="763" y="2579"/>
                    <a:pt x="756" y="2659"/>
                    <a:pt x="801" y="2712"/>
                  </a:cubicBezTo>
                  <a:cubicBezTo>
                    <a:pt x="847" y="2770"/>
                    <a:pt x="927" y="2777"/>
                    <a:pt x="1007" y="2777"/>
                  </a:cubicBezTo>
                  <a:cubicBezTo>
                    <a:pt x="1263" y="2785"/>
                    <a:pt x="1522" y="2754"/>
                    <a:pt x="1770" y="2815"/>
                  </a:cubicBezTo>
                  <a:cubicBezTo>
                    <a:pt x="2018" y="2880"/>
                    <a:pt x="2258" y="3052"/>
                    <a:pt x="2308" y="3303"/>
                  </a:cubicBezTo>
                  <a:cubicBezTo>
                    <a:pt x="2518" y="3040"/>
                    <a:pt x="2811" y="2636"/>
                    <a:pt x="2953" y="2155"/>
                  </a:cubicBezTo>
                  <a:cubicBezTo>
                    <a:pt x="3067" y="1721"/>
                    <a:pt x="3040" y="1248"/>
                    <a:pt x="2918" y="809"/>
                  </a:cubicBezTo>
                  <a:close/>
                  <a:moveTo>
                    <a:pt x="1877" y="1168"/>
                  </a:moveTo>
                  <a:cubicBezTo>
                    <a:pt x="1816" y="1122"/>
                    <a:pt x="1705" y="1130"/>
                    <a:pt x="1637" y="1133"/>
                  </a:cubicBezTo>
                  <a:cubicBezTo>
                    <a:pt x="1553" y="1137"/>
                    <a:pt x="1477" y="1145"/>
                    <a:pt x="1400" y="1133"/>
                  </a:cubicBezTo>
                  <a:cubicBezTo>
                    <a:pt x="1381" y="1160"/>
                    <a:pt x="1358" y="1187"/>
                    <a:pt x="1320" y="1191"/>
                  </a:cubicBezTo>
                  <a:cubicBezTo>
                    <a:pt x="1255" y="1202"/>
                    <a:pt x="1202" y="1187"/>
                    <a:pt x="1160" y="1133"/>
                  </a:cubicBezTo>
                  <a:cubicBezTo>
                    <a:pt x="1129" y="1099"/>
                    <a:pt x="1107" y="1065"/>
                    <a:pt x="1103" y="1023"/>
                  </a:cubicBezTo>
                  <a:cubicBezTo>
                    <a:pt x="1091" y="946"/>
                    <a:pt x="1087" y="866"/>
                    <a:pt x="1149" y="809"/>
                  </a:cubicBezTo>
                  <a:cubicBezTo>
                    <a:pt x="1179" y="782"/>
                    <a:pt x="1229" y="767"/>
                    <a:pt x="1267" y="782"/>
                  </a:cubicBezTo>
                  <a:cubicBezTo>
                    <a:pt x="1335" y="695"/>
                    <a:pt x="1450" y="679"/>
                    <a:pt x="1549" y="729"/>
                  </a:cubicBezTo>
                  <a:cubicBezTo>
                    <a:pt x="1629" y="767"/>
                    <a:pt x="1717" y="802"/>
                    <a:pt x="1793" y="847"/>
                  </a:cubicBezTo>
                  <a:cubicBezTo>
                    <a:pt x="1888" y="904"/>
                    <a:pt x="1934" y="966"/>
                    <a:pt x="1999" y="1053"/>
                  </a:cubicBezTo>
                  <a:cubicBezTo>
                    <a:pt x="2041" y="1118"/>
                    <a:pt x="1946" y="1213"/>
                    <a:pt x="1877" y="1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5;p73">
              <a:extLst>
                <a:ext uri="{FF2B5EF4-FFF2-40B4-BE49-F238E27FC236}">
                  <a16:creationId xmlns:a16="http://schemas.microsoft.com/office/drawing/2014/main" id="{571A3759-D802-3923-477D-5860A765D70D}"/>
                </a:ext>
              </a:extLst>
            </p:cNvPr>
            <p:cNvSpPr/>
            <p:nvPr/>
          </p:nvSpPr>
          <p:spPr>
            <a:xfrm>
              <a:off x="3531880" y="3758292"/>
              <a:ext cx="84869" cy="267754"/>
            </a:xfrm>
            <a:custGeom>
              <a:avLst/>
              <a:gdLst/>
              <a:ahLst/>
              <a:cxnLst/>
              <a:rect l="l" t="t" r="r" b="b"/>
              <a:pathLst>
                <a:path w="2789" h="8799" fill="none" extrusionOk="0">
                  <a:moveTo>
                    <a:pt x="295" y="8761"/>
                  </a:moveTo>
                  <a:cubicBezTo>
                    <a:pt x="333" y="8273"/>
                    <a:pt x="710" y="7819"/>
                    <a:pt x="1191" y="7700"/>
                  </a:cubicBezTo>
                  <a:cubicBezTo>
                    <a:pt x="1317" y="7670"/>
                    <a:pt x="1454" y="7651"/>
                    <a:pt x="1546" y="7559"/>
                  </a:cubicBezTo>
                  <a:cubicBezTo>
                    <a:pt x="1595" y="7502"/>
                    <a:pt x="1622" y="7433"/>
                    <a:pt x="1649" y="7357"/>
                  </a:cubicBezTo>
                  <a:cubicBezTo>
                    <a:pt x="1965" y="6411"/>
                    <a:pt x="2434" y="5458"/>
                    <a:pt x="2594" y="4470"/>
                  </a:cubicBezTo>
                  <a:cubicBezTo>
                    <a:pt x="2789" y="3227"/>
                    <a:pt x="2674" y="1968"/>
                    <a:pt x="2594" y="709"/>
                  </a:cubicBezTo>
                  <a:lnTo>
                    <a:pt x="2594" y="721"/>
                  </a:lnTo>
                  <a:cubicBezTo>
                    <a:pt x="2518" y="675"/>
                    <a:pt x="2472" y="591"/>
                    <a:pt x="2430" y="511"/>
                  </a:cubicBezTo>
                  <a:cubicBezTo>
                    <a:pt x="2346" y="339"/>
                    <a:pt x="2263" y="164"/>
                    <a:pt x="2179" y="0"/>
                  </a:cubicBezTo>
                  <a:cubicBezTo>
                    <a:pt x="2167" y="114"/>
                    <a:pt x="2160" y="233"/>
                    <a:pt x="2144" y="347"/>
                  </a:cubicBezTo>
                  <a:cubicBezTo>
                    <a:pt x="2068" y="1190"/>
                    <a:pt x="1992" y="2037"/>
                    <a:pt x="1912" y="2880"/>
                  </a:cubicBezTo>
                  <a:cubicBezTo>
                    <a:pt x="1881" y="3192"/>
                    <a:pt x="1854" y="3509"/>
                    <a:pt x="1854" y="3822"/>
                  </a:cubicBezTo>
                  <a:cubicBezTo>
                    <a:pt x="1854" y="4169"/>
                    <a:pt x="1889" y="4520"/>
                    <a:pt x="1824" y="4863"/>
                  </a:cubicBezTo>
                  <a:cubicBezTo>
                    <a:pt x="1755" y="5237"/>
                    <a:pt x="1568" y="5587"/>
                    <a:pt x="1462" y="5954"/>
                  </a:cubicBezTo>
                  <a:cubicBezTo>
                    <a:pt x="1347" y="6358"/>
                    <a:pt x="1328" y="6781"/>
                    <a:pt x="1240" y="7193"/>
                  </a:cubicBezTo>
                  <a:cubicBezTo>
                    <a:pt x="1206" y="7330"/>
                    <a:pt x="1149" y="7391"/>
                    <a:pt x="1042" y="7487"/>
                  </a:cubicBezTo>
                  <a:cubicBezTo>
                    <a:pt x="943" y="7578"/>
                    <a:pt x="806" y="7613"/>
                    <a:pt x="676" y="7651"/>
                  </a:cubicBezTo>
                  <a:cubicBezTo>
                    <a:pt x="459" y="7719"/>
                    <a:pt x="253" y="7910"/>
                    <a:pt x="127" y="8101"/>
                  </a:cubicBezTo>
                  <a:cubicBezTo>
                    <a:pt x="1" y="8292"/>
                    <a:pt x="1" y="8578"/>
                    <a:pt x="173" y="8730"/>
                  </a:cubicBezTo>
                  <a:cubicBezTo>
                    <a:pt x="211" y="8761"/>
                    <a:pt x="253" y="8787"/>
                    <a:pt x="298" y="8799"/>
                  </a:cubicBezTo>
                  <a:lnTo>
                    <a:pt x="298" y="8780"/>
                  </a:lnTo>
                  <a:cubicBezTo>
                    <a:pt x="291" y="8780"/>
                    <a:pt x="295" y="8772"/>
                    <a:pt x="295" y="87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6;p73">
              <a:extLst>
                <a:ext uri="{FF2B5EF4-FFF2-40B4-BE49-F238E27FC236}">
                  <a16:creationId xmlns:a16="http://schemas.microsoft.com/office/drawing/2014/main" id="{0622758A-62BC-28EB-B500-13350F3B0E77}"/>
                </a:ext>
              </a:extLst>
            </p:cNvPr>
            <p:cNvSpPr/>
            <p:nvPr/>
          </p:nvSpPr>
          <p:spPr>
            <a:xfrm>
              <a:off x="3713059" y="3906363"/>
              <a:ext cx="92416" cy="102154"/>
            </a:xfrm>
            <a:custGeom>
              <a:avLst/>
              <a:gdLst/>
              <a:ahLst/>
              <a:cxnLst/>
              <a:rect l="l" t="t" r="r" b="b"/>
              <a:pathLst>
                <a:path w="3037" h="3357" fill="none" extrusionOk="0">
                  <a:moveTo>
                    <a:pt x="340" y="3223"/>
                  </a:moveTo>
                  <a:cubicBezTo>
                    <a:pt x="428" y="3235"/>
                    <a:pt x="885" y="3185"/>
                    <a:pt x="988" y="3162"/>
                  </a:cubicBezTo>
                  <a:cubicBezTo>
                    <a:pt x="1469" y="3056"/>
                    <a:pt x="2792" y="2976"/>
                    <a:pt x="3036" y="2937"/>
                  </a:cubicBezTo>
                  <a:cubicBezTo>
                    <a:pt x="2899" y="2579"/>
                    <a:pt x="2598" y="2320"/>
                    <a:pt x="2373" y="2007"/>
                  </a:cubicBezTo>
                  <a:cubicBezTo>
                    <a:pt x="2026" y="1526"/>
                    <a:pt x="1850" y="916"/>
                    <a:pt x="1896" y="321"/>
                  </a:cubicBezTo>
                  <a:cubicBezTo>
                    <a:pt x="1904" y="264"/>
                    <a:pt x="1907" y="207"/>
                    <a:pt x="1915" y="149"/>
                  </a:cubicBezTo>
                  <a:cubicBezTo>
                    <a:pt x="1892" y="107"/>
                    <a:pt x="1869" y="54"/>
                    <a:pt x="1846" y="1"/>
                  </a:cubicBezTo>
                  <a:cubicBezTo>
                    <a:pt x="1736" y="279"/>
                    <a:pt x="1701" y="577"/>
                    <a:pt x="1694" y="878"/>
                  </a:cubicBezTo>
                  <a:cubicBezTo>
                    <a:pt x="1675" y="1423"/>
                    <a:pt x="1721" y="2003"/>
                    <a:pt x="2041" y="2442"/>
                  </a:cubicBezTo>
                  <a:cubicBezTo>
                    <a:pt x="2094" y="2514"/>
                    <a:pt x="2155" y="2617"/>
                    <a:pt x="2098" y="2689"/>
                  </a:cubicBezTo>
                  <a:cubicBezTo>
                    <a:pt x="2075" y="2724"/>
                    <a:pt x="2029" y="2731"/>
                    <a:pt x="1991" y="2747"/>
                  </a:cubicBezTo>
                  <a:cubicBezTo>
                    <a:pt x="1717" y="2819"/>
                    <a:pt x="1431" y="2857"/>
                    <a:pt x="1145" y="2853"/>
                  </a:cubicBezTo>
                  <a:cubicBezTo>
                    <a:pt x="881" y="2846"/>
                    <a:pt x="607" y="2815"/>
                    <a:pt x="367" y="2922"/>
                  </a:cubicBezTo>
                  <a:cubicBezTo>
                    <a:pt x="187" y="3006"/>
                    <a:pt x="58" y="3170"/>
                    <a:pt x="0" y="3357"/>
                  </a:cubicBezTo>
                  <a:cubicBezTo>
                    <a:pt x="96" y="3262"/>
                    <a:pt x="210" y="3208"/>
                    <a:pt x="340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7;p73">
              <a:extLst>
                <a:ext uri="{FF2B5EF4-FFF2-40B4-BE49-F238E27FC236}">
                  <a16:creationId xmlns:a16="http://schemas.microsoft.com/office/drawing/2014/main" id="{93429108-3725-9194-488D-A0D2A1D18408}"/>
                </a:ext>
              </a:extLst>
            </p:cNvPr>
            <p:cNvSpPr/>
            <p:nvPr/>
          </p:nvSpPr>
          <p:spPr>
            <a:xfrm>
              <a:off x="3832708" y="3838809"/>
              <a:ext cx="72697" cy="95215"/>
            </a:xfrm>
            <a:custGeom>
              <a:avLst/>
              <a:gdLst/>
              <a:ahLst/>
              <a:cxnLst/>
              <a:rect l="l" t="t" r="r" b="b"/>
              <a:pathLst>
                <a:path w="2389" h="3129" fill="none" extrusionOk="0">
                  <a:moveTo>
                    <a:pt x="1" y="546"/>
                  </a:moveTo>
                  <a:cubicBezTo>
                    <a:pt x="96" y="558"/>
                    <a:pt x="191" y="581"/>
                    <a:pt x="279" y="619"/>
                  </a:cubicBezTo>
                  <a:cubicBezTo>
                    <a:pt x="378" y="668"/>
                    <a:pt x="737" y="775"/>
                    <a:pt x="927" y="1038"/>
                  </a:cubicBezTo>
                  <a:cubicBezTo>
                    <a:pt x="1011" y="1153"/>
                    <a:pt x="1732" y="1870"/>
                    <a:pt x="1961" y="2388"/>
                  </a:cubicBezTo>
                  <a:cubicBezTo>
                    <a:pt x="2064" y="2621"/>
                    <a:pt x="2121" y="2873"/>
                    <a:pt x="2152" y="3128"/>
                  </a:cubicBezTo>
                  <a:lnTo>
                    <a:pt x="2152" y="3128"/>
                  </a:lnTo>
                  <a:cubicBezTo>
                    <a:pt x="2388" y="2167"/>
                    <a:pt x="2133" y="1664"/>
                    <a:pt x="2037" y="1420"/>
                  </a:cubicBezTo>
                  <a:cubicBezTo>
                    <a:pt x="1931" y="1145"/>
                    <a:pt x="1549" y="584"/>
                    <a:pt x="1103" y="1"/>
                  </a:cubicBezTo>
                  <a:cubicBezTo>
                    <a:pt x="1057" y="9"/>
                    <a:pt x="1015" y="20"/>
                    <a:pt x="973" y="31"/>
                  </a:cubicBezTo>
                  <a:cubicBezTo>
                    <a:pt x="615" y="127"/>
                    <a:pt x="298" y="317"/>
                    <a:pt x="1" y="5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8;p73">
              <a:extLst>
                <a:ext uri="{FF2B5EF4-FFF2-40B4-BE49-F238E27FC236}">
                  <a16:creationId xmlns:a16="http://schemas.microsoft.com/office/drawing/2014/main" id="{EC3FA88E-0479-77C2-3E1A-835C114953DE}"/>
                </a:ext>
              </a:extLst>
            </p:cNvPr>
            <p:cNvSpPr/>
            <p:nvPr/>
          </p:nvSpPr>
          <p:spPr>
            <a:xfrm>
              <a:off x="3540583" y="3663929"/>
              <a:ext cx="316776" cy="370820"/>
            </a:xfrm>
            <a:custGeom>
              <a:avLst/>
              <a:gdLst/>
              <a:ahLst/>
              <a:cxnLst/>
              <a:rect l="l" t="t" r="r" b="b"/>
              <a:pathLst>
                <a:path w="10410" h="12186" fill="none" extrusionOk="0">
                  <a:moveTo>
                    <a:pt x="5981" y="607"/>
                  </a:moveTo>
                  <a:cubicBezTo>
                    <a:pt x="5932" y="542"/>
                    <a:pt x="5874" y="473"/>
                    <a:pt x="5817" y="412"/>
                  </a:cubicBezTo>
                  <a:cubicBezTo>
                    <a:pt x="5745" y="336"/>
                    <a:pt x="5665" y="263"/>
                    <a:pt x="5581" y="191"/>
                  </a:cubicBezTo>
                  <a:cubicBezTo>
                    <a:pt x="4925" y="38"/>
                    <a:pt x="4151" y="0"/>
                    <a:pt x="3483" y="126"/>
                  </a:cubicBezTo>
                  <a:cubicBezTo>
                    <a:pt x="3250" y="168"/>
                    <a:pt x="3006" y="237"/>
                    <a:pt x="2827" y="393"/>
                  </a:cubicBezTo>
                  <a:cubicBezTo>
                    <a:pt x="2655" y="542"/>
                    <a:pt x="2556" y="755"/>
                    <a:pt x="2491" y="973"/>
                  </a:cubicBezTo>
                  <a:cubicBezTo>
                    <a:pt x="2369" y="1427"/>
                    <a:pt x="2392" y="1903"/>
                    <a:pt x="2423" y="2373"/>
                  </a:cubicBezTo>
                  <a:cubicBezTo>
                    <a:pt x="2446" y="2804"/>
                    <a:pt x="2312" y="3715"/>
                    <a:pt x="2297" y="3822"/>
                  </a:cubicBezTo>
                  <a:cubicBezTo>
                    <a:pt x="2373" y="5080"/>
                    <a:pt x="2488" y="6339"/>
                    <a:pt x="2297" y="7582"/>
                  </a:cubicBezTo>
                  <a:cubicBezTo>
                    <a:pt x="2144" y="8563"/>
                    <a:pt x="1671" y="9524"/>
                    <a:pt x="1355" y="10466"/>
                  </a:cubicBezTo>
                  <a:cubicBezTo>
                    <a:pt x="1328" y="10538"/>
                    <a:pt x="1302" y="10615"/>
                    <a:pt x="1248" y="10672"/>
                  </a:cubicBezTo>
                  <a:cubicBezTo>
                    <a:pt x="1164" y="10763"/>
                    <a:pt x="1019" y="10782"/>
                    <a:pt x="897" y="10809"/>
                  </a:cubicBezTo>
                  <a:cubicBezTo>
                    <a:pt x="413" y="10927"/>
                    <a:pt x="39" y="11377"/>
                    <a:pt x="1" y="11873"/>
                  </a:cubicBezTo>
                  <a:cubicBezTo>
                    <a:pt x="31" y="11759"/>
                    <a:pt x="85" y="11652"/>
                    <a:pt x="150" y="11557"/>
                  </a:cubicBezTo>
                  <a:cubicBezTo>
                    <a:pt x="398" y="11210"/>
                    <a:pt x="871" y="11129"/>
                    <a:pt x="1233" y="10954"/>
                  </a:cubicBezTo>
                  <a:cubicBezTo>
                    <a:pt x="1302" y="10920"/>
                    <a:pt x="1351" y="11011"/>
                    <a:pt x="1290" y="11053"/>
                  </a:cubicBezTo>
                  <a:cubicBezTo>
                    <a:pt x="1008" y="11259"/>
                    <a:pt x="596" y="11362"/>
                    <a:pt x="375" y="11644"/>
                  </a:cubicBezTo>
                  <a:cubicBezTo>
                    <a:pt x="245" y="11804"/>
                    <a:pt x="222" y="11991"/>
                    <a:pt x="188" y="12178"/>
                  </a:cubicBezTo>
                  <a:cubicBezTo>
                    <a:pt x="260" y="12186"/>
                    <a:pt x="337" y="12182"/>
                    <a:pt x="409" y="12167"/>
                  </a:cubicBezTo>
                  <a:lnTo>
                    <a:pt x="596" y="12140"/>
                  </a:lnTo>
                  <a:cubicBezTo>
                    <a:pt x="615" y="11702"/>
                    <a:pt x="1134" y="11354"/>
                    <a:pt x="1492" y="11183"/>
                  </a:cubicBezTo>
                  <a:cubicBezTo>
                    <a:pt x="1530" y="11164"/>
                    <a:pt x="1591" y="11206"/>
                    <a:pt x="1557" y="11248"/>
                  </a:cubicBezTo>
                  <a:cubicBezTo>
                    <a:pt x="1408" y="11438"/>
                    <a:pt x="1218" y="11572"/>
                    <a:pt x="1057" y="11747"/>
                  </a:cubicBezTo>
                  <a:cubicBezTo>
                    <a:pt x="958" y="11858"/>
                    <a:pt x="912" y="11972"/>
                    <a:pt x="882" y="12091"/>
                  </a:cubicBezTo>
                  <a:cubicBezTo>
                    <a:pt x="1233" y="12033"/>
                    <a:pt x="1588" y="11976"/>
                    <a:pt x="1935" y="11919"/>
                  </a:cubicBezTo>
                  <a:cubicBezTo>
                    <a:pt x="2057" y="11900"/>
                    <a:pt x="2186" y="11877"/>
                    <a:pt x="2289" y="11801"/>
                  </a:cubicBezTo>
                  <a:cubicBezTo>
                    <a:pt x="2511" y="11633"/>
                    <a:pt x="2488" y="11297"/>
                    <a:pt x="2480" y="11019"/>
                  </a:cubicBezTo>
                  <a:cubicBezTo>
                    <a:pt x="2457" y="10458"/>
                    <a:pt x="2602" y="9890"/>
                    <a:pt x="2873" y="9398"/>
                  </a:cubicBezTo>
                  <a:cubicBezTo>
                    <a:pt x="3098" y="8997"/>
                    <a:pt x="3414" y="8650"/>
                    <a:pt x="3636" y="8246"/>
                  </a:cubicBezTo>
                  <a:cubicBezTo>
                    <a:pt x="3788" y="7968"/>
                    <a:pt x="3647" y="7628"/>
                    <a:pt x="3594" y="7319"/>
                  </a:cubicBezTo>
                  <a:cubicBezTo>
                    <a:pt x="3533" y="6934"/>
                    <a:pt x="3552" y="6534"/>
                    <a:pt x="3651" y="6156"/>
                  </a:cubicBezTo>
                  <a:cubicBezTo>
                    <a:pt x="3727" y="5866"/>
                    <a:pt x="3845" y="5588"/>
                    <a:pt x="3971" y="5317"/>
                  </a:cubicBezTo>
                  <a:cubicBezTo>
                    <a:pt x="4166" y="4875"/>
                    <a:pt x="4360" y="4432"/>
                    <a:pt x="4662" y="4055"/>
                  </a:cubicBezTo>
                  <a:cubicBezTo>
                    <a:pt x="4665" y="4055"/>
                    <a:pt x="4669" y="4058"/>
                    <a:pt x="4677" y="4058"/>
                  </a:cubicBezTo>
                  <a:cubicBezTo>
                    <a:pt x="4658" y="3772"/>
                    <a:pt x="4704" y="3471"/>
                    <a:pt x="4780" y="3212"/>
                  </a:cubicBezTo>
                  <a:cubicBezTo>
                    <a:pt x="4799" y="3147"/>
                    <a:pt x="4852" y="3109"/>
                    <a:pt x="4913" y="3105"/>
                  </a:cubicBezTo>
                  <a:cubicBezTo>
                    <a:pt x="5230" y="3090"/>
                    <a:pt x="5710" y="3013"/>
                    <a:pt x="5985" y="3185"/>
                  </a:cubicBezTo>
                  <a:cubicBezTo>
                    <a:pt x="6057" y="3231"/>
                    <a:pt x="6038" y="3330"/>
                    <a:pt x="5962" y="3357"/>
                  </a:cubicBezTo>
                  <a:cubicBezTo>
                    <a:pt x="5806" y="3414"/>
                    <a:pt x="5638" y="3376"/>
                    <a:pt x="5470" y="3372"/>
                  </a:cubicBezTo>
                  <a:cubicBezTo>
                    <a:pt x="5325" y="3368"/>
                    <a:pt x="5176" y="3372"/>
                    <a:pt x="5028" y="3383"/>
                  </a:cubicBezTo>
                  <a:cubicBezTo>
                    <a:pt x="4990" y="3643"/>
                    <a:pt x="4974" y="3917"/>
                    <a:pt x="4917" y="4177"/>
                  </a:cubicBezTo>
                  <a:cubicBezTo>
                    <a:pt x="4990" y="4222"/>
                    <a:pt x="5058" y="4268"/>
                    <a:pt x="5123" y="4322"/>
                  </a:cubicBezTo>
                  <a:lnTo>
                    <a:pt x="5154" y="3849"/>
                  </a:lnTo>
                  <a:cubicBezTo>
                    <a:pt x="5157" y="3757"/>
                    <a:pt x="5222" y="3692"/>
                    <a:pt x="5314" y="3688"/>
                  </a:cubicBezTo>
                  <a:cubicBezTo>
                    <a:pt x="5668" y="3677"/>
                    <a:pt x="6187" y="3593"/>
                    <a:pt x="6462" y="3864"/>
                  </a:cubicBezTo>
                  <a:cubicBezTo>
                    <a:pt x="6492" y="3891"/>
                    <a:pt x="6477" y="3940"/>
                    <a:pt x="6439" y="3955"/>
                  </a:cubicBezTo>
                  <a:cubicBezTo>
                    <a:pt x="6260" y="4016"/>
                    <a:pt x="6061" y="4001"/>
                    <a:pt x="5878" y="3997"/>
                  </a:cubicBezTo>
                  <a:cubicBezTo>
                    <a:pt x="5737" y="3997"/>
                    <a:pt x="5604" y="4001"/>
                    <a:pt x="5466" y="4005"/>
                  </a:cubicBezTo>
                  <a:cubicBezTo>
                    <a:pt x="5451" y="4169"/>
                    <a:pt x="5440" y="4337"/>
                    <a:pt x="5432" y="4497"/>
                  </a:cubicBezTo>
                  <a:cubicBezTo>
                    <a:pt x="5432" y="4535"/>
                    <a:pt x="5432" y="4573"/>
                    <a:pt x="5440" y="4615"/>
                  </a:cubicBezTo>
                  <a:cubicBezTo>
                    <a:pt x="5520" y="4707"/>
                    <a:pt x="5600" y="4802"/>
                    <a:pt x="5676" y="4901"/>
                  </a:cubicBezTo>
                  <a:cubicBezTo>
                    <a:pt x="5691" y="4730"/>
                    <a:pt x="5726" y="4566"/>
                    <a:pt x="5787" y="4405"/>
                  </a:cubicBezTo>
                  <a:cubicBezTo>
                    <a:pt x="5821" y="4322"/>
                    <a:pt x="5886" y="4280"/>
                    <a:pt x="5981" y="4299"/>
                  </a:cubicBezTo>
                  <a:cubicBezTo>
                    <a:pt x="6214" y="4341"/>
                    <a:pt x="6450" y="4379"/>
                    <a:pt x="6679" y="4432"/>
                  </a:cubicBezTo>
                  <a:cubicBezTo>
                    <a:pt x="6832" y="4463"/>
                    <a:pt x="6965" y="4478"/>
                    <a:pt x="7080" y="4592"/>
                  </a:cubicBezTo>
                  <a:cubicBezTo>
                    <a:pt x="7110" y="4627"/>
                    <a:pt x="7103" y="4672"/>
                    <a:pt x="7064" y="4699"/>
                  </a:cubicBezTo>
                  <a:cubicBezTo>
                    <a:pt x="6816" y="4863"/>
                    <a:pt x="6366" y="4718"/>
                    <a:pt x="6042" y="4634"/>
                  </a:cubicBezTo>
                  <a:cubicBezTo>
                    <a:pt x="5985" y="4855"/>
                    <a:pt x="5985" y="5084"/>
                    <a:pt x="5981" y="5309"/>
                  </a:cubicBezTo>
                  <a:lnTo>
                    <a:pt x="6195" y="5595"/>
                  </a:lnTo>
                  <a:cubicBezTo>
                    <a:pt x="6210" y="5454"/>
                    <a:pt x="6233" y="5321"/>
                    <a:pt x="6271" y="5195"/>
                  </a:cubicBezTo>
                  <a:cubicBezTo>
                    <a:pt x="6298" y="5122"/>
                    <a:pt x="6359" y="5073"/>
                    <a:pt x="6435" y="5069"/>
                  </a:cubicBezTo>
                  <a:cubicBezTo>
                    <a:pt x="6813" y="5065"/>
                    <a:pt x="7350" y="5084"/>
                    <a:pt x="7644" y="5347"/>
                  </a:cubicBezTo>
                  <a:cubicBezTo>
                    <a:pt x="7682" y="5378"/>
                    <a:pt x="7663" y="5447"/>
                    <a:pt x="7617" y="5462"/>
                  </a:cubicBezTo>
                  <a:cubicBezTo>
                    <a:pt x="7453" y="5504"/>
                    <a:pt x="7282" y="5481"/>
                    <a:pt x="7118" y="5450"/>
                  </a:cubicBezTo>
                  <a:cubicBezTo>
                    <a:pt x="6931" y="5424"/>
                    <a:pt x="6748" y="5405"/>
                    <a:pt x="6565" y="5405"/>
                  </a:cubicBezTo>
                  <a:cubicBezTo>
                    <a:pt x="6527" y="5588"/>
                    <a:pt x="6519" y="5794"/>
                    <a:pt x="6469" y="5977"/>
                  </a:cubicBezTo>
                  <a:cubicBezTo>
                    <a:pt x="6527" y="6057"/>
                    <a:pt x="6576" y="6137"/>
                    <a:pt x="6630" y="6225"/>
                  </a:cubicBezTo>
                  <a:cubicBezTo>
                    <a:pt x="6649" y="6110"/>
                    <a:pt x="6679" y="6000"/>
                    <a:pt x="6698" y="5893"/>
                  </a:cubicBezTo>
                  <a:cubicBezTo>
                    <a:pt x="6710" y="5813"/>
                    <a:pt x="6797" y="5767"/>
                    <a:pt x="6870" y="5767"/>
                  </a:cubicBezTo>
                  <a:cubicBezTo>
                    <a:pt x="7103" y="5752"/>
                    <a:pt x="7328" y="5805"/>
                    <a:pt x="7549" y="5866"/>
                  </a:cubicBezTo>
                  <a:cubicBezTo>
                    <a:pt x="7713" y="5908"/>
                    <a:pt x="7900" y="5942"/>
                    <a:pt x="8033" y="6053"/>
                  </a:cubicBezTo>
                  <a:cubicBezTo>
                    <a:pt x="8060" y="6076"/>
                    <a:pt x="8060" y="6129"/>
                    <a:pt x="8033" y="6152"/>
                  </a:cubicBezTo>
                  <a:cubicBezTo>
                    <a:pt x="7778" y="6366"/>
                    <a:pt x="7339" y="6167"/>
                    <a:pt x="7007" y="6122"/>
                  </a:cubicBezTo>
                  <a:cubicBezTo>
                    <a:pt x="6958" y="6282"/>
                    <a:pt x="6900" y="6438"/>
                    <a:pt x="6855" y="6595"/>
                  </a:cubicBezTo>
                  <a:cubicBezTo>
                    <a:pt x="6927" y="6720"/>
                    <a:pt x="6988" y="6839"/>
                    <a:pt x="7045" y="6953"/>
                  </a:cubicBezTo>
                  <a:cubicBezTo>
                    <a:pt x="7080" y="6804"/>
                    <a:pt x="7125" y="6667"/>
                    <a:pt x="7255" y="6568"/>
                  </a:cubicBezTo>
                  <a:cubicBezTo>
                    <a:pt x="7442" y="6419"/>
                    <a:pt x="8014" y="6358"/>
                    <a:pt x="8079" y="6671"/>
                  </a:cubicBezTo>
                  <a:cubicBezTo>
                    <a:pt x="8090" y="6720"/>
                    <a:pt x="8071" y="6759"/>
                    <a:pt x="8033" y="6785"/>
                  </a:cubicBezTo>
                  <a:cubicBezTo>
                    <a:pt x="7861" y="6911"/>
                    <a:pt x="7518" y="6656"/>
                    <a:pt x="7408" y="6904"/>
                  </a:cubicBezTo>
                  <a:cubicBezTo>
                    <a:pt x="7343" y="7056"/>
                    <a:pt x="7328" y="7262"/>
                    <a:pt x="7274" y="7445"/>
                  </a:cubicBezTo>
                  <a:cubicBezTo>
                    <a:pt x="7369" y="7663"/>
                    <a:pt x="7446" y="7846"/>
                    <a:pt x="7507" y="7991"/>
                  </a:cubicBezTo>
                  <a:cubicBezTo>
                    <a:pt x="7533" y="8048"/>
                    <a:pt x="7556" y="8097"/>
                    <a:pt x="7579" y="8139"/>
                  </a:cubicBezTo>
                  <a:cubicBezTo>
                    <a:pt x="7659" y="7605"/>
                    <a:pt x="7915" y="7102"/>
                    <a:pt x="8296" y="6720"/>
                  </a:cubicBezTo>
                  <a:cubicBezTo>
                    <a:pt x="8403" y="6610"/>
                    <a:pt x="8525" y="6515"/>
                    <a:pt x="8655" y="6438"/>
                  </a:cubicBezTo>
                  <a:cubicBezTo>
                    <a:pt x="8781" y="6293"/>
                    <a:pt x="8918" y="6160"/>
                    <a:pt x="9067" y="6042"/>
                  </a:cubicBezTo>
                  <a:cubicBezTo>
                    <a:pt x="9482" y="5702"/>
                    <a:pt x="9925" y="5500"/>
                    <a:pt x="10409" y="5397"/>
                  </a:cubicBezTo>
                  <a:cubicBezTo>
                    <a:pt x="10100" y="5012"/>
                    <a:pt x="9776" y="4642"/>
                    <a:pt x="9494" y="4344"/>
                  </a:cubicBezTo>
                  <a:cubicBezTo>
                    <a:pt x="9337" y="4184"/>
                    <a:pt x="9162" y="4043"/>
                    <a:pt x="8998" y="3887"/>
                  </a:cubicBezTo>
                  <a:cubicBezTo>
                    <a:pt x="8769" y="3662"/>
                    <a:pt x="8537" y="3433"/>
                    <a:pt x="8308" y="3212"/>
                  </a:cubicBezTo>
                  <a:cubicBezTo>
                    <a:pt x="8006" y="2918"/>
                    <a:pt x="7713" y="2624"/>
                    <a:pt x="7423" y="2323"/>
                  </a:cubicBezTo>
                  <a:cubicBezTo>
                    <a:pt x="7007" y="1900"/>
                    <a:pt x="6611" y="1457"/>
                    <a:pt x="6252" y="984"/>
                  </a:cubicBezTo>
                  <a:cubicBezTo>
                    <a:pt x="6168" y="847"/>
                    <a:pt x="6077" y="725"/>
                    <a:pt x="5981" y="6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9;p73">
              <a:extLst>
                <a:ext uri="{FF2B5EF4-FFF2-40B4-BE49-F238E27FC236}">
                  <a16:creationId xmlns:a16="http://schemas.microsoft.com/office/drawing/2014/main" id="{DC566636-7329-706A-0575-FDB56FA82CF1}"/>
                </a:ext>
              </a:extLst>
            </p:cNvPr>
            <p:cNvSpPr/>
            <p:nvPr/>
          </p:nvSpPr>
          <p:spPr>
            <a:xfrm>
              <a:off x="3804165" y="3825602"/>
              <a:ext cx="146490" cy="33686"/>
            </a:xfrm>
            <a:custGeom>
              <a:avLst/>
              <a:gdLst/>
              <a:ahLst/>
              <a:cxnLst/>
              <a:rect l="l" t="t" r="r" b="b"/>
              <a:pathLst>
                <a:path w="4814" h="1107" fill="none" extrusionOk="0">
                  <a:moveTo>
                    <a:pt x="0" y="1106"/>
                  </a:moveTo>
                  <a:cubicBezTo>
                    <a:pt x="73" y="1068"/>
                    <a:pt x="149" y="1034"/>
                    <a:pt x="229" y="1011"/>
                  </a:cubicBezTo>
                  <a:cubicBezTo>
                    <a:pt x="416" y="957"/>
                    <a:pt x="611" y="957"/>
                    <a:pt x="801" y="973"/>
                  </a:cubicBezTo>
                  <a:cubicBezTo>
                    <a:pt x="847" y="977"/>
                    <a:pt x="897" y="977"/>
                    <a:pt x="939" y="988"/>
                  </a:cubicBezTo>
                  <a:cubicBezTo>
                    <a:pt x="1229" y="759"/>
                    <a:pt x="1553" y="568"/>
                    <a:pt x="1907" y="465"/>
                  </a:cubicBezTo>
                  <a:cubicBezTo>
                    <a:pt x="1949" y="454"/>
                    <a:pt x="1991" y="443"/>
                    <a:pt x="2037" y="431"/>
                  </a:cubicBezTo>
                  <a:cubicBezTo>
                    <a:pt x="2537" y="328"/>
                    <a:pt x="3071" y="401"/>
                    <a:pt x="3555" y="565"/>
                  </a:cubicBezTo>
                  <a:cubicBezTo>
                    <a:pt x="3925" y="690"/>
                    <a:pt x="4249" y="877"/>
                    <a:pt x="4577" y="1072"/>
                  </a:cubicBezTo>
                  <a:lnTo>
                    <a:pt x="4577" y="1072"/>
                  </a:lnTo>
                  <a:cubicBezTo>
                    <a:pt x="4661" y="1072"/>
                    <a:pt x="4726" y="992"/>
                    <a:pt x="4753" y="908"/>
                  </a:cubicBezTo>
                  <a:cubicBezTo>
                    <a:pt x="4775" y="843"/>
                    <a:pt x="4787" y="771"/>
                    <a:pt x="4814" y="706"/>
                  </a:cubicBezTo>
                  <a:cubicBezTo>
                    <a:pt x="4707" y="641"/>
                    <a:pt x="4596" y="580"/>
                    <a:pt x="4489" y="519"/>
                  </a:cubicBezTo>
                  <a:cubicBezTo>
                    <a:pt x="4318" y="420"/>
                    <a:pt x="4142" y="317"/>
                    <a:pt x="3952" y="256"/>
                  </a:cubicBezTo>
                  <a:cubicBezTo>
                    <a:pt x="3666" y="164"/>
                    <a:pt x="3097" y="0"/>
                    <a:pt x="2590" y="0"/>
                  </a:cubicBezTo>
                  <a:cubicBezTo>
                    <a:pt x="2296" y="0"/>
                    <a:pt x="2022" y="23"/>
                    <a:pt x="1755" y="76"/>
                  </a:cubicBezTo>
                  <a:cubicBezTo>
                    <a:pt x="1267" y="176"/>
                    <a:pt x="824" y="374"/>
                    <a:pt x="409" y="717"/>
                  </a:cubicBezTo>
                  <a:cubicBezTo>
                    <a:pt x="267" y="828"/>
                    <a:pt x="122" y="961"/>
                    <a:pt x="0" y="11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50;p73">
              <a:extLst>
                <a:ext uri="{FF2B5EF4-FFF2-40B4-BE49-F238E27FC236}">
                  <a16:creationId xmlns:a16="http://schemas.microsoft.com/office/drawing/2014/main" id="{A8E783C9-F289-2102-D636-A2C14E0D6644}"/>
                </a:ext>
              </a:extLst>
            </p:cNvPr>
            <p:cNvSpPr/>
            <p:nvPr/>
          </p:nvSpPr>
          <p:spPr>
            <a:xfrm>
              <a:off x="3571469" y="3506425"/>
              <a:ext cx="143021" cy="273931"/>
            </a:xfrm>
            <a:custGeom>
              <a:avLst/>
              <a:gdLst/>
              <a:ahLst/>
              <a:cxnLst/>
              <a:rect l="l" t="t" r="r" b="b"/>
              <a:pathLst>
                <a:path w="4700" h="9002" fill="none" extrusionOk="0">
                  <a:moveTo>
                    <a:pt x="1282" y="9002"/>
                  </a:moveTo>
                  <a:lnTo>
                    <a:pt x="1282" y="8990"/>
                  </a:lnTo>
                  <a:cubicBezTo>
                    <a:pt x="1297" y="8887"/>
                    <a:pt x="1431" y="7980"/>
                    <a:pt x="1408" y="7541"/>
                  </a:cubicBezTo>
                  <a:cubicBezTo>
                    <a:pt x="1377" y="7076"/>
                    <a:pt x="1354" y="6599"/>
                    <a:pt x="1476" y="6145"/>
                  </a:cubicBezTo>
                  <a:cubicBezTo>
                    <a:pt x="1541" y="5928"/>
                    <a:pt x="1640" y="5710"/>
                    <a:pt x="1812" y="5565"/>
                  </a:cubicBezTo>
                  <a:cubicBezTo>
                    <a:pt x="1991" y="5405"/>
                    <a:pt x="2235" y="5340"/>
                    <a:pt x="2468" y="5298"/>
                  </a:cubicBezTo>
                  <a:cubicBezTo>
                    <a:pt x="3132" y="5172"/>
                    <a:pt x="3910" y="5207"/>
                    <a:pt x="4566" y="5363"/>
                  </a:cubicBezTo>
                  <a:lnTo>
                    <a:pt x="4566" y="5363"/>
                  </a:lnTo>
                  <a:cubicBezTo>
                    <a:pt x="4596" y="5234"/>
                    <a:pt x="4528" y="5081"/>
                    <a:pt x="4535" y="4947"/>
                  </a:cubicBezTo>
                  <a:cubicBezTo>
                    <a:pt x="4558" y="4185"/>
                    <a:pt x="4699" y="3449"/>
                    <a:pt x="4577" y="2693"/>
                  </a:cubicBezTo>
                  <a:cubicBezTo>
                    <a:pt x="4528" y="2400"/>
                    <a:pt x="4467" y="2098"/>
                    <a:pt x="4348" y="1820"/>
                  </a:cubicBezTo>
                  <a:cubicBezTo>
                    <a:pt x="3963" y="916"/>
                    <a:pt x="3029" y="367"/>
                    <a:pt x="2098" y="43"/>
                  </a:cubicBezTo>
                  <a:cubicBezTo>
                    <a:pt x="2056" y="27"/>
                    <a:pt x="2007" y="16"/>
                    <a:pt x="1961" y="1"/>
                  </a:cubicBezTo>
                  <a:cubicBezTo>
                    <a:pt x="1926" y="378"/>
                    <a:pt x="1740" y="615"/>
                    <a:pt x="1534" y="767"/>
                  </a:cubicBezTo>
                  <a:cubicBezTo>
                    <a:pt x="1507" y="790"/>
                    <a:pt x="1457" y="817"/>
                    <a:pt x="1408" y="844"/>
                  </a:cubicBezTo>
                  <a:cubicBezTo>
                    <a:pt x="1530" y="1370"/>
                    <a:pt x="1564" y="1912"/>
                    <a:pt x="1496" y="2446"/>
                  </a:cubicBezTo>
                  <a:cubicBezTo>
                    <a:pt x="1473" y="2655"/>
                    <a:pt x="1431" y="2865"/>
                    <a:pt x="1354" y="3067"/>
                  </a:cubicBezTo>
                  <a:cubicBezTo>
                    <a:pt x="1103" y="3685"/>
                    <a:pt x="779" y="4078"/>
                    <a:pt x="302" y="4452"/>
                  </a:cubicBezTo>
                  <a:cubicBezTo>
                    <a:pt x="233" y="4921"/>
                    <a:pt x="27" y="5356"/>
                    <a:pt x="4" y="5943"/>
                  </a:cubicBezTo>
                  <a:cubicBezTo>
                    <a:pt x="0" y="6126"/>
                    <a:pt x="0" y="6305"/>
                    <a:pt x="39" y="6488"/>
                  </a:cubicBezTo>
                  <a:cubicBezTo>
                    <a:pt x="84" y="6702"/>
                    <a:pt x="187" y="6908"/>
                    <a:pt x="283" y="7102"/>
                  </a:cubicBezTo>
                  <a:cubicBezTo>
                    <a:pt x="477" y="7495"/>
                    <a:pt x="668" y="7884"/>
                    <a:pt x="862" y="8277"/>
                  </a:cubicBezTo>
                  <a:cubicBezTo>
                    <a:pt x="950" y="8449"/>
                    <a:pt x="1030" y="8620"/>
                    <a:pt x="1114" y="8788"/>
                  </a:cubicBezTo>
                  <a:cubicBezTo>
                    <a:pt x="1164" y="8872"/>
                    <a:pt x="1206" y="8960"/>
                    <a:pt x="1282" y="9002"/>
                  </a:cubicBezTo>
                  <a:close/>
                  <a:moveTo>
                    <a:pt x="561" y="5989"/>
                  </a:moveTo>
                  <a:cubicBezTo>
                    <a:pt x="405" y="6034"/>
                    <a:pt x="294" y="5859"/>
                    <a:pt x="256" y="5737"/>
                  </a:cubicBezTo>
                  <a:cubicBezTo>
                    <a:pt x="210" y="5584"/>
                    <a:pt x="210" y="5413"/>
                    <a:pt x="256" y="5253"/>
                  </a:cubicBezTo>
                  <a:cubicBezTo>
                    <a:pt x="275" y="5188"/>
                    <a:pt x="386" y="5176"/>
                    <a:pt x="401" y="5253"/>
                  </a:cubicBezTo>
                  <a:cubicBezTo>
                    <a:pt x="424" y="5382"/>
                    <a:pt x="439" y="5512"/>
                    <a:pt x="485" y="5634"/>
                  </a:cubicBezTo>
                  <a:cubicBezTo>
                    <a:pt x="523" y="5729"/>
                    <a:pt x="615" y="5817"/>
                    <a:pt x="611" y="5928"/>
                  </a:cubicBezTo>
                  <a:cubicBezTo>
                    <a:pt x="611" y="5954"/>
                    <a:pt x="592" y="5977"/>
                    <a:pt x="561" y="5989"/>
                  </a:cubicBezTo>
                  <a:close/>
                  <a:moveTo>
                    <a:pt x="2228" y="3601"/>
                  </a:moveTo>
                  <a:cubicBezTo>
                    <a:pt x="1637" y="3422"/>
                    <a:pt x="2209" y="2632"/>
                    <a:pt x="1980" y="2293"/>
                  </a:cubicBezTo>
                  <a:cubicBezTo>
                    <a:pt x="1949" y="2251"/>
                    <a:pt x="2007" y="2186"/>
                    <a:pt x="2049" y="2220"/>
                  </a:cubicBezTo>
                  <a:cubicBezTo>
                    <a:pt x="2213" y="2331"/>
                    <a:pt x="2213" y="2529"/>
                    <a:pt x="2201" y="2709"/>
                  </a:cubicBezTo>
                  <a:cubicBezTo>
                    <a:pt x="2193" y="2842"/>
                    <a:pt x="2178" y="2979"/>
                    <a:pt x="2190" y="3117"/>
                  </a:cubicBezTo>
                  <a:cubicBezTo>
                    <a:pt x="2197" y="3262"/>
                    <a:pt x="2266" y="3380"/>
                    <a:pt x="2308" y="3517"/>
                  </a:cubicBezTo>
                  <a:cubicBezTo>
                    <a:pt x="2327" y="3567"/>
                    <a:pt x="2277" y="3613"/>
                    <a:pt x="2228" y="3601"/>
                  </a:cubicBezTo>
                  <a:close/>
                  <a:moveTo>
                    <a:pt x="2800" y="5016"/>
                  </a:moveTo>
                  <a:cubicBezTo>
                    <a:pt x="2766" y="5077"/>
                    <a:pt x="2678" y="5050"/>
                    <a:pt x="2632" y="5031"/>
                  </a:cubicBezTo>
                  <a:cubicBezTo>
                    <a:pt x="2582" y="5008"/>
                    <a:pt x="2544" y="4974"/>
                    <a:pt x="2514" y="4936"/>
                  </a:cubicBezTo>
                  <a:cubicBezTo>
                    <a:pt x="2449" y="4852"/>
                    <a:pt x="2552" y="4745"/>
                    <a:pt x="2628" y="4818"/>
                  </a:cubicBezTo>
                  <a:cubicBezTo>
                    <a:pt x="2666" y="4856"/>
                    <a:pt x="2712" y="4886"/>
                    <a:pt x="2762" y="4906"/>
                  </a:cubicBezTo>
                  <a:cubicBezTo>
                    <a:pt x="2804" y="4925"/>
                    <a:pt x="2819" y="4978"/>
                    <a:pt x="2800" y="5016"/>
                  </a:cubicBezTo>
                  <a:close/>
                  <a:moveTo>
                    <a:pt x="3036" y="4478"/>
                  </a:moveTo>
                  <a:cubicBezTo>
                    <a:pt x="3040" y="4524"/>
                    <a:pt x="2979" y="4558"/>
                    <a:pt x="2941" y="4536"/>
                  </a:cubicBezTo>
                  <a:cubicBezTo>
                    <a:pt x="2746" y="4406"/>
                    <a:pt x="2743" y="4215"/>
                    <a:pt x="2823" y="4009"/>
                  </a:cubicBezTo>
                  <a:cubicBezTo>
                    <a:pt x="2895" y="3815"/>
                    <a:pt x="2945" y="3632"/>
                    <a:pt x="2827" y="3441"/>
                  </a:cubicBezTo>
                  <a:cubicBezTo>
                    <a:pt x="2754" y="3327"/>
                    <a:pt x="2674" y="3227"/>
                    <a:pt x="2609" y="3113"/>
                  </a:cubicBezTo>
                  <a:cubicBezTo>
                    <a:pt x="2563" y="3037"/>
                    <a:pt x="2655" y="2934"/>
                    <a:pt x="2731" y="2991"/>
                  </a:cubicBezTo>
                  <a:cubicBezTo>
                    <a:pt x="2956" y="3147"/>
                    <a:pt x="3143" y="3361"/>
                    <a:pt x="3185" y="3639"/>
                  </a:cubicBezTo>
                  <a:cubicBezTo>
                    <a:pt x="3223" y="3925"/>
                    <a:pt x="3017" y="4185"/>
                    <a:pt x="3036" y="4478"/>
                  </a:cubicBezTo>
                  <a:close/>
                  <a:moveTo>
                    <a:pt x="3628" y="4734"/>
                  </a:moveTo>
                  <a:cubicBezTo>
                    <a:pt x="3422" y="4734"/>
                    <a:pt x="3399" y="4444"/>
                    <a:pt x="3418" y="4299"/>
                  </a:cubicBezTo>
                  <a:cubicBezTo>
                    <a:pt x="3441" y="4124"/>
                    <a:pt x="3509" y="3925"/>
                    <a:pt x="3624" y="3784"/>
                  </a:cubicBezTo>
                  <a:cubicBezTo>
                    <a:pt x="3643" y="3761"/>
                    <a:pt x="3696" y="3765"/>
                    <a:pt x="3708" y="3796"/>
                  </a:cubicBezTo>
                  <a:cubicBezTo>
                    <a:pt x="3795" y="3986"/>
                    <a:pt x="3669" y="4185"/>
                    <a:pt x="3677" y="4383"/>
                  </a:cubicBezTo>
                  <a:cubicBezTo>
                    <a:pt x="3677" y="4478"/>
                    <a:pt x="3818" y="4734"/>
                    <a:pt x="3628" y="4734"/>
                  </a:cubicBezTo>
                  <a:close/>
                  <a:moveTo>
                    <a:pt x="4177" y="4902"/>
                  </a:moveTo>
                  <a:cubicBezTo>
                    <a:pt x="4161" y="4928"/>
                    <a:pt x="4127" y="4936"/>
                    <a:pt x="4100" y="4921"/>
                  </a:cubicBezTo>
                  <a:cubicBezTo>
                    <a:pt x="4020" y="4883"/>
                    <a:pt x="4005" y="4768"/>
                    <a:pt x="4009" y="4688"/>
                  </a:cubicBezTo>
                  <a:cubicBezTo>
                    <a:pt x="4009" y="4585"/>
                    <a:pt x="4039" y="4497"/>
                    <a:pt x="4078" y="4406"/>
                  </a:cubicBezTo>
                  <a:cubicBezTo>
                    <a:pt x="4104" y="4337"/>
                    <a:pt x="4203" y="4387"/>
                    <a:pt x="4184" y="4452"/>
                  </a:cubicBezTo>
                  <a:cubicBezTo>
                    <a:pt x="4165" y="4539"/>
                    <a:pt x="4158" y="4639"/>
                    <a:pt x="4177" y="4726"/>
                  </a:cubicBezTo>
                  <a:cubicBezTo>
                    <a:pt x="4192" y="4791"/>
                    <a:pt x="4211" y="4844"/>
                    <a:pt x="4177" y="4902"/>
                  </a:cubicBezTo>
                  <a:close/>
                  <a:moveTo>
                    <a:pt x="4192" y="3380"/>
                  </a:moveTo>
                  <a:cubicBezTo>
                    <a:pt x="4291" y="3441"/>
                    <a:pt x="4310" y="3582"/>
                    <a:pt x="4310" y="3689"/>
                  </a:cubicBezTo>
                  <a:cubicBezTo>
                    <a:pt x="4310" y="3815"/>
                    <a:pt x="4295" y="3937"/>
                    <a:pt x="4192" y="4021"/>
                  </a:cubicBezTo>
                  <a:cubicBezTo>
                    <a:pt x="4158" y="4044"/>
                    <a:pt x="4120" y="4013"/>
                    <a:pt x="4104" y="3986"/>
                  </a:cubicBezTo>
                  <a:cubicBezTo>
                    <a:pt x="4070" y="3891"/>
                    <a:pt x="4089" y="3792"/>
                    <a:pt x="4097" y="3689"/>
                  </a:cubicBezTo>
                  <a:cubicBezTo>
                    <a:pt x="4100" y="3601"/>
                    <a:pt x="4081" y="3506"/>
                    <a:pt x="4108" y="3414"/>
                  </a:cubicBezTo>
                  <a:cubicBezTo>
                    <a:pt x="4123" y="3380"/>
                    <a:pt x="4161" y="3361"/>
                    <a:pt x="4192" y="3380"/>
                  </a:cubicBezTo>
                  <a:close/>
                  <a:moveTo>
                    <a:pt x="3536" y="1507"/>
                  </a:moveTo>
                  <a:cubicBezTo>
                    <a:pt x="4222" y="1393"/>
                    <a:pt x="4181" y="2651"/>
                    <a:pt x="3994" y="3021"/>
                  </a:cubicBezTo>
                  <a:cubicBezTo>
                    <a:pt x="3975" y="3060"/>
                    <a:pt x="3914" y="3060"/>
                    <a:pt x="3894" y="3021"/>
                  </a:cubicBezTo>
                  <a:cubicBezTo>
                    <a:pt x="3765" y="2800"/>
                    <a:pt x="3837" y="2514"/>
                    <a:pt x="3830" y="2270"/>
                  </a:cubicBezTo>
                  <a:cubicBezTo>
                    <a:pt x="3822" y="2133"/>
                    <a:pt x="3814" y="1973"/>
                    <a:pt x="3738" y="1847"/>
                  </a:cubicBezTo>
                  <a:cubicBezTo>
                    <a:pt x="3677" y="1740"/>
                    <a:pt x="3586" y="1664"/>
                    <a:pt x="3513" y="1564"/>
                  </a:cubicBezTo>
                  <a:cubicBezTo>
                    <a:pt x="3505" y="1545"/>
                    <a:pt x="3513" y="1511"/>
                    <a:pt x="3536" y="1507"/>
                  </a:cubicBezTo>
                  <a:close/>
                  <a:moveTo>
                    <a:pt x="3509" y="2865"/>
                  </a:moveTo>
                  <a:cubicBezTo>
                    <a:pt x="3525" y="2918"/>
                    <a:pt x="3547" y="2960"/>
                    <a:pt x="3570" y="3002"/>
                  </a:cubicBezTo>
                  <a:cubicBezTo>
                    <a:pt x="3601" y="3052"/>
                    <a:pt x="3624" y="3086"/>
                    <a:pt x="3628" y="3136"/>
                  </a:cubicBezTo>
                  <a:cubicBezTo>
                    <a:pt x="3628" y="3151"/>
                    <a:pt x="3620" y="3170"/>
                    <a:pt x="3605" y="3174"/>
                  </a:cubicBezTo>
                  <a:cubicBezTo>
                    <a:pt x="3528" y="3220"/>
                    <a:pt x="3452" y="3170"/>
                    <a:pt x="3402" y="3109"/>
                  </a:cubicBezTo>
                  <a:cubicBezTo>
                    <a:pt x="3345" y="3040"/>
                    <a:pt x="3338" y="2941"/>
                    <a:pt x="3364" y="2861"/>
                  </a:cubicBezTo>
                  <a:cubicBezTo>
                    <a:pt x="3395" y="2800"/>
                    <a:pt x="3490" y="2793"/>
                    <a:pt x="3509" y="2865"/>
                  </a:cubicBezTo>
                  <a:close/>
                  <a:moveTo>
                    <a:pt x="3280" y="1988"/>
                  </a:moveTo>
                  <a:cubicBezTo>
                    <a:pt x="3341" y="2060"/>
                    <a:pt x="3422" y="2118"/>
                    <a:pt x="3475" y="2198"/>
                  </a:cubicBezTo>
                  <a:cubicBezTo>
                    <a:pt x="3532" y="2285"/>
                    <a:pt x="3441" y="2373"/>
                    <a:pt x="3353" y="2362"/>
                  </a:cubicBezTo>
                  <a:cubicBezTo>
                    <a:pt x="3105" y="2316"/>
                    <a:pt x="2895" y="1961"/>
                    <a:pt x="3029" y="1732"/>
                  </a:cubicBezTo>
                  <a:cubicBezTo>
                    <a:pt x="3052" y="1694"/>
                    <a:pt x="3113" y="1687"/>
                    <a:pt x="3132" y="1732"/>
                  </a:cubicBezTo>
                  <a:cubicBezTo>
                    <a:pt x="3174" y="1816"/>
                    <a:pt x="3219" y="1912"/>
                    <a:pt x="3280" y="1988"/>
                  </a:cubicBezTo>
                  <a:close/>
                  <a:moveTo>
                    <a:pt x="2232" y="478"/>
                  </a:moveTo>
                  <a:cubicBezTo>
                    <a:pt x="2468" y="428"/>
                    <a:pt x="2697" y="493"/>
                    <a:pt x="2857" y="683"/>
                  </a:cubicBezTo>
                  <a:cubicBezTo>
                    <a:pt x="2972" y="821"/>
                    <a:pt x="3181" y="1114"/>
                    <a:pt x="3097" y="1305"/>
                  </a:cubicBezTo>
                  <a:cubicBezTo>
                    <a:pt x="3086" y="1339"/>
                    <a:pt x="3048" y="1362"/>
                    <a:pt x="3010" y="1343"/>
                  </a:cubicBezTo>
                  <a:cubicBezTo>
                    <a:pt x="2861" y="1252"/>
                    <a:pt x="2830" y="1004"/>
                    <a:pt x="2743" y="863"/>
                  </a:cubicBezTo>
                  <a:cubicBezTo>
                    <a:pt x="2628" y="676"/>
                    <a:pt x="2464" y="577"/>
                    <a:pt x="2239" y="588"/>
                  </a:cubicBezTo>
                  <a:cubicBezTo>
                    <a:pt x="2182" y="588"/>
                    <a:pt x="2171" y="493"/>
                    <a:pt x="2232" y="478"/>
                  </a:cubicBezTo>
                  <a:close/>
                  <a:moveTo>
                    <a:pt x="1953" y="1038"/>
                  </a:moveTo>
                  <a:cubicBezTo>
                    <a:pt x="2808" y="1050"/>
                    <a:pt x="2602" y="2003"/>
                    <a:pt x="2766" y="2579"/>
                  </a:cubicBezTo>
                  <a:cubicBezTo>
                    <a:pt x="2773" y="2617"/>
                    <a:pt x="2735" y="2659"/>
                    <a:pt x="2697" y="2648"/>
                  </a:cubicBezTo>
                  <a:cubicBezTo>
                    <a:pt x="2422" y="2545"/>
                    <a:pt x="2411" y="2236"/>
                    <a:pt x="2407" y="1984"/>
                  </a:cubicBezTo>
                  <a:cubicBezTo>
                    <a:pt x="2403" y="1580"/>
                    <a:pt x="2369" y="1305"/>
                    <a:pt x="1930" y="1179"/>
                  </a:cubicBezTo>
                  <a:cubicBezTo>
                    <a:pt x="1865" y="1153"/>
                    <a:pt x="1877" y="1038"/>
                    <a:pt x="1953" y="1038"/>
                  </a:cubicBezTo>
                  <a:close/>
                  <a:moveTo>
                    <a:pt x="1888" y="4097"/>
                  </a:moveTo>
                  <a:cubicBezTo>
                    <a:pt x="1911" y="4021"/>
                    <a:pt x="2029" y="4028"/>
                    <a:pt x="2029" y="4116"/>
                  </a:cubicBezTo>
                  <a:cubicBezTo>
                    <a:pt x="2029" y="4211"/>
                    <a:pt x="2049" y="4299"/>
                    <a:pt x="2094" y="4387"/>
                  </a:cubicBezTo>
                  <a:cubicBezTo>
                    <a:pt x="2136" y="4463"/>
                    <a:pt x="2197" y="4520"/>
                    <a:pt x="2228" y="4604"/>
                  </a:cubicBezTo>
                  <a:cubicBezTo>
                    <a:pt x="2235" y="4631"/>
                    <a:pt x="2216" y="4669"/>
                    <a:pt x="2190" y="4673"/>
                  </a:cubicBezTo>
                  <a:cubicBezTo>
                    <a:pt x="2049" y="4692"/>
                    <a:pt x="1942" y="4597"/>
                    <a:pt x="1892" y="4471"/>
                  </a:cubicBezTo>
                  <a:cubicBezTo>
                    <a:pt x="1839" y="4349"/>
                    <a:pt x="1846" y="4223"/>
                    <a:pt x="1888" y="4097"/>
                  </a:cubicBezTo>
                  <a:close/>
                  <a:moveTo>
                    <a:pt x="1675" y="5073"/>
                  </a:moveTo>
                  <a:cubicBezTo>
                    <a:pt x="1682" y="5001"/>
                    <a:pt x="1789" y="5012"/>
                    <a:pt x="1808" y="5073"/>
                  </a:cubicBezTo>
                  <a:cubicBezTo>
                    <a:pt x="1820" y="5127"/>
                    <a:pt x="1846" y="5172"/>
                    <a:pt x="1858" y="5226"/>
                  </a:cubicBezTo>
                  <a:cubicBezTo>
                    <a:pt x="1869" y="5253"/>
                    <a:pt x="1846" y="5291"/>
                    <a:pt x="1812" y="5287"/>
                  </a:cubicBezTo>
                  <a:cubicBezTo>
                    <a:pt x="1759" y="5283"/>
                    <a:pt x="1732" y="5264"/>
                    <a:pt x="1698" y="5222"/>
                  </a:cubicBezTo>
                  <a:cubicBezTo>
                    <a:pt x="1663" y="5172"/>
                    <a:pt x="1663" y="5131"/>
                    <a:pt x="1675" y="5073"/>
                  </a:cubicBezTo>
                  <a:close/>
                  <a:moveTo>
                    <a:pt x="840" y="4505"/>
                  </a:moveTo>
                  <a:cubicBezTo>
                    <a:pt x="981" y="4223"/>
                    <a:pt x="1335" y="4040"/>
                    <a:pt x="1419" y="3735"/>
                  </a:cubicBezTo>
                  <a:cubicBezTo>
                    <a:pt x="1438" y="3662"/>
                    <a:pt x="1553" y="3674"/>
                    <a:pt x="1553" y="3754"/>
                  </a:cubicBezTo>
                  <a:cubicBezTo>
                    <a:pt x="1545" y="3983"/>
                    <a:pt x="1381" y="4158"/>
                    <a:pt x="1251" y="4337"/>
                  </a:cubicBezTo>
                  <a:cubicBezTo>
                    <a:pt x="1183" y="4444"/>
                    <a:pt x="1072" y="4562"/>
                    <a:pt x="1053" y="4692"/>
                  </a:cubicBezTo>
                  <a:cubicBezTo>
                    <a:pt x="1034" y="4814"/>
                    <a:pt x="1152" y="4925"/>
                    <a:pt x="1217" y="5020"/>
                  </a:cubicBezTo>
                  <a:cubicBezTo>
                    <a:pt x="1248" y="5073"/>
                    <a:pt x="1190" y="5127"/>
                    <a:pt x="1145" y="5115"/>
                  </a:cubicBezTo>
                  <a:cubicBezTo>
                    <a:pt x="840" y="5073"/>
                    <a:pt x="702" y="4776"/>
                    <a:pt x="840" y="4505"/>
                  </a:cubicBezTo>
                  <a:close/>
                  <a:moveTo>
                    <a:pt x="923" y="7407"/>
                  </a:moveTo>
                  <a:cubicBezTo>
                    <a:pt x="649" y="7308"/>
                    <a:pt x="649" y="6961"/>
                    <a:pt x="740" y="6721"/>
                  </a:cubicBezTo>
                  <a:cubicBezTo>
                    <a:pt x="878" y="6366"/>
                    <a:pt x="1164" y="6027"/>
                    <a:pt x="992" y="5634"/>
                  </a:cubicBezTo>
                  <a:cubicBezTo>
                    <a:pt x="958" y="5565"/>
                    <a:pt x="1038" y="5500"/>
                    <a:pt x="1103" y="5554"/>
                  </a:cubicBezTo>
                  <a:cubicBezTo>
                    <a:pt x="1354" y="5760"/>
                    <a:pt x="1320" y="6065"/>
                    <a:pt x="1217" y="6340"/>
                  </a:cubicBezTo>
                  <a:cubicBezTo>
                    <a:pt x="1145" y="6519"/>
                    <a:pt x="1034" y="6683"/>
                    <a:pt x="992" y="6870"/>
                  </a:cubicBezTo>
                  <a:cubicBezTo>
                    <a:pt x="950" y="7041"/>
                    <a:pt x="1015" y="7175"/>
                    <a:pt x="1019" y="7343"/>
                  </a:cubicBezTo>
                  <a:cubicBezTo>
                    <a:pt x="1019" y="7381"/>
                    <a:pt x="969" y="7423"/>
                    <a:pt x="923" y="7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1;p73">
              <a:extLst>
                <a:ext uri="{FF2B5EF4-FFF2-40B4-BE49-F238E27FC236}">
                  <a16:creationId xmlns:a16="http://schemas.microsoft.com/office/drawing/2014/main" id="{262CE45D-FED9-54B7-60A4-CFADF3DB6A77}"/>
                </a:ext>
              </a:extLst>
            </p:cNvPr>
            <p:cNvSpPr/>
            <p:nvPr/>
          </p:nvSpPr>
          <p:spPr>
            <a:xfrm>
              <a:off x="3565779" y="3501678"/>
              <a:ext cx="65151" cy="34508"/>
            </a:xfrm>
            <a:custGeom>
              <a:avLst/>
              <a:gdLst/>
              <a:ahLst/>
              <a:cxnLst/>
              <a:rect l="l" t="t" r="r" b="b"/>
              <a:pathLst>
                <a:path w="2141" h="1134" fill="none" extrusionOk="0">
                  <a:moveTo>
                    <a:pt x="233" y="805"/>
                  </a:moveTo>
                  <a:cubicBezTo>
                    <a:pt x="393" y="962"/>
                    <a:pt x="603" y="1068"/>
                    <a:pt x="817" y="1114"/>
                  </a:cubicBezTo>
                  <a:cubicBezTo>
                    <a:pt x="855" y="1126"/>
                    <a:pt x="893" y="1129"/>
                    <a:pt x="927" y="1133"/>
                  </a:cubicBezTo>
                  <a:cubicBezTo>
                    <a:pt x="916" y="1091"/>
                    <a:pt x="901" y="1053"/>
                    <a:pt x="889" y="1011"/>
                  </a:cubicBezTo>
                  <a:cubicBezTo>
                    <a:pt x="1091" y="927"/>
                    <a:pt x="1320" y="847"/>
                    <a:pt x="1541" y="820"/>
                  </a:cubicBezTo>
                  <a:cubicBezTo>
                    <a:pt x="1560" y="881"/>
                    <a:pt x="1572" y="942"/>
                    <a:pt x="1587" y="1003"/>
                  </a:cubicBezTo>
                  <a:cubicBezTo>
                    <a:pt x="1641" y="977"/>
                    <a:pt x="1686" y="954"/>
                    <a:pt x="1717" y="927"/>
                  </a:cubicBezTo>
                  <a:cubicBezTo>
                    <a:pt x="1923" y="775"/>
                    <a:pt x="2113" y="534"/>
                    <a:pt x="2140" y="161"/>
                  </a:cubicBezTo>
                  <a:cubicBezTo>
                    <a:pt x="2037" y="103"/>
                    <a:pt x="1831" y="100"/>
                    <a:pt x="1717" y="77"/>
                  </a:cubicBezTo>
                  <a:cubicBezTo>
                    <a:pt x="1694" y="122"/>
                    <a:pt x="1667" y="164"/>
                    <a:pt x="1637" y="203"/>
                  </a:cubicBezTo>
                  <a:cubicBezTo>
                    <a:pt x="1400" y="470"/>
                    <a:pt x="943" y="431"/>
                    <a:pt x="889" y="393"/>
                  </a:cubicBezTo>
                  <a:cubicBezTo>
                    <a:pt x="702" y="275"/>
                    <a:pt x="611" y="218"/>
                    <a:pt x="573" y="0"/>
                  </a:cubicBezTo>
                  <a:lnTo>
                    <a:pt x="573" y="0"/>
                  </a:lnTo>
                  <a:cubicBezTo>
                    <a:pt x="420" y="115"/>
                    <a:pt x="153" y="233"/>
                    <a:pt x="20" y="290"/>
                  </a:cubicBezTo>
                  <a:cubicBezTo>
                    <a:pt x="20" y="298"/>
                    <a:pt x="20" y="309"/>
                    <a:pt x="16" y="317"/>
                  </a:cubicBezTo>
                  <a:cubicBezTo>
                    <a:pt x="1" y="523"/>
                    <a:pt x="88" y="653"/>
                    <a:pt x="233" y="8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2;p73">
              <a:extLst>
                <a:ext uri="{FF2B5EF4-FFF2-40B4-BE49-F238E27FC236}">
                  <a16:creationId xmlns:a16="http://schemas.microsoft.com/office/drawing/2014/main" id="{B0669B7D-E81B-08CD-3C97-2AC796AF8DDA}"/>
                </a:ext>
              </a:extLst>
            </p:cNvPr>
            <p:cNvSpPr/>
            <p:nvPr/>
          </p:nvSpPr>
          <p:spPr>
            <a:xfrm>
              <a:off x="3575182" y="3526631"/>
              <a:ext cx="43910" cy="116212"/>
            </a:xfrm>
            <a:custGeom>
              <a:avLst/>
              <a:gdLst/>
              <a:ahLst/>
              <a:cxnLst/>
              <a:rect l="l" t="t" r="r" b="b"/>
              <a:pathLst>
                <a:path w="1443" h="3819" fill="none" extrusionOk="0">
                  <a:moveTo>
                    <a:pt x="1232" y="2407"/>
                  </a:moveTo>
                  <a:cubicBezTo>
                    <a:pt x="1313" y="2212"/>
                    <a:pt x="1351" y="1995"/>
                    <a:pt x="1374" y="1785"/>
                  </a:cubicBezTo>
                  <a:cubicBezTo>
                    <a:pt x="1442" y="1251"/>
                    <a:pt x="1408" y="710"/>
                    <a:pt x="1286" y="183"/>
                  </a:cubicBezTo>
                  <a:cubicBezTo>
                    <a:pt x="1271" y="122"/>
                    <a:pt x="1255" y="61"/>
                    <a:pt x="1236" y="0"/>
                  </a:cubicBezTo>
                  <a:cubicBezTo>
                    <a:pt x="1019" y="27"/>
                    <a:pt x="790" y="107"/>
                    <a:pt x="584" y="191"/>
                  </a:cubicBezTo>
                  <a:cubicBezTo>
                    <a:pt x="599" y="229"/>
                    <a:pt x="607" y="271"/>
                    <a:pt x="622" y="313"/>
                  </a:cubicBezTo>
                  <a:cubicBezTo>
                    <a:pt x="744" y="752"/>
                    <a:pt x="771" y="1225"/>
                    <a:pt x="645" y="1663"/>
                  </a:cubicBezTo>
                  <a:cubicBezTo>
                    <a:pt x="512" y="2144"/>
                    <a:pt x="218" y="2548"/>
                    <a:pt x="1" y="2811"/>
                  </a:cubicBezTo>
                  <a:cubicBezTo>
                    <a:pt x="27" y="2868"/>
                    <a:pt x="115" y="3524"/>
                    <a:pt x="149" y="3818"/>
                  </a:cubicBezTo>
                  <a:cubicBezTo>
                    <a:pt x="161" y="3811"/>
                    <a:pt x="168" y="3803"/>
                    <a:pt x="180" y="3799"/>
                  </a:cubicBezTo>
                  <a:cubicBezTo>
                    <a:pt x="657" y="3418"/>
                    <a:pt x="985" y="3025"/>
                    <a:pt x="1232" y="24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3;p73">
              <a:extLst>
                <a:ext uri="{FF2B5EF4-FFF2-40B4-BE49-F238E27FC236}">
                  <a16:creationId xmlns:a16="http://schemas.microsoft.com/office/drawing/2014/main" id="{7F8606D0-CE52-9827-AD02-5280F3F2E4E9}"/>
                </a:ext>
              </a:extLst>
            </p:cNvPr>
            <p:cNvSpPr/>
            <p:nvPr/>
          </p:nvSpPr>
          <p:spPr>
            <a:xfrm>
              <a:off x="3942742" y="3841152"/>
              <a:ext cx="53983" cy="37155"/>
            </a:xfrm>
            <a:custGeom>
              <a:avLst/>
              <a:gdLst/>
              <a:ahLst/>
              <a:cxnLst/>
              <a:rect l="l" t="t" r="r" b="b"/>
              <a:pathLst>
                <a:path w="1774" h="1221" fill="none" extrusionOk="0">
                  <a:moveTo>
                    <a:pt x="27" y="557"/>
                  </a:moveTo>
                  <a:lnTo>
                    <a:pt x="27" y="557"/>
                  </a:lnTo>
                  <a:cubicBezTo>
                    <a:pt x="0" y="668"/>
                    <a:pt x="46" y="794"/>
                    <a:pt x="145" y="851"/>
                  </a:cubicBezTo>
                  <a:cubicBezTo>
                    <a:pt x="237" y="908"/>
                    <a:pt x="355" y="904"/>
                    <a:pt x="462" y="938"/>
                  </a:cubicBezTo>
                  <a:cubicBezTo>
                    <a:pt x="584" y="980"/>
                    <a:pt x="683" y="1076"/>
                    <a:pt x="801" y="1133"/>
                  </a:cubicBezTo>
                  <a:cubicBezTo>
                    <a:pt x="946" y="1209"/>
                    <a:pt x="1125" y="1221"/>
                    <a:pt x="1278" y="1167"/>
                  </a:cubicBezTo>
                  <a:cubicBezTo>
                    <a:pt x="1591" y="1057"/>
                    <a:pt x="1774" y="691"/>
                    <a:pt x="1720" y="363"/>
                  </a:cubicBezTo>
                  <a:cubicBezTo>
                    <a:pt x="1690" y="191"/>
                    <a:pt x="1572" y="8"/>
                    <a:pt x="1400" y="12"/>
                  </a:cubicBezTo>
                  <a:cubicBezTo>
                    <a:pt x="1266" y="15"/>
                    <a:pt x="1156" y="138"/>
                    <a:pt x="1030" y="122"/>
                  </a:cubicBezTo>
                  <a:cubicBezTo>
                    <a:pt x="996" y="118"/>
                    <a:pt x="961" y="103"/>
                    <a:pt x="935" y="96"/>
                  </a:cubicBezTo>
                  <a:cubicBezTo>
                    <a:pt x="824" y="50"/>
                    <a:pt x="713" y="8"/>
                    <a:pt x="595" y="4"/>
                  </a:cubicBezTo>
                  <a:cubicBezTo>
                    <a:pt x="477" y="0"/>
                    <a:pt x="351" y="46"/>
                    <a:pt x="290" y="145"/>
                  </a:cubicBezTo>
                  <a:cubicBezTo>
                    <a:pt x="279" y="160"/>
                    <a:pt x="275" y="176"/>
                    <a:pt x="271" y="183"/>
                  </a:cubicBezTo>
                  <a:cubicBezTo>
                    <a:pt x="241" y="252"/>
                    <a:pt x="233" y="324"/>
                    <a:pt x="206" y="389"/>
                  </a:cubicBezTo>
                  <a:cubicBezTo>
                    <a:pt x="176" y="477"/>
                    <a:pt x="115" y="557"/>
                    <a:pt x="27" y="557"/>
                  </a:cubicBezTo>
                  <a:close/>
                  <a:moveTo>
                    <a:pt x="1297" y="946"/>
                  </a:moveTo>
                  <a:cubicBezTo>
                    <a:pt x="1247" y="984"/>
                    <a:pt x="1148" y="965"/>
                    <a:pt x="1099" y="954"/>
                  </a:cubicBezTo>
                  <a:cubicBezTo>
                    <a:pt x="1022" y="927"/>
                    <a:pt x="862" y="877"/>
                    <a:pt x="908" y="763"/>
                  </a:cubicBezTo>
                  <a:cubicBezTo>
                    <a:pt x="919" y="736"/>
                    <a:pt x="954" y="717"/>
                    <a:pt x="980" y="717"/>
                  </a:cubicBezTo>
                  <a:cubicBezTo>
                    <a:pt x="1061" y="717"/>
                    <a:pt x="1133" y="744"/>
                    <a:pt x="1205" y="774"/>
                  </a:cubicBezTo>
                  <a:cubicBezTo>
                    <a:pt x="1244" y="794"/>
                    <a:pt x="1301" y="820"/>
                    <a:pt x="1316" y="866"/>
                  </a:cubicBezTo>
                  <a:cubicBezTo>
                    <a:pt x="1343" y="889"/>
                    <a:pt x="1328" y="935"/>
                    <a:pt x="1297" y="946"/>
                  </a:cubicBezTo>
                  <a:close/>
                  <a:moveTo>
                    <a:pt x="458" y="412"/>
                  </a:moveTo>
                  <a:cubicBezTo>
                    <a:pt x="485" y="256"/>
                    <a:pt x="706" y="275"/>
                    <a:pt x="820" y="305"/>
                  </a:cubicBezTo>
                  <a:cubicBezTo>
                    <a:pt x="904" y="324"/>
                    <a:pt x="996" y="363"/>
                    <a:pt x="1087" y="351"/>
                  </a:cubicBezTo>
                  <a:cubicBezTo>
                    <a:pt x="1160" y="347"/>
                    <a:pt x="1228" y="309"/>
                    <a:pt x="1305" y="298"/>
                  </a:cubicBezTo>
                  <a:cubicBezTo>
                    <a:pt x="1343" y="294"/>
                    <a:pt x="1358" y="332"/>
                    <a:pt x="1358" y="366"/>
                  </a:cubicBezTo>
                  <a:cubicBezTo>
                    <a:pt x="1331" y="538"/>
                    <a:pt x="1133" y="591"/>
                    <a:pt x="984" y="561"/>
                  </a:cubicBezTo>
                  <a:cubicBezTo>
                    <a:pt x="900" y="542"/>
                    <a:pt x="816" y="507"/>
                    <a:pt x="729" y="488"/>
                  </a:cubicBezTo>
                  <a:cubicBezTo>
                    <a:pt x="652" y="477"/>
                    <a:pt x="565" y="500"/>
                    <a:pt x="492" y="469"/>
                  </a:cubicBezTo>
                  <a:cubicBezTo>
                    <a:pt x="466" y="466"/>
                    <a:pt x="450" y="443"/>
                    <a:pt x="458" y="412"/>
                  </a:cubicBezTo>
                  <a:close/>
                  <a:moveTo>
                    <a:pt x="466" y="591"/>
                  </a:moveTo>
                  <a:cubicBezTo>
                    <a:pt x="504" y="610"/>
                    <a:pt x="538" y="630"/>
                    <a:pt x="576" y="641"/>
                  </a:cubicBezTo>
                  <a:cubicBezTo>
                    <a:pt x="595" y="652"/>
                    <a:pt x="622" y="656"/>
                    <a:pt x="641" y="671"/>
                  </a:cubicBezTo>
                  <a:cubicBezTo>
                    <a:pt x="656" y="679"/>
                    <a:pt x="668" y="691"/>
                    <a:pt x="675" y="706"/>
                  </a:cubicBezTo>
                  <a:cubicBezTo>
                    <a:pt x="675" y="710"/>
                    <a:pt x="675" y="710"/>
                    <a:pt x="679" y="710"/>
                  </a:cubicBezTo>
                  <a:cubicBezTo>
                    <a:pt x="710" y="736"/>
                    <a:pt x="698" y="786"/>
                    <a:pt x="668" y="809"/>
                  </a:cubicBezTo>
                  <a:cubicBezTo>
                    <a:pt x="672" y="805"/>
                    <a:pt x="675" y="797"/>
                    <a:pt x="675" y="794"/>
                  </a:cubicBezTo>
                  <a:cubicBezTo>
                    <a:pt x="656" y="816"/>
                    <a:pt x="633" y="843"/>
                    <a:pt x="599" y="839"/>
                  </a:cubicBezTo>
                  <a:cubicBezTo>
                    <a:pt x="488" y="824"/>
                    <a:pt x="408" y="767"/>
                    <a:pt x="370" y="660"/>
                  </a:cubicBezTo>
                  <a:cubicBezTo>
                    <a:pt x="351" y="610"/>
                    <a:pt x="424" y="561"/>
                    <a:pt x="466" y="5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4;p73">
              <a:extLst>
                <a:ext uri="{FF2B5EF4-FFF2-40B4-BE49-F238E27FC236}">
                  <a16:creationId xmlns:a16="http://schemas.microsoft.com/office/drawing/2014/main" id="{0669A4B6-186B-2FC5-AE54-39355F2547A6}"/>
                </a:ext>
              </a:extLst>
            </p:cNvPr>
            <p:cNvSpPr/>
            <p:nvPr/>
          </p:nvSpPr>
          <p:spPr>
            <a:xfrm>
              <a:off x="3705056" y="3854602"/>
              <a:ext cx="195452" cy="192926"/>
            </a:xfrm>
            <a:custGeom>
              <a:avLst/>
              <a:gdLst/>
              <a:ahLst/>
              <a:cxnLst/>
              <a:rect l="l" t="t" r="r" b="b"/>
              <a:pathLst>
                <a:path w="6423" h="6340" fill="none" extrusionOk="0">
                  <a:moveTo>
                    <a:pt x="5122" y="519"/>
                  </a:moveTo>
                  <a:cubicBezTo>
                    <a:pt x="4932" y="264"/>
                    <a:pt x="4573" y="149"/>
                    <a:pt x="4474" y="100"/>
                  </a:cubicBezTo>
                  <a:cubicBezTo>
                    <a:pt x="4386" y="58"/>
                    <a:pt x="4291" y="39"/>
                    <a:pt x="4196" y="27"/>
                  </a:cubicBezTo>
                  <a:cubicBezTo>
                    <a:pt x="4150" y="24"/>
                    <a:pt x="4100" y="20"/>
                    <a:pt x="4058" y="16"/>
                  </a:cubicBezTo>
                  <a:cubicBezTo>
                    <a:pt x="3868" y="4"/>
                    <a:pt x="3673" y="1"/>
                    <a:pt x="3486" y="54"/>
                  </a:cubicBezTo>
                  <a:cubicBezTo>
                    <a:pt x="3406" y="77"/>
                    <a:pt x="3334" y="111"/>
                    <a:pt x="3257" y="149"/>
                  </a:cubicBezTo>
                  <a:cubicBezTo>
                    <a:pt x="3124" y="218"/>
                    <a:pt x="3002" y="321"/>
                    <a:pt x="2895" y="428"/>
                  </a:cubicBezTo>
                  <a:cubicBezTo>
                    <a:pt x="2514" y="809"/>
                    <a:pt x="2258" y="1316"/>
                    <a:pt x="2178" y="1850"/>
                  </a:cubicBezTo>
                  <a:cubicBezTo>
                    <a:pt x="2170" y="1908"/>
                    <a:pt x="2163" y="1965"/>
                    <a:pt x="2159" y="2022"/>
                  </a:cubicBezTo>
                  <a:cubicBezTo>
                    <a:pt x="2113" y="2617"/>
                    <a:pt x="2289" y="3227"/>
                    <a:pt x="2636" y="3708"/>
                  </a:cubicBezTo>
                  <a:cubicBezTo>
                    <a:pt x="2861" y="4021"/>
                    <a:pt x="3154" y="4288"/>
                    <a:pt x="3299" y="4638"/>
                  </a:cubicBezTo>
                  <a:cubicBezTo>
                    <a:pt x="3055" y="4673"/>
                    <a:pt x="1736" y="4757"/>
                    <a:pt x="1247" y="4863"/>
                  </a:cubicBezTo>
                  <a:cubicBezTo>
                    <a:pt x="1148" y="4886"/>
                    <a:pt x="691" y="4936"/>
                    <a:pt x="603" y="4924"/>
                  </a:cubicBezTo>
                  <a:cubicBezTo>
                    <a:pt x="473" y="4909"/>
                    <a:pt x="355" y="4966"/>
                    <a:pt x="260" y="5054"/>
                  </a:cubicBezTo>
                  <a:cubicBezTo>
                    <a:pt x="157" y="5146"/>
                    <a:pt x="80" y="5272"/>
                    <a:pt x="35" y="5401"/>
                  </a:cubicBezTo>
                  <a:cubicBezTo>
                    <a:pt x="23" y="5420"/>
                    <a:pt x="19" y="5443"/>
                    <a:pt x="12" y="5462"/>
                  </a:cubicBezTo>
                  <a:cubicBezTo>
                    <a:pt x="134" y="5321"/>
                    <a:pt x="309" y="5214"/>
                    <a:pt x="488" y="5165"/>
                  </a:cubicBezTo>
                  <a:cubicBezTo>
                    <a:pt x="1011" y="5012"/>
                    <a:pt x="1549" y="5039"/>
                    <a:pt x="2090" y="5024"/>
                  </a:cubicBezTo>
                  <a:cubicBezTo>
                    <a:pt x="2117" y="5024"/>
                    <a:pt x="2132" y="5069"/>
                    <a:pt x="2102" y="5081"/>
                  </a:cubicBezTo>
                  <a:cubicBezTo>
                    <a:pt x="1732" y="5249"/>
                    <a:pt x="1328" y="5214"/>
                    <a:pt x="931" y="5283"/>
                  </a:cubicBezTo>
                  <a:cubicBezTo>
                    <a:pt x="721" y="5317"/>
                    <a:pt x="481" y="5359"/>
                    <a:pt x="302" y="5481"/>
                  </a:cubicBezTo>
                  <a:cubicBezTo>
                    <a:pt x="77" y="5641"/>
                    <a:pt x="73" y="5836"/>
                    <a:pt x="0" y="6069"/>
                  </a:cubicBezTo>
                  <a:cubicBezTo>
                    <a:pt x="16" y="6099"/>
                    <a:pt x="35" y="6126"/>
                    <a:pt x="54" y="6156"/>
                  </a:cubicBezTo>
                  <a:cubicBezTo>
                    <a:pt x="145" y="5958"/>
                    <a:pt x="386" y="5779"/>
                    <a:pt x="584" y="5699"/>
                  </a:cubicBezTo>
                  <a:cubicBezTo>
                    <a:pt x="988" y="5519"/>
                    <a:pt x="1644" y="5298"/>
                    <a:pt x="2094" y="5416"/>
                  </a:cubicBezTo>
                  <a:cubicBezTo>
                    <a:pt x="2121" y="5424"/>
                    <a:pt x="2136" y="5462"/>
                    <a:pt x="2113" y="5489"/>
                  </a:cubicBezTo>
                  <a:cubicBezTo>
                    <a:pt x="1717" y="5813"/>
                    <a:pt x="420" y="5725"/>
                    <a:pt x="305" y="6313"/>
                  </a:cubicBezTo>
                  <a:cubicBezTo>
                    <a:pt x="382" y="6336"/>
                    <a:pt x="469" y="6339"/>
                    <a:pt x="550" y="6339"/>
                  </a:cubicBezTo>
                  <a:cubicBezTo>
                    <a:pt x="721" y="6332"/>
                    <a:pt x="881" y="6278"/>
                    <a:pt x="1049" y="6236"/>
                  </a:cubicBezTo>
                  <a:cubicBezTo>
                    <a:pt x="1873" y="6027"/>
                    <a:pt x="2739" y="6080"/>
                    <a:pt x="3585" y="6130"/>
                  </a:cubicBezTo>
                  <a:cubicBezTo>
                    <a:pt x="3852" y="6149"/>
                    <a:pt x="4119" y="6164"/>
                    <a:pt x="4375" y="6217"/>
                  </a:cubicBezTo>
                  <a:cubicBezTo>
                    <a:pt x="4482" y="6236"/>
                    <a:pt x="4592" y="6263"/>
                    <a:pt x="4703" y="6267"/>
                  </a:cubicBezTo>
                  <a:cubicBezTo>
                    <a:pt x="4878" y="6275"/>
                    <a:pt x="5050" y="6217"/>
                    <a:pt x="5199" y="6133"/>
                  </a:cubicBezTo>
                  <a:cubicBezTo>
                    <a:pt x="5656" y="5878"/>
                    <a:pt x="5927" y="5386"/>
                    <a:pt x="6099" y="4890"/>
                  </a:cubicBezTo>
                  <a:cubicBezTo>
                    <a:pt x="6335" y="4211"/>
                    <a:pt x="6423" y="3479"/>
                    <a:pt x="6354" y="2758"/>
                  </a:cubicBezTo>
                  <a:cubicBezTo>
                    <a:pt x="6351" y="2712"/>
                    <a:pt x="6347" y="2659"/>
                    <a:pt x="6335" y="2613"/>
                  </a:cubicBezTo>
                  <a:cubicBezTo>
                    <a:pt x="6305" y="2361"/>
                    <a:pt x="6248" y="2106"/>
                    <a:pt x="6145" y="1873"/>
                  </a:cubicBezTo>
                  <a:cubicBezTo>
                    <a:pt x="5927" y="1351"/>
                    <a:pt x="5206" y="634"/>
                    <a:pt x="5122" y="5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5;p73">
              <a:extLst>
                <a:ext uri="{FF2B5EF4-FFF2-40B4-BE49-F238E27FC236}">
                  <a16:creationId xmlns:a16="http://schemas.microsoft.com/office/drawing/2014/main" id="{C4555557-BD53-218B-0005-6F1A7C2EE378}"/>
                </a:ext>
              </a:extLst>
            </p:cNvPr>
            <p:cNvSpPr/>
            <p:nvPr/>
          </p:nvSpPr>
          <p:spPr>
            <a:xfrm>
              <a:off x="3543839" y="3532199"/>
              <a:ext cx="23583" cy="16280"/>
            </a:xfrm>
            <a:custGeom>
              <a:avLst/>
              <a:gdLst/>
              <a:ahLst/>
              <a:cxnLst/>
              <a:rect l="l" t="t" r="r" b="b"/>
              <a:pathLst>
                <a:path w="775" h="535" fill="none" extrusionOk="0">
                  <a:moveTo>
                    <a:pt x="527" y="168"/>
                  </a:moveTo>
                  <a:cubicBezTo>
                    <a:pt x="451" y="123"/>
                    <a:pt x="363" y="92"/>
                    <a:pt x="283" y="50"/>
                  </a:cubicBezTo>
                  <a:cubicBezTo>
                    <a:pt x="188" y="0"/>
                    <a:pt x="73" y="16"/>
                    <a:pt x="1" y="103"/>
                  </a:cubicBezTo>
                  <a:cubicBezTo>
                    <a:pt x="12" y="107"/>
                    <a:pt x="20" y="107"/>
                    <a:pt x="27" y="111"/>
                  </a:cubicBezTo>
                  <a:cubicBezTo>
                    <a:pt x="39" y="123"/>
                    <a:pt x="50" y="130"/>
                    <a:pt x="66" y="142"/>
                  </a:cubicBezTo>
                  <a:lnTo>
                    <a:pt x="73" y="149"/>
                  </a:lnTo>
                  <a:cubicBezTo>
                    <a:pt x="69" y="145"/>
                    <a:pt x="111" y="187"/>
                    <a:pt x="73" y="149"/>
                  </a:cubicBezTo>
                  <a:cubicBezTo>
                    <a:pt x="73" y="153"/>
                    <a:pt x="85" y="161"/>
                    <a:pt x="96" y="184"/>
                  </a:cubicBezTo>
                  <a:cubicBezTo>
                    <a:pt x="115" y="206"/>
                    <a:pt x="142" y="248"/>
                    <a:pt x="149" y="283"/>
                  </a:cubicBezTo>
                  <a:cubicBezTo>
                    <a:pt x="153" y="306"/>
                    <a:pt x="153" y="321"/>
                    <a:pt x="153" y="325"/>
                  </a:cubicBezTo>
                  <a:lnTo>
                    <a:pt x="153" y="332"/>
                  </a:lnTo>
                  <a:cubicBezTo>
                    <a:pt x="157" y="370"/>
                    <a:pt x="165" y="412"/>
                    <a:pt x="138" y="447"/>
                  </a:cubicBezTo>
                  <a:cubicBezTo>
                    <a:pt x="138" y="451"/>
                    <a:pt x="134" y="451"/>
                    <a:pt x="134" y="454"/>
                  </a:cubicBezTo>
                  <a:cubicBezTo>
                    <a:pt x="214" y="466"/>
                    <a:pt x="287" y="458"/>
                    <a:pt x="371" y="454"/>
                  </a:cubicBezTo>
                  <a:cubicBezTo>
                    <a:pt x="439" y="451"/>
                    <a:pt x="550" y="447"/>
                    <a:pt x="611" y="489"/>
                  </a:cubicBezTo>
                  <a:cubicBezTo>
                    <a:pt x="680" y="534"/>
                    <a:pt x="775" y="439"/>
                    <a:pt x="725" y="374"/>
                  </a:cubicBezTo>
                  <a:cubicBezTo>
                    <a:pt x="668" y="287"/>
                    <a:pt x="619" y="222"/>
                    <a:pt x="527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6;p73">
              <a:extLst>
                <a:ext uri="{FF2B5EF4-FFF2-40B4-BE49-F238E27FC236}">
                  <a16:creationId xmlns:a16="http://schemas.microsoft.com/office/drawing/2014/main" id="{286A121B-BF55-E79C-0850-69A8EE1F6DD7}"/>
                </a:ext>
              </a:extLst>
            </p:cNvPr>
            <p:cNvSpPr/>
            <p:nvPr/>
          </p:nvSpPr>
          <p:spPr>
            <a:xfrm>
              <a:off x="3628221" y="3538011"/>
              <a:ext cx="29030" cy="49357"/>
            </a:xfrm>
            <a:custGeom>
              <a:avLst/>
              <a:gdLst/>
              <a:ahLst/>
              <a:cxnLst/>
              <a:rect l="l" t="t" r="r" b="b"/>
              <a:pathLst>
                <a:path w="954" h="1622" fill="none" extrusionOk="0">
                  <a:moveTo>
                    <a:pt x="77" y="141"/>
                  </a:moveTo>
                  <a:cubicBezTo>
                    <a:pt x="515" y="267"/>
                    <a:pt x="546" y="542"/>
                    <a:pt x="553" y="946"/>
                  </a:cubicBezTo>
                  <a:cubicBezTo>
                    <a:pt x="553" y="1198"/>
                    <a:pt x="561" y="1507"/>
                    <a:pt x="843" y="1610"/>
                  </a:cubicBezTo>
                  <a:cubicBezTo>
                    <a:pt x="881" y="1621"/>
                    <a:pt x="920" y="1579"/>
                    <a:pt x="908" y="1541"/>
                  </a:cubicBezTo>
                  <a:cubicBezTo>
                    <a:pt x="748" y="965"/>
                    <a:pt x="954" y="12"/>
                    <a:pt x="100" y="0"/>
                  </a:cubicBezTo>
                  <a:cubicBezTo>
                    <a:pt x="12" y="0"/>
                    <a:pt x="0" y="115"/>
                    <a:pt x="77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7;p73">
              <a:extLst>
                <a:ext uri="{FF2B5EF4-FFF2-40B4-BE49-F238E27FC236}">
                  <a16:creationId xmlns:a16="http://schemas.microsoft.com/office/drawing/2014/main" id="{1C8620D2-13C3-9213-4C90-94BF324630E4}"/>
                </a:ext>
              </a:extLst>
            </p:cNvPr>
            <p:cNvSpPr/>
            <p:nvPr/>
          </p:nvSpPr>
          <p:spPr>
            <a:xfrm>
              <a:off x="3621374" y="3573158"/>
              <a:ext cx="20905" cy="43211"/>
            </a:xfrm>
            <a:custGeom>
              <a:avLst/>
              <a:gdLst/>
              <a:ahLst/>
              <a:cxnLst/>
              <a:rect l="l" t="t" r="r" b="b"/>
              <a:pathLst>
                <a:path w="687" h="1420" fill="none" extrusionOk="0">
                  <a:moveTo>
                    <a:pt x="553" y="924"/>
                  </a:moveTo>
                  <a:cubicBezTo>
                    <a:pt x="542" y="790"/>
                    <a:pt x="557" y="653"/>
                    <a:pt x="569" y="516"/>
                  </a:cubicBezTo>
                  <a:cubicBezTo>
                    <a:pt x="576" y="340"/>
                    <a:pt x="576" y="138"/>
                    <a:pt x="416" y="27"/>
                  </a:cubicBezTo>
                  <a:cubicBezTo>
                    <a:pt x="370" y="1"/>
                    <a:pt x="309" y="58"/>
                    <a:pt x="344" y="100"/>
                  </a:cubicBezTo>
                  <a:cubicBezTo>
                    <a:pt x="573" y="439"/>
                    <a:pt x="0" y="1225"/>
                    <a:pt x="592" y="1408"/>
                  </a:cubicBezTo>
                  <a:cubicBezTo>
                    <a:pt x="637" y="1420"/>
                    <a:pt x="687" y="1374"/>
                    <a:pt x="672" y="1324"/>
                  </a:cubicBezTo>
                  <a:cubicBezTo>
                    <a:pt x="630" y="1187"/>
                    <a:pt x="561" y="1069"/>
                    <a:pt x="553" y="9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8;p73">
              <a:extLst>
                <a:ext uri="{FF2B5EF4-FFF2-40B4-BE49-F238E27FC236}">
                  <a16:creationId xmlns:a16="http://schemas.microsoft.com/office/drawing/2014/main" id="{2DD02C6E-E861-5A90-DF62-CF99F026AD90}"/>
                </a:ext>
              </a:extLst>
            </p:cNvPr>
            <p:cNvSpPr/>
            <p:nvPr/>
          </p:nvSpPr>
          <p:spPr>
            <a:xfrm>
              <a:off x="3649217" y="3595797"/>
              <a:ext cx="20358" cy="49479"/>
            </a:xfrm>
            <a:custGeom>
              <a:avLst/>
              <a:gdLst/>
              <a:ahLst/>
              <a:cxnLst/>
              <a:rect l="l" t="t" r="r" b="b"/>
              <a:pathLst>
                <a:path w="669" h="1626" fill="none" extrusionOk="0">
                  <a:moveTo>
                    <a:pt x="626" y="702"/>
                  </a:moveTo>
                  <a:cubicBezTo>
                    <a:pt x="581" y="424"/>
                    <a:pt x="401" y="206"/>
                    <a:pt x="172" y="54"/>
                  </a:cubicBezTo>
                  <a:cubicBezTo>
                    <a:pt x="96" y="1"/>
                    <a:pt x="1" y="100"/>
                    <a:pt x="47" y="176"/>
                  </a:cubicBezTo>
                  <a:cubicBezTo>
                    <a:pt x="115" y="290"/>
                    <a:pt x="199" y="397"/>
                    <a:pt x="268" y="504"/>
                  </a:cubicBezTo>
                  <a:cubicBezTo>
                    <a:pt x="386" y="695"/>
                    <a:pt x="333" y="878"/>
                    <a:pt x="264" y="1072"/>
                  </a:cubicBezTo>
                  <a:cubicBezTo>
                    <a:pt x="188" y="1278"/>
                    <a:pt x="188" y="1469"/>
                    <a:pt x="382" y="1599"/>
                  </a:cubicBezTo>
                  <a:cubicBezTo>
                    <a:pt x="420" y="1625"/>
                    <a:pt x="481" y="1587"/>
                    <a:pt x="478" y="1541"/>
                  </a:cubicBezTo>
                  <a:cubicBezTo>
                    <a:pt x="462" y="1248"/>
                    <a:pt x="668" y="988"/>
                    <a:pt x="626" y="7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9;p73">
              <a:extLst>
                <a:ext uri="{FF2B5EF4-FFF2-40B4-BE49-F238E27FC236}">
                  <a16:creationId xmlns:a16="http://schemas.microsoft.com/office/drawing/2014/main" id="{B75D5779-84C4-99A3-C7C9-1B6F58FA46DF}"/>
                </a:ext>
              </a:extLst>
            </p:cNvPr>
            <p:cNvSpPr/>
            <p:nvPr/>
          </p:nvSpPr>
          <p:spPr>
            <a:xfrm>
              <a:off x="3627399" y="3628753"/>
              <a:ext cx="12111" cy="20449"/>
            </a:xfrm>
            <a:custGeom>
              <a:avLst/>
              <a:gdLst/>
              <a:ahLst/>
              <a:cxnLst/>
              <a:rect l="l" t="t" r="r" b="b"/>
              <a:pathLst>
                <a:path w="398" h="672" fill="none" extrusionOk="0">
                  <a:moveTo>
                    <a:pt x="352" y="653"/>
                  </a:moveTo>
                  <a:cubicBezTo>
                    <a:pt x="378" y="649"/>
                    <a:pt x="397" y="607"/>
                    <a:pt x="390" y="584"/>
                  </a:cubicBezTo>
                  <a:cubicBezTo>
                    <a:pt x="359" y="500"/>
                    <a:pt x="298" y="443"/>
                    <a:pt x="256" y="367"/>
                  </a:cubicBezTo>
                  <a:cubicBezTo>
                    <a:pt x="207" y="279"/>
                    <a:pt x="191" y="191"/>
                    <a:pt x="191" y="96"/>
                  </a:cubicBezTo>
                  <a:cubicBezTo>
                    <a:pt x="191" y="8"/>
                    <a:pt x="73" y="1"/>
                    <a:pt x="50" y="73"/>
                  </a:cubicBezTo>
                  <a:cubicBezTo>
                    <a:pt x="8" y="203"/>
                    <a:pt x="1" y="329"/>
                    <a:pt x="54" y="451"/>
                  </a:cubicBezTo>
                  <a:cubicBezTo>
                    <a:pt x="104" y="577"/>
                    <a:pt x="211" y="672"/>
                    <a:pt x="352" y="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60;p73">
              <a:extLst>
                <a:ext uri="{FF2B5EF4-FFF2-40B4-BE49-F238E27FC236}">
                  <a16:creationId xmlns:a16="http://schemas.microsoft.com/office/drawing/2014/main" id="{2519531A-9D09-7497-A155-615D590FC8ED}"/>
                </a:ext>
              </a:extLst>
            </p:cNvPr>
            <p:cNvSpPr/>
            <p:nvPr/>
          </p:nvSpPr>
          <p:spPr>
            <a:xfrm>
              <a:off x="3592831" y="3617950"/>
              <a:ext cx="26139" cy="44610"/>
            </a:xfrm>
            <a:custGeom>
              <a:avLst/>
              <a:gdLst/>
              <a:ahLst/>
              <a:cxnLst/>
              <a:rect l="l" t="t" r="r" b="b"/>
              <a:pathLst>
                <a:path w="859" h="1466" fill="none" extrusionOk="0">
                  <a:moveTo>
                    <a:pt x="443" y="1454"/>
                  </a:moveTo>
                  <a:cubicBezTo>
                    <a:pt x="496" y="1466"/>
                    <a:pt x="553" y="1412"/>
                    <a:pt x="515" y="1359"/>
                  </a:cubicBezTo>
                  <a:cubicBezTo>
                    <a:pt x="450" y="1263"/>
                    <a:pt x="336" y="1149"/>
                    <a:pt x="351" y="1031"/>
                  </a:cubicBezTo>
                  <a:cubicBezTo>
                    <a:pt x="370" y="901"/>
                    <a:pt x="481" y="779"/>
                    <a:pt x="549" y="676"/>
                  </a:cubicBezTo>
                  <a:cubicBezTo>
                    <a:pt x="679" y="501"/>
                    <a:pt x="843" y="325"/>
                    <a:pt x="851" y="93"/>
                  </a:cubicBezTo>
                  <a:cubicBezTo>
                    <a:pt x="858" y="16"/>
                    <a:pt x="736" y="1"/>
                    <a:pt x="717" y="73"/>
                  </a:cubicBezTo>
                  <a:cubicBezTo>
                    <a:pt x="633" y="379"/>
                    <a:pt x="279" y="562"/>
                    <a:pt x="138" y="844"/>
                  </a:cubicBezTo>
                  <a:cubicBezTo>
                    <a:pt x="0" y="1111"/>
                    <a:pt x="138" y="1408"/>
                    <a:pt x="443" y="14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61;p73">
              <a:extLst>
                <a:ext uri="{FF2B5EF4-FFF2-40B4-BE49-F238E27FC236}">
                  <a16:creationId xmlns:a16="http://schemas.microsoft.com/office/drawing/2014/main" id="{8EF7A7DB-AB67-194C-323E-28747FDA0B54}"/>
                </a:ext>
              </a:extLst>
            </p:cNvPr>
            <p:cNvSpPr/>
            <p:nvPr/>
          </p:nvSpPr>
          <p:spPr>
            <a:xfrm>
              <a:off x="3577859" y="3663929"/>
              <a:ext cx="12324" cy="26139"/>
            </a:xfrm>
            <a:custGeom>
              <a:avLst/>
              <a:gdLst/>
              <a:ahLst/>
              <a:cxnLst/>
              <a:rect l="l" t="t" r="r" b="b"/>
              <a:pathLst>
                <a:path w="405" h="859" fill="none" extrusionOk="0">
                  <a:moveTo>
                    <a:pt x="191" y="77"/>
                  </a:moveTo>
                  <a:cubicBezTo>
                    <a:pt x="176" y="0"/>
                    <a:pt x="65" y="12"/>
                    <a:pt x="46" y="77"/>
                  </a:cubicBezTo>
                  <a:cubicBezTo>
                    <a:pt x="0" y="229"/>
                    <a:pt x="4" y="401"/>
                    <a:pt x="46" y="561"/>
                  </a:cubicBezTo>
                  <a:cubicBezTo>
                    <a:pt x="84" y="687"/>
                    <a:pt x="195" y="858"/>
                    <a:pt x="351" y="813"/>
                  </a:cubicBezTo>
                  <a:cubicBezTo>
                    <a:pt x="382" y="801"/>
                    <a:pt x="401" y="778"/>
                    <a:pt x="401" y="752"/>
                  </a:cubicBezTo>
                  <a:cubicBezTo>
                    <a:pt x="405" y="641"/>
                    <a:pt x="313" y="553"/>
                    <a:pt x="275" y="458"/>
                  </a:cubicBezTo>
                  <a:cubicBezTo>
                    <a:pt x="225" y="336"/>
                    <a:pt x="214" y="206"/>
                    <a:pt x="191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62;p73">
              <a:extLst>
                <a:ext uri="{FF2B5EF4-FFF2-40B4-BE49-F238E27FC236}">
                  <a16:creationId xmlns:a16="http://schemas.microsoft.com/office/drawing/2014/main" id="{93A780BA-E878-E386-A900-1BD91C303131}"/>
                </a:ext>
              </a:extLst>
            </p:cNvPr>
            <p:cNvSpPr/>
            <p:nvPr/>
          </p:nvSpPr>
          <p:spPr>
            <a:xfrm>
              <a:off x="3590975" y="3673667"/>
              <a:ext cx="21605" cy="58517"/>
            </a:xfrm>
            <a:custGeom>
              <a:avLst/>
              <a:gdLst/>
              <a:ahLst/>
              <a:cxnLst/>
              <a:rect l="l" t="t" r="r" b="b"/>
              <a:pathLst>
                <a:path w="710" h="1923" fill="none" extrusionOk="0">
                  <a:moveTo>
                    <a:pt x="347" y="1370"/>
                  </a:moveTo>
                  <a:cubicBezTo>
                    <a:pt x="389" y="1183"/>
                    <a:pt x="504" y="1015"/>
                    <a:pt x="568" y="840"/>
                  </a:cubicBezTo>
                  <a:cubicBezTo>
                    <a:pt x="679" y="565"/>
                    <a:pt x="710" y="260"/>
                    <a:pt x="454" y="54"/>
                  </a:cubicBezTo>
                  <a:cubicBezTo>
                    <a:pt x="393" y="1"/>
                    <a:pt x="317" y="62"/>
                    <a:pt x="347" y="134"/>
                  </a:cubicBezTo>
                  <a:cubicBezTo>
                    <a:pt x="515" y="527"/>
                    <a:pt x="225" y="863"/>
                    <a:pt x="92" y="1221"/>
                  </a:cubicBezTo>
                  <a:cubicBezTo>
                    <a:pt x="0" y="1461"/>
                    <a:pt x="0" y="1805"/>
                    <a:pt x="279" y="1908"/>
                  </a:cubicBezTo>
                  <a:cubicBezTo>
                    <a:pt x="321" y="1923"/>
                    <a:pt x="374" y="1885"/>
                    <a:pt x="374" y="1835"/>
                  </a:cubicBezTo>
                  <a:cubicBezTo>
                    <a:pt x="370" y="1675"/>
                    <a:pt x="309" y="1542"/>
                    <a:pt x="347" y="13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3;p73">
              <a:extLst>
                <a:ext uri="{FF2B5EF4-FFF2-40B4-BE49-F238E27FC236}">
                  <a16:creationId xmlns:a16="http://schemas.microsoft.com/office/drawing/2014/main" id="{5990E411-D77D-121D-AA49-AC04F9B0FD3E}"/>
                </a:ext>
              </a:extLst>
            </p:cNvPr>
            <p:cNvSpPr/>
            <p:nvPr/>
          </p:nvSpPr>
          <p:spPr>
            <a:xfrm>
              <a:off x="3622074" y="3658574"/>
              <a:ext cx="6177" cy="8855"/>
            </a:xfrm>
            <a:custGeom>
              <a:avLst/>
              <a:gdLst/>
              <a:ahLst/>
              <a:cxnLst/>
              <a:rect l="l" t="t" r="r" b="b"/>
              <a:pathLst>
                <a:path w="203" h="291" fill="none" extrusionOk="0">
                  <a:moveTo>
                    <a:pt x="149" y="287"/>
                  </a:moveTo>
                  <a:cubicBezTo>
                    <a:pt x="183" y="291"/>
                    <a:pt x="202" y="253"/>
                    <a:pt x="195" y="226"/>
                  </a:cubicBezTo>
                  <a:cubicBezTo>
                    <a:pt x="183" y="172"/>
                    <a:pt x="157" y="127"/>
                    <a:pt x="145" y="73"/>
                  </a:cubicBezTo>
                  <a:cubicBezTo>
                    <a:pt x="126" y="12"/>
                    <a:pt x="23" y="1"/>
                    <a:pt x="12" y="73"/>
                  </a:cubicBezTo>
                  <a:cubicBezTo>
                    <a:pt x="0" y="127"/>
                    <a:pt x="0" y="172"/>
                    <a:pt x="35" y="214"/>
                  </a:cubicBezTo>
                  <a:cubicBezTo>
                    <a:pt x="69" y="260"/>
                    <a:pt x="96" y="279"/>
                    <a:pt x="149" y="2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64;p73">
              <a:extLst>
                <a:ext uri="{FF2B5EF4-FFF2-40B4-BE49-F238E27FC236}">
                  <a16:creationId xmlns:a16="http://schemas.microsoft.com/office/drawing/2014/main" id="{EF8219EC-37F7-F229-C73C-DCF0FBD5FF78}"/>
                </a:ext>
              </a:extLst>
            </p:cNvPr>
            <p:cNvSpPr/>
            <p:nvPr/>
          </p:nvSpPr>
          <p:spPr>
            <a:xfrm>
              <a:off x="3645991" y="3650814"/>
              <a:ext cx="11259" cy="10133"/>
            </a:xfrm>
            <a:custGeom>
              <a:avLst/>
              <a:gdLst/>
              <a:ahLst/>
              <a:cxnLst/>
              <a:rect l="l" t="t" r="r" b="b"/>
              <a:pathLst>
                <a:path w="370" h="333" fill="none" extrusionOk="0">
                  <a:moveTo>
                    <a:pt x="313" y="161"/>
                  </a:moveTo>
                  <a:cubicBezTo>
                    <a:pt x="263" y="138"/>
                    <a:pt x="217" y="115"/>
                    <a:pt x="179" y="77"/>
                  </a:cubicBezTo>
                  <a:cubicBezTo>
                    <a:pt x="107" y="0"/>
                    <a:pt x="0" y="107"/>
                    <a:pt x="65" y="191"/>
                  </a:cubicBezTo>
                  <a:cubicBezTo>
                    <a:pt x="95" y="229"/>
                    <a:pt x="133" y="267"/>
                    <a:pt x="183" y="286"/>
                  </a:cubicBezTo>
                  <a:cubicBezTo>
                    <a:pt x="229" y="305"/>
                    <a:pt x="317" y="332"/>
                    <a:pt x="351" y="271"/>
                  </a:cubicBezTo>
                  <a:cubicBezTo>
                    <a:pt x="370" y="233"/>
                    <a:pt x="355" y="180"/>
                    <a:pt x="31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65;p73">
              <a:extLst>
                <a:ext uri="{FF2B5EF4-FFF2-40B4-BE49-F238E27FC236}">
                  <a16:creationId xmlns:a16="http://schemas.microsoft.com/office/drawing/2014/main" id="{4CF09D0C-3F53-5EDE-7D80-4325626388CD}"/>
                </a:ext>
              </a:extLst>
            </p:cNvPr>
            <p:cNvSpPr/>
            <p:nvPr/>
          </p:nvSpPr>
          <p:spPr>
            <a:xfrm>
              <a:off x="3637502" y="3519419"/>
              <a:ext cx="30917" cy="28695"/>
            </a:xfrm>
            <a:custGeom>
              <a:avLst/>
              <a:gdLst/>
              <a:ahLst/>
              <a:cxnLst/>
              <a:rect l="l" t="t" r="r" b="b"/>
              <a:pathLst>
                <a:path w="1016" h="943" fill="none" extrusionOk="0">
                  <a:moveTo>
                    <a:pt x="77" y="161"/>
                  </a:moveTo>
                  <a:cubicBezTo>
                    <a:pt x="298" y="150"/>
                    <a:pt x="462" y="249"/>
                    <a:pt x="576" y="436"/>
                  </a:cubicBezTo>
                  <a:cubicBezTo>
                    <a:pt x="660" y="581"/>
                    <a:pt x="695" y="829"/>
                    <a:pt x="843" y="916"/>
                  </a:cubicBezTo>
                  <a:cubicBezTo>
                    <a:pt x="882" y="943"/>
                    <a:pt x="920" y="916"/>
                    <a:pt x="935" y="878"/>
                  </a:cubicBezTo>
                  <a:cubicBezTo>
                    <a:pt x="1015" y="687"/>
                    <a:pt x="805" y="394"/>
                    <a:pt x="691" y="256"/>
                  </a:cubicBezTo>
                  <a:cubicBezTo>
                    <a:pt x="535" y="66"/>
                    <a:pt x="306" y="1"/>
                    <a:pt x="65" y="51"/>
                  </a:cubicBezTo>
                  <a:cubicBezTo>
                    <a:pt x="1" y="66"/>
                    <a:pt x="12" y="161"/>
                    <a:pt x="77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66;p73">
              <a:extLst>
                <a:ext uri="{FF2B5EF4-FFF2-40B4-BE49-F238E27FC236}">
                  <a16:creationId xmlns:a16="http://schemas.microsoft.com/office/drawing/2014/main" id="{55E1C540-6168-9A76-0554-0E92EA5FE756}"/>
                </a:ext>
              </a:extLst>
            </p:cNvPr>
            <p:cNvSpPr/>
            <p:nvPr/>
          </p:nvSpPr>
          <p:spPr>
            <a:xfrm>
              <a:off x="3659563" y="3557730"/>
              <a:ext cx="19414" cy="20936"/>
            </a:xfrm>
            <a:custGeom>
              <a:avLst/>
              <a:gdLst/>
              <a:ahLst/>
              <a:cxnLst/>
              <a:rect l="l" t="t" r="r" b="b"/>
              <a:pathLst>
                <a:path w="638" h="688" fill="none" extrusionOk="0">
                  <a:moveTo>
                    <a:pt x="134" y="46"/>
                  </a:moveTo>
                  <a:cubicBezTo>
                    <a:pt x="0" y="275"/>
                    <a:pt x="210" y="626"/>
                    <a:pt x="458" y="676"/>
                  </a:cubicBezTo>
                  <a:cubicBezTo>
                    <a:pt x="542" y="687"/>
                    <a:pt x="637" y="603"/>
                    <a:pt x="580" y="512"/>
                  </a:cubicBezTo>
                  <a:cubicBezTo>
                    <a:pt x="527" y="432"/>
                    <a:pt x="450" y="374"/>
                    <a:pt x="385" y="302"/>
                  </a:cubicBezTo>
                  <a:cubicBezTo>
                    <a:pt x="324" y="229"/>
                    <a:pt x="279" y="130"/>
                    <a:pt x="237" y="46"/>
                  </a:cubicBezTo>
                  <a:cubicBezTo>
                    <a:pt x="214" y="1"/>
                    <a:pt x="153" y="8"/>
                    <a:pt x="134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67;p73">
              <a:extLst>
                <a:ext uri="{FF2B5EF4-FFF2-40B4-BE49-F238E27FC236}">
                  <a16:creationId xmlns:a16="http://schemas.microsoft.com/office/drawing/2014/main" id="{9E4E1D78-CB08-3794-7490-307430D20AFF}"/>
                </a:ext>
              </a:extLst>
            </p:cNvPr>
            <p:cNvSpPr/>
            <p:nvPr/>
          </p:nvSpPr>
          <p:spPr>
            <a:xfrm>
              <a:off x="3678125" y="3548783"/>
              <a:ext cx="22092" cy="50757"/>
            </a:xfrm>
            <a:custGeom>
              <a:avLst/>
              <a:gdLst/>
              <a:ahLst/>
              <a:cxnLst/>
              <a:rect l="l" t="t" r="r" b="b"/>
              <a:pathLst>
                <a:path w="726" h="1668" fill="none" extrusionOk="0">
                  <a:moveTo>
                    <a:pt x="237" y="455"/>
                  </a:moveTo>
                  <a:cubicBezTo>
                    <a:pt x="309" y="577"/>
                    <a:pt x="325" y="733"/>
                    <a:pt x="328" y="878"/>
                  </a:cubicBezTo>
                  <a:cubicBezTo>
                    <a:pt x="336" y="1122"/>
                    <a:pt x="271" y="1408"/>
                    <a:pt x="393" y="1629"/>
                  </a:cubicBezTo>
                  <a:cubicBezTo>
                    <a:pt x="412" y="1668"/>
                    <a:pt x="477" y="1668"/>
                    <a:pt x="496" y="1629"/>
                  </a:cubicBezTo>
                  <a:cubicBezTo>
                    <a:pt x="679" y="1259"/>
                    <a:pt x="725" y="1"/>
                    <a:pt x="39" y="115"/>
                  </a:cubicBezTo>
                  <a:cubicBezTo>
                    <a:pt x="12" y="119"/>
                    <a:pt x="0" y="153"/>
                    <a:pt x="12" y="172"/>
                  </a:cubicBezTo>
                  <a:cubicBezTo>
                    <a:pt x="81" y="272"/>
                    <a:pt x="172" y="348"/>
                    <a:pt x="237" y="4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68;p73">
              <a:extLst>
                <a:ext uri="{FF2B5EF4-FFF2-40B4-BE49-F238E27FC236}">
                  <a16:creationId xmlns:a16="http://schemas.microsoft.com/office/drawing/2014/main" id="{25D120AA-7BA5-5D11-9D55-45CFC458925B}"/>
                </a:ext>
              </a:extLst>
            </p:cNvPr>
            <p:cNvSpPr/>
            <p:nvPr/>
          </p:nvSpPr>
          <p:spPr>
            <a:xfrm>
              <a:off x="3673135" y="3591385"/>
              <a:ext cx="8855" cy="13024"/>
            </a:xfrm>
            <a:custGeom>
              <a:avLst/>
              <a:gdLst/>
              <a:ahLst/>
              <a:cxnLst/>
              <a:rect l="l" t="t" r="r" b="b"/>
              <a:pathLst>
                <a:path w="291" h="428" fill="none" extrusionOk="0">
                  <a:moveTo>
                    <a:pt x="31" y="73"/>
                  </a:moveTo>
                  <a:cubicBezTo>
                    <a:pt x="0" y="153"/>
                    <a:pt x="12" y="256"/>
                    <a:pt x="69" y="321"/>
                  </a:cubicBezTo>
                  <a:cubicBezTo>
                    <a:pt x="115" y="382"/>
                    <a:pt x="191" y="428"/>
                    <a:pt x="267" y="390"/>
                  </a:cubicBezTo>
                  <a:cubicBezTo>
                    <a:pt x="283" y="382"/>
                    <a:pt x="290" y="363"/>
                    <a:pt x="290" y="351"/>
                  </a:cubicBezTo>
                  <a:cubicBezTo>
                    <a:pt x="287" y="298"/>
                    <a:pt x="260" y="264"/>
                    <a:pt x="233" y="218"/>
                  </a:cubicBezTo>
                  <a:cubicBezTo>
                    <a:pt x="210" y="168"/>
                    <a:pt x="187" y="130"/>
                    <a:pt x="172" y="77"/>
                  </a:cubicBezTo>
                  <a:cubicBezTo>
                    <a:pt x="149" y="1"/>
                    <a:pt x="54" y="8"/>
                    <a:pt x="31" y="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69;p73">
              <a:extLst>
                <a:ext uri="{FF2B5EF4-FFF2-40B4-BE49-F238E27FC236}">
                  <a16:creationId xmlns:a16="http://schemas.microsoft.com/office/drawing/2014/main" id="{D12B4A83-5771-9E9E-90E8-32BB9127F7D9}"/>
                </a:ext>
              </a:extLst>
            </p:cNvPr>
            <p:cNvSpPr/>
            <p:nvPr/>
          </p:nvSpPr>
          <p:spPr>
            <a:xfrm>
              <a:off x="3674748" y="3620750"/>
              <a:ext cx="12811" cy="29730"/>
            </a:xfrm>
            <a:custGeom>
              <a:avLst/>
              <a:gdLst/>
              <a:ahLst/>
              <a:cxnLst/>
              <a:rect l="l" t="t" r="r" b="b"/>
              <a:pathLst>
                <a:path w="421" h="977" fill="none" extrusionOk="0">
                  <a:moveTo>
                    <a:pt x="310" y="39"/>
                  </a:moveTo>
                  <a:cubicBezTo>
                    <a:pt x="295" y="8"/>
                    <a:pt x="245" y="1"/>
                    <a:pt x="226" y="27"/>
                  </a:cubicBezTo>
                  <a:cubicBezTo>
                    <a:pt x="111" y="172"/>
                    <a:pt x="43" y="367"/>
                    <a:pt x="20" y="542"/>
                  </a:cubicBezTo>
                  <a:cubicBezTo>
                    <a:pt x="1" y="687"/>
                    <a:pt x="24" y="977"/>
                    <a:pt x="230" y="977"/>
                  </a:cubicBezTo>
                  <a:cubicBezTo>
                    <a:pt x="420" y="977"/>
                    <a:pt x="275" y="714"/>
                    <a:pt x="275" y="622"/>
                  </a:cubicBezTo>
                  <a:cubicBezTo>
                    <a:pt x="272" y="428"/>
                    <a:pt x="398" y="233"/>
                    <a:pt x="31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70;p73">
              <a:extLst>
                <a:ext uri="{FF2B5EF4-FFF2-40B4-BE49-F238E27FC236}">
                  <a16:creationId xmlns:a16="http://schemas.microsoft.com/office/drawing/2014/main" id="{7BC2A8D4-053F-44AE-F481-6FB9C77676A5}"/>
                </a:ext>
              </a:extLst>
            </p:cNvPr>
            <p:cNvSpPr/>
            <p:nvPr/>
          </p:nvSpPr>
          <p:spPr>
            <a:xfrm>
              <a:off x="3695531" y="3608669"/>
              <a:ext cx="7242" cy="20814"/>
            </a:xfrm>
            <a:custGeom>
              <a:avLst/>
              <a:gdLst/>
              <a:ahLst/>
              <a:cxnLst/>
              <a:rect l="l" t="t" r="r" b="b"/>
              <a:pathLst>
                <a:path w="238" h="684" fill="none" extrusionOk="0">
                  <a:moveTo>
                    <a:pt x="23" y="329"/>
                  </a:moveTo>
                  <a:cubicBezTo>
                    <a:pt x="20" y="432"/>
                    <a:pt x="1" y="531"/>
                    <a:pt x="31" y="626"/>
                  </a:cubicBezTo>
                  <a:cubicBezTo>
                    <a:pt x="43" y="661"/>
                    <a:pt x="84" y="684"/>
                    <a:pt x="119" y="661"/>
                  </a:cubicBezTo>
                  <a:cubicBezTo>
                    <a:pt x="222" y="577"/>
                    <a:pt x="237" y="455"/>
                    <a:pt x="237" y="329"/>
                  </a:cubicBezTo>
                  <a:cubicBezTo>
                    <a:pt x="237" y="222"/>
                    <a:pt x="218" y="81"/>
                    <a:pt x="119" y="20"/>
                  </a:cubicBezTo>
                  <a:cubicBezTo>
                    <a:pt x="88" y="1"/>
                    <a:pt x="50" y="20"/>
                    <a:pt x="43" y="54"/>
                  </a:cubicBezTo>
                  <a:cubicBezTo>
                    <a:pt x="8" y="138"/>
                    <a:pt x="27" y="241"/>
                    <a:pt x="23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71;p73">
              <a:extLst>
                <a:ext uri="{FF2B5EF4-FFF2-40B4-BE49-F238E27FC236}">
                  <a16:creationId xmlns:a16="http://schemas.microsoft.com/office/drawing/2014/main" id="{5B17F7B0-EF08-7172-74D9-2F1295CA445D}"/>
                </a:ext>
              </a:extLst>
            </p:cNvPr>
            <p:cNvSpPr/>
            <p:nvPr/>
          </p:nvSpPr>
          <p:spPr>
            <a:xfrm>
              <a:off x="3693431" y="3638521"/>
              <a:ext cx="6086" cy="18228"/>
            </a:xfrm>
            <a:custGeom>
              <a:avLst/>
              <a:gdLst/>
              <a:ahLst/>
              <a:cxnLst/>
              <a:rect l="l" t="t" r="r" b="b"/>
              <a:pathLst>
                <a:path w="200" h="599" fill="none" extrusionOk="0">
                  <a:moveTo>
                    <a:pt x="176" y="118"/>
                  </a:moveTo>
                  <a:cubicBezTo>
                    <a:pt x="192" y="50"/>
                    <a:pt x="96" y="0"/>
                    <a:pt x="70" y="69"/>
                  </a:cubicBezTo>
                  <a:cubicBezTo>
                    <a:pt x="31" y="160"/>
                    <a:pt x="1" y="252"/>
                    <a:pt x="1" y="351"/>
                  </a:cubicBezTo>
                  <a:cubicBezTo>
                    <a:pt x="1" y="431"/>
                    <a:pt x="9" y="545"/>
                    <a:pt x="92" y="584"/>
                  </a:cubicBezTo>
                  <a:cubicBezTo>
                    <a:pt x="119" y="599"/>
                    <a:pt x="150" y="595"/>
                    <a:pt x="169" y="565"/>
                  </a:cubicBezTo>
                  <a:cubicBezTo>
                    <a:pt x="199" y="507"/>
                    <a:pt x="184" y="454"/>
                    <a:pt x="173" y="393"/>
                  </a:cubicBezTo>
                  <a:cubicBezTo>
                    <a:pt x="153" y="298"/>
                    <a:pt x="157" y="202"/>
                    <a:pt x="176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72;p73">
              <a:extLst>
                <a:ext uri="{FF2B5EF4-FFF2-40B4-BE49-F238E27FC236}">
                  <a16:creationId xmlns:a16="http://schemas.microsoft.com/office/drawing/2014/main" id="{5EE8FC81-DC8F-71BE-3D02-F31FFCD7AB0E}"/>
                </a:ext>
              </a:extLst>
            </p:cNvPr>
            <p:cNvSpPr/>
            <p:nvPr/>
          </p:nvSpPr>
          <p:spPr>
            <a:xfrm>
              <a:off x="3953423" y="3858193"/>
              <a:ext cx="11046" cy="8642"/>
            </a:xfrm>
            <a:custGeom>
              <a:avLst/>
              <a:gdLst/>
              <a:ahLst/>
              <a:cxnLst/>
              <a:rect l="l" t="t" r="r" b="b"/>
              <a:pathLst>
                <a:path w="363" h="284" fill="none" extrusionOk="0">
                  <a:moveTo>
                    <a:pt x="252" y="279"/>
                  </a:moveTo>
                  <a:cubicBezTo>
                    <a:pt x="286" y="283"/>
                    <a:pt x="317" y="260"/>
                    <a:pt x="328" y="234"/>
                  </a:cubicBezTo>
                  <a:cubicBezTo>
                    <a:pt x="324" y="241"/>
                    <a:pt x="321" y="245"/>
                    <a:pt x="321" y="249"/>
                  </a:cubicBezTo>
                  <a:cubicBezTo>
                    <a:pt x="355" y="230"/>
                    <a:pt x="362" y="176"/>
                    <a:pt x="336" y="150"/>
                  </a:cubicBezTo>
                  <a:cubicBezTo>
                    <a:pt x="336" y="150"/>
                    <a:pt x="336" y="146"/>
                    <a:pt x="328" y="146"/>
                  </a:cubicBezTo>
                  <a:cubicBezTo>
                    <a:pt x="321" y="131"/>
                    <a:pt x="309" y="119"/>
                    <a:pt x="298" y="111"/>
                  </a:cubicBezTo>
                  <a:cubicBezTo>
                    <a:pt x="279" y="100"/>
                    <a:pt x="248" y="92"/>
                    <a:pt x="229" y="81"/>
                  </a:cubicBezTo>
                  <a:cubicBezTo>
                    <a:pt x="191" y="70"/>
                    <a:pt x="153" y="50"/>
                    <a:pt x="118" y="31"/>
                  </a:cubicBezTo>
                  <a:cubicBezTo>
                    <a:pt x="73" y="1"/>
                    <a:pt x="0" y="50"/>
                    <a:pt x="23" y="100"/>
                  </a:cubicBezTo>
                  <a:cubicBezTo>
                    <a:pt x="61" y="207"/>
                    <a:pt x="137" y="264"/>
                    <a:pt x="252" y="2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73;p73">
              <a:extLst>
                <a:ext uri="{FF2B5EF4-FFF2-40B4-BE49-F238E27FC236}">
                  <a16:creationId xmlns:a16="http://schemas.microsoft.com/office/drawing/2014/main" id="{6E855D6E-C876-0BC8-4A96-F8183FD83378}"/>
                </a:ext>
              </a:extLst>
            </p:cNvPr>
            <p:cNvSpPr/>
            <p:nvPr/>
          </p:nvSpPr>
          <p:spPr>
            <a:xfrm>
              <a:off x="3956435" y="3849033"/>
              <a:ext cx="27752" cy="10255"/>
            </a:xfrm>
            <a:custGeom>
              <a:avLst/>
              <a:gdLst/>
              <a:ahLst/>
              <a:cxnLst/>
              <a:rect l="l" t="t" r="r" b="b"/>
              <a:pathLst>
                <a:path w="912" h="337" fill="none" extrusionOk="0">
                  <a:moveTo>
                    <a:pt x="46" y="218"/>
                  </a:moveTo>
                  <a:cubicBezTo>
                    <a:pt x="115" y="245"/>
                    <a:pt x="202" y="218"/>
                    <a:pt x="279" y="237"/>
                  </a:cubicBezTo>
                  <a:cubicBezTo>
                    <a:pt x="363" y="256"/>
                    <a:pt x="447" y="287"/>
                    <a:pt x="534" y="306"/>
                  </a:cubicBezTo>
                  <a:cubicBezTo>
                    <a:pt x="683" y="336"/>
                    <a:pt x="885" y="283"/>
                    <a:pt x="908" y="111"/>
                  </a:cubicBezTo>
                  <a:cubicBezTo>
                    <a:pt x="912" y="84"/>
                    <a:pt x="893" y="39"/>
                    <a:pt x="855" y="46"/>
                  </a:cubicBezTo>
                  <a:cubicBezTo>
                    <a:pt x="778" y="54"/>
                    <a:pt x="714" y="88"/>
                    <a:pt x="637" y="96"/>
                  </a:cubicBezTo>
                  <a:cubicBezTo>
                    <a:pt x="546" y="107"/>
                    <a:pt x="454" y="69"/>
                    <a:pt x="370" y="50"/>
                  </a:cubicBezTo>
                  <a:cubicBezTo>
                    <a:pt x="256" y="20"/>
                    <a:pt x="35" y="1"/>
                    <a:pt x="8" y="161"/>
                  </a:cubicBezTo>
                  <a:cubicBezTo>
                    <a:pt x="0" y="184"/>
                    <a:pt x="16" y="207"/>
                    <a:pt x="46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74;p73">
              <a:extLst>
                <a:ext uri="{FF2B5EF4-FFF2-40B4-BE49-F238E27FC236}">
                  <a16:creationId xmlns:a16="http://schemas.microsoft.com/office/drawing/2014/main" id="{09111A05-DFA0-5118-3B95-AD43E6C0133D}"/>
                </a:ext>
              </a:extLst>
            </p:cNvPr>
            <p:cNvSpPr/>
            <p:nvPr/>
          </p:nvSpPr>
          <p:spPr>
            <a:xfrm>
              <a:off x="3496855" y="3542637"/>
              <a:ext cx="15580" cy="18258"/>
            </a:xfrm>
            <a:custGeom>
              <a:avLst/>
              <a:gdLst/>
              <a:ahLst/>
              <a:cxnLst/>
              <a:rect l="l" t="t" r="r" b="b"/>
              <a:pathLst>
                <a:path w="512" h="600" fill="none" extrusionOk="0">
                  <a:moveTo>
                    <a:pt x="473" y="565"/>
                  </a:moveTo>
                  <a:cubicBezTo>
                    <a:pt x="507" y="489"/>
                    <a:pt x="511" y="420"/>
                    <a:pt x="488" y="340"/>
                  </a:cubicBezTo>
                  <a:cubicBezTo>
                    <a:pt x="458" y="230"/>
                    <a:pt x="420" y="127"/>
                    <a:pt x="320" y="66"/>
                  </a:cubicBezTo>
                  <a:cubicBezTo>
                    <a:pt x="305" y="54"/>
                    <a:pt x="294" y="50"/>
                    <a:pt x="279" y="46"/>
                  </a:cubicBezTo>
                  <a:cubicBezTo>
                    <a:pt x="141" y="1"/>
                    <a:pt x="0" y="142"/>
                    <a:pt x="34" y="283"/>
                  </a:cubicBezTo>
                  <a:cubicBezTo>
                    <a:pt x="57" y="382"/>
                    <a:pt x="134" y="439"/>
                    <a:pt x="210" y="504"/>
                  </a:cubicBezTo>
                  <a:cubicBezTo>
                    <a:pt x="279" y="561"/>
                    <a:pt x="340" y="600"/>
                    <a:pt x="427" y="592"/>
                  </a:cubicBezTo>
                  <a:cubicBezTo>
                    <a:pt x="431" y="592"/>
                    <a:pt x="435" y="592"/>
                    <a:pt x="439" y="588"/>
                  </a:cubicBezTo>
                  <a:cubicBezTo>
                    <a:pt x="454" y="584"/>
                    <a:pt x="469" y="580"/>
                    <a:pt x="473" y="5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75;p73">
              <a:extLst>
                <a:ext uri="{FF2B5EF4-FFF2-40B4-BE49-F238E27FC236}">
                  <a16:creationId xmlns:a16="http://schemas.microsoft.com/office/drawing/2014/main" id="{00C35DB9-96E6-63AB-DF59-CCD70AFD85F4}"/>
                </a:ext>
              </a:extLst>
            </p:cNvPr>
            <p:cNvSpPr/>
            <p:nvPr/>
          </p:nvSpPr>
          <p:spPr>
            <a:xfrm>
              <a:off x="3524577" y="3574436"/>
              <a:ext cx="46923" cy="15824"/>
            </a:xfrm>
            <a:custGeom>
              <a:avLst/>
              <a:gdLst/>
              <a:ahLst/>
              <a:cxnLst/>
              <a:rect l="l" t="t" r="r" b="b"/>
              <a:pathLst>
                <a:path w="1542" h="520" fill="none" extrusionOk="0">
                  <a:moveTo>
                    <a:pt x="966" y="489"/>
                  </a:moveTo>
                  <a:cubicBezTo>
                    <a:pt x="1175" y="443"/>
                    <a:pt x="1480" y="317"/>
                    <a:pt x="1530" y="88"/>
                  </a:cubicBezTo>
                  <a:cubicBezTo>
                    <a:pt x="1541" y="50"/>
                    <a:pt x="1511" y="1"/>
                    <a:pt x="1469" y="5"/>
                  </a:cubicBezTo>
                  <a:cubicBezTo>
                    <a:pt x="1374" y="16"/>
                    <a:pt x="1351" y="31"/>
                    <a:pt x="1274" y="92"/>
                  </a:cubicBezTo>
                  <a:cubicBezTo>
                    <a:pt x="1122" y="222"/>
                    <a:pt x="973" y="279"/>
                    <a:pt x="775" y="287"/>
                  </a:cubicBezTo>
                  <a:cubicBezTo>
                    <a:pt x="538" y="302"/>
                    <a:pt x="188" y="138"/>
                    <a:pt x="20" y="367"/>
                  </a:cubicBezTo>
                  <a:lnTo>
                    <a:pt x="20" y="367"/>
                  </a:lnTo>
                  <a:cubicBezTo>
                    <a:pt x="1" y="390"/>
                    <a:pt x="20" y="424"/>
                    <a:pt x="50" y="436"/>
                  </a:cubicBezTo>
                  <a:lnTo>
                    <a:pt x="104" y="451"/>
                  </a:lnTo>
                  <a:cubicBezTo>
                    <a:pt x="229" y="474"/>
                    <a:pt x="367" y="458"/>
                    <a:pt x="496" y="474"/>
                  </a:cubicBezTo>
                  <a:cubicBezTo>
                    <a:pt x="653" y="497"/>
                    <a:pt x="813" y="519"/>
                    <a:pt x="966" y="4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76;p73">
              <a:extLst>
                <a:ext uri="{FF2B5EF4-FFF2-40B4-BE49-F238E27FC236}">
                  <a16:creationId xmlns:a16="http://schemas.microsoft.com/office/drawing/2014/main" id="{1D2B3032-F885-8E73-D320-BF57033FF192}"/>
                </a:ext>
              </a:extLst>
            </p:cNvPr>
            <p:cNvSpPr/>
            <p:nvPr/>
          </p:nvSpPr>
          <p:spPr>
            <a:xfrm>
              <a:off x="3538635" y="3534999"/>
              <a:ext cx="10346" cy="13237"/>
            </a:xfrm>
            <a:custGeom>
              <a:avLst/>
              <a:gdLst/>
              <a:ahLst/>
              <a:cxnLst/>
              <a:rect l="l" t="t" r="r" b="b"/>
              <a:pathLst>
                <a:path w="340" h="435" fill="none" extrusionOk="0">
                  <a:moveTo>
                    <a:pt x="332" y="240"/>
                  </a:moveTo>
                  <a:lnTo>
                    <a:pt x="332" y="240"/>
                  </a:lnTo>
                  <a:cubicBezTo>
                    <a:pt x="332" y="229"/>
                    <a:pt x="324" y="214"/>
                    <a:pt x="324" y="195"/>
                  </a:cubicBezTo>
                  <a:cubicBezTo>
                    <a:pt x="317" y="168"/>
                    <a:pt x="294" y="126"/>
                    <a:pt x="275" y="95"/>
                  </a:cubicBezTo>
                  <a:cubicBezTo>
                    <a:pt x="256" y="72"/>
                    <a:pt x="248" y="61"/>
                    <a:pt x="248" y="61"/>
                  </a:cubicBezTo>
                  <a:cubicBezTo>
                    <a:pt x="244" y="57"/>
                    <a:pt x="244" y="53"/>
                    <a:pt x="240" y="53"/>
                  </a:cubicBezTo>
                  <a:cubicBezTo>
                    <a:pt x="229" y="42"/>
                    <a:pt x="218" y="34"/>
                    <a:pt x="202" y="23"/>
                  </a:cubicBezTo>
                  <a:cubicBezTo>
                    <a:pt x="191" y="19"/>
                    <a:pt x="183" y="15"/>
                    <a:pt x="179" y="15"/>
                  </a:cubicBezTo>
                  <a:cubicBezTo>
                    <a:pt x="134" y="0"/>
                    <a:pt x="88" y="15"/>
                    <a:pt x="57" y="42"/>
                  </a:cubicBezTo>
                  <a:cubicBezTo>
                    <a:pt x="0" y="99"/>
                    <a:pt x="0" y="183"/>
                    <a:pt x="12" y="256"/>
                  </a:cubicBezTo>
                  <a:cubicBezTo>
                    <a:pt x="15" y="301"/>
                    <a:pt x="38" y="332"/>
                    <a:pt x="69" y="366"/>
                  </a:cubicBezTo>
                  <a:cubicBezTo>
                    <a:pt x="115" y="420"/>
                    <a:pt x="164" y="435"/>
                    <a:pt x="229" y="423"/>
                  </a:cubicBezTo>
                  <a:cubicBezTo>
                    <a:pt x="267" y="420"/>
                    <a:pt x="294" y="389"/>
                    <a:pt x="313" y="366"/>
                  </a:cubicBezTo>
                  <a:cubicBezTo>
                    <a:pt x="313" y="362"/>
                    <a:pt x="317" y="362"/>
                    <a:pt x="317" y="359"/>
                  </a:cubicBezTo>
                  <a:cubicBezTo>
                    <a:pt x="340" y="320"/>
                    <a:pt x="336" y="278"/>
                    <a:pt x="332" y="2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77;p73">
              <a:extLst>
                <a:ext uri="{FF2B5EF4-FFF2-40B4-BE49-F238E27FC236}">
                  <a16:creationId xmlns:a16="http://schemas.microsoft.com/office/drawing/2014/main" id="{581DE79A-0825-3CB9-13F1-69A8D97DE0A8}"/>
                </a:ext>
              </a:extLst>
            </p:cNvPr>
            <p:cNvSpPr/>
            <p:nvPr/>
          </p:nvSpPr>
          <p:spPr>
            <a:xfrm>
              <a:off x="3546060" y="3536733"/>
              <a:ext cx="1187" cy="1308"/>
            </a:xfrm>
            <a:custGeom>
              <a:avLst/>
              <a:gdLst/>
              <a:ahLst/>
              <a:cxnLst/>
              <a:rect l="l" t="t" r="r" b="b"/>
              <a:pathLst>
                <a:path w="39" h="43" fill="none" extrusionOk="0">
                  <a:moveTo>
                    <a:pt x="0" y="4"/>
                  </a:moveTo>
                  <a:cubicBezTo>
                    <a:pt x="38" y="42"/>
                    <a:pt x="0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78;p73">
              <a:extLst>
                <a:ext uri="{FF2B5EF4-FFF2-40B4-BE49-F238E27FC236}">
                  <a16:creationId xmlns:a16="http://schemas.microsoft.com/office/drawing/2014/main" id="{72BC580F-9283-6139-DA4A-7F7680A37FDF}"/>
                </a:ext>
              </a:extLst>
            </p:cNvPr>
            <p:cNvSpPr/>
            <p:nvPr/>
          </p:nvSpPr>
          <p:spPr>
            <a:xfrm>
              <a:off x="3588418" y="3500065"/>
              <a:ext cx="15702" cy="14059"/>
            </a:xfrm>
            <a:custGeom>
              <a:avLst/>
              <a:gdLst/>
              <a:ahLst/>
              <a:cxnLst/>
              <a:rect l="l" t="t" r="r" b="b"/>
              <a:pathLst>
                <a:path w="516" h="462" fill="none" extrusionOk="0">
                  <a:moveTo>
                    <a:pt x="176" y="442"/>
                  </a:moveTo>
                  <a:cubicBezTo>
                    <a:pt x="252" y="461"/>
                    <a:pt x="336" y="446"/>
                    <a:pt x="401" y="408"/>
                  </a:cubicBezTo>
                  <a:cubicBezTo>
                    <a:pt x="454" y="381"/>
                    <a:pt x="496" y="320"/>
                    <a:pt x="500" y="256"/>
                  </a:cubicBezTo>
                  <a:cubicBezTo>
                    <a:pt x="515" y="214"/>
                    <a:pt x="511" y="160"/>
                    <a:pt x="485" y="122"/>
                  </a:cubicBezTo>
                  <a:cubicBezTo>
                    <a:pt x="466" y="92"/>
                    <a:pt x="439" y="72"/>
                    <a:pt x="408" y="57"/>
                  </a:cubicBezTo>
                  <a:cubicBezTo>
                    <a:pt x="382" y="38"/>
                    <a:pt x="347" y="27"/>
                    <a:pt x="309" y="23"/>
                  </a:cubicBezTo>
                  <a:lnTo>
                    <a:pt x="305" y="23"/>
                  </a:lnTo>
                  <a:cubicBezTo>
                    <a:pt x="302" y="23"/>
                    <a:pt x="298" y="23"/>
                    <a:pt x="290" y="19"/>
                  </a:cubicBezTo>
                  <a:cubicBezTo>
                    <a:pt x="267" y="8"/>
                    <a:pt x="241" y="0"/>
                    <a:pt x="210" y="0"/>
                  </a:cubicBezTo>
                  <a:cubicBezTo>
                    <a:pt x="130" y="0"/>
                    <a:pt x="23" y="61"/>
                    <a:pt x="16" y="153"/>
                  </a:cubicBezTo>
                  <a:cubicBezTo>
                    <a:pt x="4" y="214"/>
                    <a:pt x="0" y="271"/>
                    <a:pt x="35" y="328"/>
                  </a:cubicBezTo>
                  <a:cubicBezTo>
                    <a:pt x="61" y="385"/>
                    <a:pt x="119" y="427"/>
                    <a:pt x="176" y="4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79;p73">
              <a:extLst>
                <a:ext uri="{FF2B5EF4-FFF2-40B4-BE49-F238E27FC236}">
                  <a16:creationId xmlns:a16="http://schemas.microsoft.com/office/drawing/2014/main" id="{CD6A18EF-DAE7-0340-2530-92677BCB328A}"/>
                </a:ext>
              </a:extLst>
            </p:cNvPr>
            <p:cNvSpPr/>
            <p:nvPr/>
          </p:nvSpPr>
          <p:spPr>
            <a:xfrm>
              <a:off x="3702834" y="4006872"/>
              <a:ext cx="67342" cy="32073"/>
            </a:xfrm>
            <a:custGeom>
              <a:avLst/>
              <a:gdLst/>
              <a:ahLst/>
              <a:cxnLst/>
              <a:rect l="l" t="t" r="r" b="b"/>
              <a:pathLst>
                <a:path w="2213" h="1054" fill="none" extrusionOk="0">
                  <a:moveTo>
                    <a:pt x="382" y="473"/>
                  </a:moveTo>
                  <a:cubicBezTo>
                    <a:pt x="565" y="351"/>
                    <a:pt x="798" y="306"/>
                    <a:pt x="1012" y="275"/>
                  </a:cubicBezTo>
                  <a:cubicBezTo>
                    <a:pt x="1408" y="206"/>
                    <a:pt x="1812" y="245"/>
                    <a:pt x="2186" y="73"/>
                  </a:cubicBezTo>
                  <a:cubicBezTo>
                    <a:pt x="2213" y="58"/>
                    <a:pt x="2201" y="16"/>
                    <a:pt x="2171" y="16"/>
                  </a:cubicBezTo>
                  <a:cubicBezTo>
                    <a:pt x="1633" y="35"/>
                    <a:pt x="1092" y="1"/>
                    <a:pt x="569" y="153"/>
                  </a:cubicBezTo>
                  <a:cubicBezTo>
                    <a:pt x="394" y="206"/>
                    <a:pt x="214" y="313"/>
                    <a:pt x="92" y="454"/>
                  </a:cubicBezTo>
                  <a:cubicBezTo>
                    <a:pt x="24" y="657"/>
                    <a:pt x="1" y="878"/>
                    <a:pt x="89" y="1053"/>
                  </a:cubicBezTo>
                  <a:cubicBezTo>
                    <a:pt x="150" y="828"/>
                    <a:pt x="161" y="630"/>
                    <a:pt x="382" y="4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80;p73">
              <a:extLst>
                <a:ext uri="{FF2B5EF4-FFF2-40B4-BE49-F238E27FC236}">
                  <a16:creationId xmlns:a16="http://schemas.microsoft.com/office/drawing/2014/main" id="{61CF5C73-3049-2F8D-8391-8209F4C9531C}"/>
                </a:ext>
              </a:extLst>
            </p:cNvPr>
            <p:cNvSpPr/>
            <p:nvPr/>
          </p:nvSpPr>
          <p:spPr>
            <a:xfrm>
              <a:off x="3706912" y="4015575"/>
              <a:ext cx="63507" cy="31008"/>
            </a:xfrm>
            <a:custGeom>
              <a:avLst/>
              <a:gdLst/>
              <a:ahLst/>
              <a:cxnLst/>
              <a:rect l="l" t="t" r="r" b="b"/>
              <a:pathLst>
                <a:path w="2087" h="1019" fill="none" extrusionOk="0">
                  <a:moveTo>
                    <a:pt x="2060" y="191"/>
                  </a:moveTo>
                  <a:cubicBezTo>
                    <a:pt x="2087" y="172"/>
                    <a:pt x="2071" y="130"/>
                    <a:pt x="2041" y="123"/>
                  </a:cubicBezTo>
                  <a:cubicBezTo>
                    <a:pt x="1595" y="1"/>
                    <a:pt x="935" y="226"/>
                    <a:pt x="530" y="401"/>
                  </a:cubicBezTo>
                  <a:cubicBezTo>
                    <a:pt x="340" y="485"/>
                    <a:pt x="92" y="664"/>
                    <a:pt x="0" y="859"/>
                  </a:cubicBezTo>
                  <a:cubicBezTo>
                    <a:pt x="12" y="870"/>
                    <a:pt x="16" y="878"/>
                    <a:pt x="27" y="889"/>
                  </a:cubicBezTo>
                  <a:cubicBezTo>
                    <a:pt x="88" y="950"/>
                    <a:pt x="168" y="992"/>
                    <a:pt x="256" y="1019"/>
                  </a:cubicBezTo>
                  <a:cubicBezTo>
                    <a:pt x="370" y="432"/>
                    <a:pt x="1667" y="515"/>
                    <a:pt x="2060" y="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81;p73">
              <a:extLst>
                <a:ext uri="{FF2B5EF4-FFF2-40B4-BE49-F238E27FC236}">
                  <a16:creationId xmlns:a16="http://schemas.microsoft.com/office/drawing/2014/main" id="{F80CDDA6-FD63-2604-9C25-70E16362F681}"/>
                </a:ext>
              </a:extLst>
            </p:cNvPr>
            <p:cNvSpPr/>
            <p:nvPr/>
          </p:nvSpPr>
          <p:spPr>
            <a:xfrm>
              <a:off x="3540705" y="3995857"/>
              <a:ext cx="41233" cy="38311"/>
            </a:xfrm>
            <a:custGeom>
              <a:avLst/>
              <a:gdLst/>
              <a:ahLst/>
              <a:cxnLst/>
              <a:rect l="l" t="t" r="r" b="b"/>
              <a:pathLst>
                <a:path w="1355" h="1259" fill="none" extrusionOk="0">
                  <a:moveTo>
                    <a:pt x="1298" y="134"/>
                  </a:moveTo>
                  <a:cubicBezTo>
                    <a:pt x="1355" y="92"/>
                    <a:pt x="1305" y="0"/>
                    <a:pt x="1240" y="35"/>
                  </a:cubicBezTo>
                  <a:cubicBezTo>
                    <a:pt x="878" y="210"/>
                    <a:pt x="405" y="294"/>
                    <a:pt x="157" y="641"/>
                  </a:cubicBezTo>
                  <a:cubicBezTo>
                    <a:pt x="92" y="736"/>
                    <a:pt x="39" y="839"/>
                    <a:pt x="5" y="954"/>
                  </a:cubicBezTo>
                  <a:cubicBezTo>
                    <a:pt x="5" y="965"/>
                    <a:pt x="5" y="973"/>
                    <a:pt x="1" y="984"/>
                  </a:cubicBezTo>
                  <a:lnTo>
                    <a:pt x="1" y="1003"/>
                  </a:lnTo>
                  <a:cubicBezTo>
                    <a:pt x="1" y="1060"/>
                    <a:pt x="5" y="1118"/>
                    <a:pt x="35" y="1163"/>
                  </a:cubicBezTo>
                  <a:cubicBezTo>
                    <a:pt x="66" y="1221"/>
                    <a:pt x="130" y="1251"/>
                    <a:pt x="195" y="1259"/>
                  </a:cubicBezTo>
                  <a:cubicBezTo>
                    <a:pt x="230" y="1076"/>
                    <a:pt x="252" y="889"/>
                    <a:pt x="382" y="725"/>
                  </a:cubicBezTo>
                  <a:cubicBezTo>
                    <a:pt x="600" y="446"/>
                    <a:pt x="1011" y="340"/>
                    <a:pt x="1298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2;p73">
              <a:extLst>
                <a:ext uri="{FF2B5EF4-FFF2-40B4-BE49-F238E27FC236}">
                  <a16:creationId xmlns:a16="http://schemas.microsoft.com/office/drawing/2014/main" id="{BD10CC29-738E-AB8D-0A2A-BCD621E3B12A}"/>
                </a:ext>
              </a:extLst>
            </p:cNvPr>
            <p:cNvSpPr/>
            <p:nvPr/>
          </p:nvSpPr>
          <p:spPr>
            <a:xfrm>
              <a:off x="3558932" y="4003282"/>
              <a:ext cx="30308" cy="29730"/>
            </a:xfrm>
            <a:custGeom>
              <a:avLst/>
              <a:gdLst/>
              <a:ahLst/>
              <a:cxnLst/>
              <a:rect l="l" t="t" r="r" b="b"/>
              <a:pathLst>
                <a:path w="996" h="977" fill="none" extrusionOk="0">
                  <a:moveTo>
                    <a:pt x="965" y="88"/>
                  </a:moveTo>
                  <a:cubicBezTo>
                    <a:pt x="996" y="42"/>
                    <a:pt x="935" y="0"/>
                    <a:pt x="897" y="19"/>
                  </a:cubicBezTo>
                  <a:cubicBezTo>
                    <a:pt x="542" y="191"/>
                    <a:pt x="16" y="546"/>
                    <a:pt x="1" y="977"/>
                  </a:cubicBezTo>
                  <a:cubicBezTo>
                    <a:pt x="96" y="965"/>
                    <a:pt x="191" y="946"/>
                    <a:pt x="287" y="931"/>
                  </a:cubicBezTo>
                  <a:cubicBezTo>
                    <a:pt x="321" y="813"/>
                    <a:pt x="367" y="691"/>
                    <a:pt x="462" y="588"/>
                  </a:cubicBezTo>
                  <a:cubicBezTo>
                    <a:pt x="626" y="412"/>
                    <a:pt x="817" y="279"/>
                    <a:pt x="96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83;p73">
              <a:extLst>
                <a:ext uri="{FF2B5EF4-FFF2-40B4-BE49-F238E27FC236}">
                  <a16:creationId xmlns:a16="http://schemas.microsoft.com/office/drawing/2014/main" id="{ABF21FBA-7F16-5EF4-DAD7-F38E1552FE68}"/>
                </a:ext>
              </a:extLst>
            </p:cNvPr>
            <p:cNvSpPr/>
            <p:nvPr/>
          </p:nvSpPr>
          <p:spPr>
            <a:xfrm>
              <a:off x="3747992" y="3696763"/>
              <a:ext cx="16736" cy="6877"/>
            </a:xfrm>
            <a:custGeom>
              <a:avLst/>
              <a:gdLst/>
              <a:ahLst/>
              <a:cxnLst/>
              <a:rect l="l" t="t" r="r" b="b"/>
              <a:pathLst>
                <a:path w="550" h="226" fill="none" extrusionOk="0">
                  <a:moveTo>
                    <a:pt x="69" y="46"/>
                  </a:moveTo>
                  <a:cubicBezTo>
                    <a:pt x="12" y="73"/>
                    <a:pt x="0" y="157"/>
                    <a:pt x="69" y="176"/>
                  </a:cubicBezTo>
                  <a:cubicBezTo>
                    <a:pt x="145" y="195"/>
                    <a:pt x="229" y="199"/>
                    <a:pt x="306" y="210"/>
                  </a:cubicBezTo>
                  <a:cubicBezTo>
                    <a:pt x="378" y="218"/>
                    <a:pt x="454" y="226"/>
                    <a:pt x="515" y="180"/>
                  </a:cubicBezTo>
                  <a:cubicBezTo>
                    <a:pt x="546" y="161"/>
                    <a:pt x="550" y="130"/>
                    <a:pt x="527" y="104"/>
                  </a:cubicBezTo>
                  <a:cubicBezTo>
                    <a:pt x="424" y="4"/>
                    <a:pt x="191" y="1"/>
                    <a:pt x="6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84;p73">
              <a:extLst>
                <a:ext uri="{FF2B5EF4-FFF2-40B4-BE49-F238E27FC236}">
                  <a16:creationId xmlns:a16="http://schemas.microsoft.com/office/drawing/2014/main" id="{40CC769D-D0B6-B2D7-2780-5C7FB303F730}"/>
                </a:ext>
              </a:extLst>
            </p:cNvPr>
            <p:cNvSpPr/>
            <p:nvPr/>
          </p:nvSpPr>
          <p:spPr>
            <a:xfrm>
              <a:off x="3788372" y="3695728"/>
              <a:ext cx="17102" cy="6634"/>
            </a:xfrm>
            <a:custGeom>
              <a:avLst/>
              <a:gdLst/>
              <a:ahLst/>
              <a:cxnLst/>
              <a:rect l="l" t="t" r="r" b="b"/>
              <a:pathLst>
                <a:path w="562" h="218" fill="none" extrusionOk="0">
                  <a:moveTo>
                    <a:pt x="523" y="4"/>
                  </a:moveTo>
                  <a:cubicBezTo>
                    <a:pt x="371" y="23"/>
                    <a:pt x="218" y="35"/>
                    <a:pt x="62" y="42"/>
                  </a:cubicBezTo>
                  <a:cubicBezTo>
                    <a:pt x="1" y="50"/>
                    <a:pt x="1" y="138"/>
                    <a:pt x="62" y="145"/>
                  </a:cubicBezTo>
                  <a:cubicBezTo>
                    <a:pt x="222" y="157"/>
                    <a:pt x="447" y="218"/>
                    <a:pt x="554" y="58"/>
                  </a:cubicBezTo>
                  <a:cubicBezTo>
                    <a:pt x="561" y="35"/>
                    <a:pt x="546" y="0"/>
                    <a:pt x="523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85;p73">
              <a:extLst>
                <a:ext uri="{FF2B5EF4-FFF2-40B4-BE49-F238E27FC236}">
                  <a16:creationId xmlns:a16="http://schemas.microsoft.com/office/drawing/2014/main" id="{CE4BF749-3075-1E74-B8AC-D17A240DB699}"/>
                </a:ext>
              </a:extLst>
            </p:cNvPr>
            <p:cNvSpPr/>
            <p:nvPr/>
          </p:nvSpPr>
          <p:spPr>
            <a:xfrm>
              <a:off x="3774557" y="3684591"/>
              <a:ext cx="11776" cy="3956"/>
            </a:xfrm>
            <a:custGeom>
              <a:avLst/>
              <a:gdLst/>
              <a:ahLst/>
              <a:cxnLst/>
              <a:rect l="l" t="t" r="r" b="b"/>
              <a:pathLst>
                <a:path w="387" h="130" fill="none" extrusionOk="0">
                  <a:moveTo>
                    <a:pt x="54" y="118"/>
                  </a:moveTo>
                  <a:cubicBezTo>
                    <a:pt x="153" y="122"/>
                    <a:pt x="275" y="130"/>
                    <a:pt x="367" y="76"/>
                  </a:cubicBezTo>
                  <a:cubicBezTo>
                    <a:pt x="386" y="61"/>
                    <a:pt x="386" y="27"/>
                    <a:pt x="363" y="23"/>
                  </a:cubicBezTo>
                  <a:cubicBezTo>
                    <a:pt x="268" y="0"/>
                    <a:pt x="157" y="38"/>
                    <a:pt x="58" y="38"/>
                  </a:cubicBezTo>
                  <a:cubicBezTo>
                    <a:pt x="1" y="38"/>
                    <a:pt x="1" y="115"/>
                    <a:pt x="54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86;p73">
              <a:extLst>
                <a:ext uri="{FF2B5EF4-FFF2-40B4-BE49-F238E27FC236}">
                  <a16:creationId xmlns:a16="http://schemas.microsoft.com/office/drawing/2014/main" id="{1110B9E0-D2EC-8B29-B933-C2477F0E38ED}"/>
                </a:ext>
              </a:extLst>
            </p:cNvPr>
            <p:cNvSpPr/>
            <p:nvPr/>
          </p:nvSpPr>
          <p:spPr>
            <a:xfrm>
              <a:off x="3804409" y="3663108"/>
              <a:ext cx="14393" cy="4899"/>
            </a:xfrm>
            <a:custGeom>
              <a:avLst/>
              <a:gdLst/>
              <a:ahLst/>
              <a:cxnLst/>
              <a:rect l="l" t="t" r="r" b="b"/>
              <a:pathLst>
                <a:path w="473" h="161" fill="none" extrusionOk="0">
                  <a:moveTo>
                    <a:pt x="458" y="46"/>
                  </a:moveTo>
                  <a:cubicBezTo>
                    <a:pt x="408" y="1"/>
                    <a:pt x="351" y="4"/>
                    <a:pt x="282" y="4"/>
                  </a:cubicBezTo>
                  <a:cubicBezTo>
                    <a:pt x="198" y="4"/>
                    <a:pt x="122" y="20"/>
                    <a:pt x="38" y="39"/>
                  </a:cubicBezTo>
                  <a:cubicBezTo>
                    <a:pt x="0" y="46"/>
                    <a:pt x="0" y="111"/>
                    <a:pt x="38" y="119"/>
                  </a:cubicBezTo>
                  <a:cubicBezTo>
                    <a:pt x="111" y="134"/>
                    <a:pt x="183" y="146"/>
                    <a:pt x="256" y="153"/>
                  </a:cubicBezTo>
                  <a:cubicBezTo>
                    <a:pt x="324" y="153"/>
                    <a:pt x="401" y="161"/>
                    <a:pt x="458" y="111"/>
                  </a:cubicBezTo>
                  <a:cubicBezTo>
                    <a:pt x="473" y="96"/>
                    <a:pt x="473" y="62"/>
                    <a:pt x="45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87;p73">
              <a:extLst>
                <a:ext uri="{FF2B5EF4-FFF2-40B4-BE49-F238E27FC236}">
                  <a16:creationId xmlns:a16="http://schemas.microsoft.com/office/drawing/2014/main" id="{51CF8B17-907C-400E-43C4-8D298277EEA2}"/>
                </a:ext>
              </a:extLst>
            </p:cNvPr>
            <p:cNvSpPr/>
            <p:nvPr/>
          </p:nvSpPr>
          <p:spPr>
            <a:xfrm>
              <a:off x="3814603" y="3681792"/>
              <a:ext cx="16858" cy="5599"/>
            </a:xfrm>
            <a:custGeom>
              <a:avLst/>
              <a:gdLst/>
              <a:ahLst/>
              <a:cxnLst/>
              <a:rect l="l" t="t" r="r" b="b"/>
              <a:pathLst>
                <a:path w="554" h="184" fill="none" extrusionOk="0">
                  <a:moveTo>
                    <a:pt x="249" y="20"/>
                  </a:moveTo>
                  <a:cubicBezTo>
                    <a:pt x="161" y="24"/>
                    <a:pt x="85" y="43"/>
                    <a:pt x="20" y="100"/>
                  </a:cubicBezTo>
                  <a:cubicBezTo>
                    <a:pt x="1" y="115"/>
                    <a:pt x="20" y="146"/>
                    <a:pt x="39" y="149"/>
                  </a:cubicBezTo>
                  <a:cubicBezTo>
                    <a:pt x="119" y="157"/>
                    <a:pt x="199" y="157"/>
                    <a:pt x="283" y="165"/>
                  </a:cubicBezTo>
                  <a:cubicBezTo>
                    <a:pt x="363" y="168"/>
                    <a:pt x="455" y="184"/>
                    <a:pt x="523" y="134"/>
                  </a:cubicBezTo>
                  <a:cubicBezTo>
                    <a:pt x="554" y="115"/>
                    <a:pt x="554" y="77"/>
                    <a:pt x="523" y="58"/>
                  </a:cubicBezTo>
                  <a:cubicBezTo>
                    <a:pt x="447" y="1"/>
                    <a:pt x="340" y="12"/>
                    <a:pt x="249" y="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88;p73">
              <a:extLst>
                <a:ext uri="{FF2B5EF4-FFF2-40B4-BE49-F238E27FC236}">
                  <a16:creationId xmlns:a16="http://schemas.microsoft.com/office/drawing/2014/main" id="{D891B048-9D64-5D67-128A-7AFC28978796}"/>
                </a:ext>
              </a:extLst>
            </p:cNvPr>
            <p:cNvSpPr/>
            <p:nvPr/>
          </p:nvSpPr>
          <p:spPr>
            <a:xfrm>
              <a:off x="3836542" y="3663351"/>
              <a:ext cx="13146" cy="4899"/>
            </a:xfrm>
            <a:custGeom>
              <a:avLst/>
              <a:gdLst/>
              <a:ahLst/>
              <a:cxnLst/>
              <a:rect l="l" t="t" r="r" b="b"/>
              <a:pathLst>
                <a:path w="432" h="161" fill="none" extrusionOk="0">
                  <a:moveTo>
                    <a:pt x="96" y="149"/>
                  </a:moveTo>
                  <a:cubicBezTo>
                    <a:pt x="145" y="141"/>
                    <a:pt x="199" y="134"/>
                    <a:pt x="252" y="130"/>
                  </a:cubicBezTo>
                  <a:cubicBezTo>
                    <a:pt x="306" y="126"/>
                    <a:pt x="355" y="134"/>
                    <a:pt x="405" y="107"/>
                  </a:cubicBezTo>
                  <a:cubicBezTo>
                    <a:pt x="431" y="88"/>
                    <a:pt x="428" y="54"/>
                    <a:pt x="405" y="35"/>
                  </a:cubicBezTo>
                  <a:cubicBezTo>
                    <a:pt x="363" y="0"/>
                    <a:pt x="306" y="12"/>
                    <a:pt x="252" y="15"/>
                  </a:cubicBezTo>
                  <a:cubicBezTo>
                    <a:pt x="191" y="19"/>
                    <a:pt x="126" y="35"/>
                    <a:pt x="69" y="42"/>
                  </a:cubicBezTo>
                  <a:cubicBezTo>
                    <a:pt x="1" y="65"/>
                    <a:pt x="27" y="160"/>
                    <a:pt x="96" y="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89;p73">
              <a:extLst>
                <a:ext uri="{FF2B5EF4-FFF2-40B4-BE49-F238E27FC236}">
                  <a16:creationId xmlns:a16="http://schemas.microsoft.com/office/drawing/2014/main" id="{CF029F9F-9372-51EC-EE82-DBBFC3E3851A}"/>
                </a:ext>
              </a:extLst>
            </p:cNvPr>
            <p:cNvSpPr/>
            <p:nvPr/>
          </p:nvSpPr>
          <p:spPr>
            <a:xfrm>
              <a:off x="3812412" y="3643967"/>
              <a:ext cx="12659" cy="4899"/>
            </a:xfrm>
            <a:custGeom>
              <a:avLst/>
              <a:gdLst/>
              <a:ahLst/>
              <a:cxnLst/>
              <a:rect l="l" t="t" r="r" b="b"/>
              <a:pathLst>
                <a:path w="416" h="161" fill="none" extrusionOk="0">
                  <a:moveTo>
                    <a:pt x="69" y="149"/>
                  </a:moveTo>
                  <a:cubicBezTo>
                    <a:pt x="176" y="122"/>
                    <a:pt x="290" y="149"/>
                    <a:pt x="397" y="103"/>
                  </a:cubicBezTo>
                  <a:cubicBezTo>
                    <a:pt x="416" y="96"/>
                    <a:pt x="416" y="65"/>
                    <a:pt x="397" y="58"/>
                  </a:cubicBezTo>
                  <a:cubicBezTo>
                    <a:pt x="286" y="0"/>
                    <a:pt x="153" y="23"/>
                    <a:pt x="42" y="73"/>
                  </a:cubicBezTo>
                  <a:cubicBezTo>
                    <a:pt x="0" y="92"/>
                    <a:pt x="15" y="160"/>
                    <a:pt x="69" y="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0;p73">
              <a:extLst>
                <a:ext uri="{FF2B5EF4-FFF2-40B4-BE49-F238E27FC236}">
                  <a16:creationId xmlns:a16="http://schemas.microsoft.com/office/drawing/2014/main" id="{A294AF99-F881-BB96-931A-4BB920BC68F9}"/>
                </a:ext>
              </a:extLst>
            </p:cNvPr>
            <p:cNvSpPr/>
            <p:nvPr/>
          </p:nvSpPr>
          <p:spPr>
            <a:xfrm>
              <a:off x="3773857" y="3713256"/>
              <a:ext cx="15124" cy="5477"/>
            </a:xfrm>
            <a:custGeom>
              <a:avLst/>
              <a:gdLst/>
              <a:ahLst/>
              <a:cxnLst/>
              <a:rect l="l" t="t" r="r" b="b"/>
              <a:pathLst>
                <a:path w="497" h="180" fill="none" extrusionOk="0">
                  <a:moveTo>
                    <a:pt x="470" y="57"/>
                  </a:moveTo>
                  <a:cubicBezTo>
                    <a:pt x="356" y="0"/>
                    <a:pt x="199" y="31"/>
                    <a:pt x="77" y="31"/>
                  </a:cubicBezTo>
                  <a:cubicBezTo>
                    <a:pt x="1" y="31"/>
                    <a:pt x="1" y="145"/>
                    <a:pt x="77" y="149"/>
                  </a:cubicBezTo>
                  <a:cubicBezTo>
                    <a:pt x="199" y="149"/>
                    <a:pt x="356" y="179"/>
                    <a:pt x="470" y="122"/>
                  </a:cubicBezTo>
                  <a:cubicBezTo>
                    <a:pt x="497" y="107"/>
                    <a:pt x="497" y="69"/>
                    <a:pt x="470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1;p73">
              <a:extLst>
                <a:ext uri="{FF2B5EF4-FFF2-40B4-BE49-F238E27FC236}">
                  <a16:creationId xmlns:a16="http://schemas.microsoft.com/office/drawing/2014/main" id="{84E890C5-BD2C-3FF1-3FAF-0F8E1037114F}"/>
                </a:ext>
              </a:extLst>
            </p:cNvPr>
            <p:cNvSpPr/>
            <p:nvPr/>
          </p:nvSpPr>
          <p:spPr>
            <a:xfrm>
              <a:off x="3814268" y="3714747"/>
              <a:ext cx="10924" cy="3743"/>
            </a:xfrm>
            <a:custGeom>
              <a:avLst/>
              <a:gdLst/>
              <a:ahLst/>
              <a:cxnLst/>
              <a:rect l="l" t="t" r="r" b="b"/>
              <a:pathLst>
                <a:path w="359" h="123" fill="none" extrusionOk="0">
                  <a:moveTo>
                    <a:pt x="199" y="5"/>
                  </a:moveTo>
                  <a:cubicBezTo>
                    <a:pt x="134" y="5"/>
                    <a:pt x="77" y="8"/>
                    <a:pt x="19" y="20"/>
                  </a:cubicBezTo>
                  <a:cubicBezTo>
                    <a:pt x="0" y="24"/>
                    <a:pt x="0" y="54"/>
                    <a:pt x="19" y="58"/>
                  </a:cubicBezTo>
                  <a:cubicBezTo>
                    <a:pt x="77" y="66"/>
                    <a:pt x="130" y="81"/>
                    <a:pt x="187" y="92"/>
                  </a:cubicBezTo>
                  <a:cubicBezTo>
                    <a:pt x="241" y="100"/>
                    <a:pt x="298" y="123"/>
                    <a:pt x="340" y="96"/>
                  </a:cubicBezTo>
                  <a:cubicBezTo>
                    <a:pt x="359" y="85"/>
                    <a:pt x="359" y="62"/>
                    <a:pt x="343" y="47"/>
                  </a:cubicBezTo>
                  <a:cubicBezTo>
                    <a:pt x="305" y="1"/>
                    <a:pt x="244" y="8"/>
                    <a:pt x="199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2;p73">
              <a:extLst>
                <a:ext uri="{FF2B5EF4-FFF2-40B4-BE49-F238E27FC236}">
                  <a16:creationId xmlns:a16="http://schemas.microsoft.com/office/drawing/2014/main" id="{E9541D89-8174-DF7B-7640-852740F710D8}"/>
                </a:ext>
              </a:extLst>
            </p:cNvPr>
            <p:cNvSpPr/>
            <p:nvPr/>
          </p:nvSpPr>
          <p:spPr>
            <a:xfrm>
              <a:off x="3836086" y="3699897"/>
              <a:ext cx="13359" cy="5386"/>
            </a:xfrm>
            <a:custGeom>
              <a:avLst/>
              <a:gdLst/>
              <a:ahLst/>
              <a:cxnLst/>
              <a:rect l="l" t="t" r="r" b="b"/>
              <a:pathLst>
                <a:path w="439" h="177" fill="none" extrusionOk="0">
                  <a:moveTo>
                    <a:pt x="408" y="65"/>
                  </a:moveTo>
                  <a:cubicBezTo>
                    <a:pt x="294" y="1"/>
                    <a:pt x="149" y="46"/>
                    <a:pt x="35" y="88"/>
                  </a:cubicBezTo>
                  <a:cubicBezTo>
                    <a:pt x="4" y="96"/>
                    <a:pt x="0" y="142"/>
                    <a:pt x="35" y="149"/>
                  </a:cubicBezTo>
                  <a:cubicBezTo>
                    <a:pt x="149" y="176"/>
                    <a:pt x="294" y="168"/>
                    <a:pt x="405" y="126"/>
                  </a:cubicBezTo>
                  <a:cubicBezTo>
                    <a:pt x="424" y="111"/>
                    <a:pt x="439" y="77"/>
                    <a:pt x="408" y="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3;p73">
              <a:extLst>
                <a:ext uri="{FF2B5EF4-FFF2-40B4-BE49-F238E27FC236}">
                  <a16:creationId xmlns:a16="http://schemas.microsoft.com/office/drawing/2014/main" id="{D422D747-A17A-B77D-AB70-08D3AA27947E}"/>
                </a:ext>
              </a:extLst>
            </p:cNvPr>
            <p:cNvSpPr/>
            <p:nvPr/>
          </p:nvSpPr>
          <p:spPr>
            <a:xfrm>
              <a:off x="3849901" y="3683648"/>
              <a:ext cx="10224" cy="5021"/>
            </a:xfrm>
            <a:custGeom>
              <a:avLst/>
              <a:gdLst/>
              <a:ahLst/>
              <a:cxnLst/>
              <a:rect l="l" t="t" r="r" b="b"/>
              <a:pathLst>
                <a:path w="336" h="165" fill="none" extrusionOk="0">
                  <a:moveTo>
                    <a:pt x="76" y="142"/>
                  </a:moveTo>
                  <a:cubicBezTo>
                    <a:pt x="122" y="142"/>
                    <a:pt x="172" y="149"/>
                    <a:pt x="218" y="153"/>
                  </a:cubicBezTo>
                  <a:cubicBezTo>
                    <a:pt x="259" y="161"/>
                    <a:pt x="290" y="165"/>
                    <a:pt x="324" y="134"/>
                  </a:cubicBezTo>
                  <a:cubicBezTo>
                    <a:pt x="332" y="127"/>
                    <a:pt x="336" y="107"/>
                    <a:pt x="332" y="92"/>
                  </a:cubicBezTo>
                  <a:cubicBezTo>
                    <a:pt x="298" y="1"/>
                    <a:pt x="149" y="16"/>
                    <a:pt x="73" y="16"/>
                  </a:cubicBezTo>
                  <a:cubicBezTo>
                    <a:pt x="0" y="27"/>
                    <a:pt x="0" y="142"/>
                    <a:pt x="76" y="1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4;p73">
              <a:extLst>
                <a:ext uri="{FF2B5EF4-FFF2-40B4-BE49-F238E27FC236}">
                  <a16:creationId xmlns:a16="http://schemas.microsoft.com/office/drawing/2014/main" id="{304904FC-2491-0280-1833-57E2B956E3EB}"/>
                </a:ext>
              </a:extLst>
            </p:cNvPr>
            <p:cNvSpPr/>
            <p:nvPr/>
          </p:nvSpPr>
          <p:spPr>
            <a:xfrm>
              <a:off x="3866363" y="3708844"/>
              <a:ext cx="15124" cy="4778"/>
            </a:xfrm>
            <a:custGeom>
              <a:avLst/>
              <a:gdLst/>
              <a:ahLst/>
              <a:cxnLst/>
              <a:rect l="l" t="t" r="r" b="b"/>
              <a:pathLst>
                <a:path w="497" h="157" fill="none" extrusionOk="0">
                  <a:moveTo>
                    <a:pt x="477" y="103"/>
                  </a:moveTo>
                  <a:cubicBezTo>
                    <a:pt x="367" y="0"/>
                    <a:pt x="184" y="46"/>
                    <a:pt x="50" y="61"/>
                  </a:cubicBezTo>
                  <a:cubicBezTo>
                    <a:pt x="1" y="65"/>
                    <a:pt x="1" y="134"/>
                    <a:pt x="50" y="138"/>
                  </a:cubicBezTo>
                  <a:cubicBezTo>
                    <a:pt x="115" y="141"/>
                    <a:pt x="176" y="141"/>
                    <a:pt x="245" y="141"/>
                  </a:cubicBezTo>
                  <a:cubicBezTo>
                    <a:pt x="317" y="141"/>
                    <a:pt x="386" y="157"/>
                    <a:pt x="455" y="157"/>
                  </a:cubicBezTo>
                  <a:cubicBezTo>
                    <a:pt x="481" y="153"/>
                    <a:pt x="497" y="122"/>
                    <a:pt x="477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5;p73">
              <a:extLst>
                <a:ext uri="{FF2B5EF4-FFF2-40B4-BE49-F238E27FC236}">
                  <a16:creationId xmlns:a16="http://schemas.microsoft.com/office/drawing/2014/main" id="{CF76D534-68D1-AD1A-63DE-CDD97B9F86FC}"/>
                </a:ext>
              </a:extLst>
            </p:cNvPr>
            <p:cNvSpPr/>
            <p:nvPr/>
          </p:nvSpPr>
          <p:spPr>
            <a:xfrm>
              <a:off x="3847223" y="3722993"/>
              <a:ext cx="14302" cy="5264"/>
            </a:xfrm>
            <a:custGeom>
              <a:avLst/>
              <a:gdLst/>
              <a:ahLst/>
              <a:cxnLst/>
              <a:rect l="l" t="t" r="r" b="b"/>
              <a:pathLst>
                <a:path w="470" h="173" fill="none" extrusionOk="0">
                  <a:moveTo>
                    <a:pt x="439" y="92"/>
                  </a:moveTo>
                  <a:cubicBezTo>
                    <a:pt x="325" y="54"/>
                    <a:pt x="210" y="39"/>
                    <a:pt x="92" y="16"/>
                  </a:cubicBezTo>
                  <a:cubicBezTo>
                    <a:pt x="31" y="1"/>
                    <a:pt x="0" y="92"/>
                    <a:pt x="61" y="111"/>
                  </a:cubicBezTo>
                  <a:cubicBezTo>
                    <a:pt x="191" y="149"/>
                    <a:pt x="306" y="172"/>
                    <a:pt x="435" y="146"/>
                  </a:cubicBezTo>
                  <a:cubicBezTo>
                    <a:pt x="470" y="138"/>
                    <a:pt x="462" y="100"/>
                    <a:pt x="439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396;p73">
              <a:extLst>
                <a:ext uri="{FF2B5EF4-FFF2-40B4-BE49-F238E27FC236}">
                  <a16:creationId xmlns:a16="http://schemas.microsoft.com/office/drawing/2014/main" id="{AAFECB03-6D5A-9491-AF7F-4928B46DF027}"/>
                </a:ext>
              </a:extLst>
            </p:cNvPr>
            <p:cNvSpPr/>
            <p:nvPr/>
          </p:nvSpPr>
          <p:spPr>
            <a:xfrm>
              <a:off x="3874366" y="3737052"/>
              <a:ext cx="16280" cy="5599"/>
            </a:xfrm>
            <a:custGeom>
              <a:avLst/>
              <a:gdLst/>
              <a:ahLst/>
              <a:cxnLst/>
              <a:rect l="l" t="t" r="r" b="b"/>
              <a:pathLst>
                <a:path w="535" h="184" fill="none" extrusionOk="0">
                  <a:moveTo>
                    <a:pt x="24" y="69"/>
                  </a:moveTo>
                  <a:cubicBezTo>
                    <a:pt x="1" y="73"/>
                    <a:pt x="1" y="107"/>
                    <a:pt x="24" y="111"/>
                  </a:cubicBezTo>
                  <a:cubicBezTo>
                    <a:pt x="180" y="145"/>
                    <a:pt x="348" y="183"/>
                    <a:pt x="500" y="122"/>
                  </a:cubicBezTo>
                  <a:cubicBezTo>
                    <a:pt x="535" y="107"/>
                    <a:pt x="535" y="69"/>
                    <a:pt x="500" y="57"/>
                  </a:cubicBezTo>
                  <a:cubicBezTo>
                    <a:pt x="348" y="0"/>
                    <a:pt x="180" y="38"/>
                    <a:pt x="24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397;p73">
              <a:extLst>
                <a:ext uri="{FF2B5EF4-FFF2-40B4-BE49-F238E27FC236}">
                  <a16:creationId xmlns:a16="http://schemas.microsoft.com/office/drawing/2014/main" id="{5C25369A-E39C-6226-D60A-73E24AE81439}"/>
                </a:ext>
              </a:extLst>
            </p:cNvPr>
            <p:cNvSpPr/>
            <p:nvPr/>
          </p:nvSpPr>
          <p:spPr>
            <a:xfrm>
              <a:off x="3892259" y="3725793"/>
              <a:ext cx="10224" cy="4078"/>
            </a:xfrm>
            <a:custGeom>
              <a:avLst/>
              <a:gdLst/>
              <a:ahLst/>
              <a:cxnLst/>
              <a:rect l="l" t="t" r="r" b="b"/>
              <a:pathLst>
                <a:path w="336" h="134" fill="none" extrusionOk="0">
                  <a:moveTo>
                    <a:pt x="80" y="122"/>
                  </a:moveTo>
                  <a:cubicBezTo>
                    <a:pt x="160" y="111"/>
                    <a:pt x="252" y="115"/>
                    <a:pt x="324" y="76"/>
                  </a:cubicBezTo>
                  <a:cubicBezTo>
                    <a:pt x="336" y="65"/>
                    <a:pt x="336" y="42"/>
                    <a:pt x="324" y="38"/>
                  </a:cubicBezTo>
                  <a:cubicBezTo>
                    <a:pt x="237" y="0"/>
                    <a:pt x="141" y="23"/>
                    <a:pt x="57" y="42"/>
                  </a:cubicBezTo>
                  <a:cubicBezTo>
                    <a:pt x="0" y="54"/>
                    <a:pt x="23" y="134"/>
                    <a:pt x="80" y="1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398;p73">
              <a:extLst>
                <a:ext uri="{FF2B5EF4-FFF2-40B4-BE49-F238E27FC236}">
                  <a16:creationId xmlns:a16="http://schemas.microsoft.com/office/drawing/2014/main" id="{10D27B62-94DF-DE41-92D1-3EDF481A2CB0}"/>
                </a:ext>
              </a:extLst>
            </p:cNvPr>
            <p:cNvSpPr/>
            <p:nvPr/>
          </p:nvSpPr>
          <p:spPr>
            <a:xfrm>
              <a:off x="3910821" y="3742134"/>
              <a:ext cx="13024" cy="5599"/>
            </a:xfrm>
            <a:custGeom>
              <a:avLst/>
              <a:gdLst/>
              <a:ahLst/>
              <a:cxnLst/>
              <a:rect l="l" t="t" r="r" b="b"/>
              <a:pathLst>
                <a:path w="428" h="184" fill="none" extrusionOk="0">
                  <a:moveTo>
                    <a:pt x="96" y="169"/>
                  </a:moveTo>
                  <a:cubicBezTo>
                    <a:pt x="142" y="157"/>
                    <a:pt x="195" y="150"/>
                    <a:pt x="241" y="138"/>
                  </a:cubicBezTo>
                  <a:cubicBezTo>
                    <a:pt x="294" y="131"/>
                    <a:pt x="355" y="131"/>
                    <a:pt x="401" y="96"/>
                  </a:cubicBezTo>
                  <a:cubicBezTo>
                    <a:pt x="424" y="77"/>
                    <a:pt x="428" y="39"/>
                    <a:pt x="401" y="24"/>
                  </a:cubicBezTo>
                  <a:cubicBezTo>
                    <a:pt x="351" y="1"/>
                    <a:pt x="309" y="12"/>
                    <a:pt x="256" y="20"/>
                  </a:cubicBezTo>
                  <a:cubicBezTo>
                    <a:pt x="195" y="35"/>
                    <a:pt x="126" y="50"/>
                    <a:pt x="65" y="62"/>
                  </a:cubicBezTo>
                  <a:cubicBezTo>
                    <a:pt x="0" y="77"/>
                    <a:pt x="27" y="184"/>
                    <a:pt x="96" y="1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399;p73">
              <a:extLst>
                <a:ext uri="{FF2B5EF4-FFF2-40B4-BE49-F238E27FC236}">
                  <a16:creationId xmlns:a16="http://schemas.microsoft.com/office/drawing/2014/main" id="{803833A9-B6DE-82E5-0D96-837891791E47}"/>
                </a:ext>
              </a:extLst>
            </p:cNvPr>
            <p:cNvSpPr/>
            <p:nvPr/>
          </p:nvSpPr>
          <p:spPr>
            <a:xfrm>
              <a:off x="3682781" y="3755249"/>
              <a:ext cx="42602" cy="35451"/>
            </a:xfrm>
            <a:custGeom>
              <a:avLst/>
              <a:gdLst/>
              <a:ahLst/>
              <a:cxnLst/>
              <a:rect l="l" t="t" r="r" b="b"/>
              <a:pathLst>
                <a:path w="1400" h="1165" fill="none" extrusionOk="0">
                  <a:moveTo>
                    <a:pt x="812" y="356"/>
                  </a:moveTo>
                  <a:cubicBezTo>
                    <a:pt x="980" y="359"/>
                    <a:pt x="1144" y="401"/>
                    <a:pt x="1304" y="344"/>
                  </a:cubicBezTo>
                  <a:cubicBezTo>
                    <a:pt x="1381" y="314"/>
                    <a:pt x="1400" y="218"/>
                    <a:pt x="1327" y="173"/>
                  </a:cubicBezTo>
                  <a:cubicBezTo>
                    <a:pt x="1049" y="1"/>
                    <a:pt x="572" y="77"/>
                    <a:pt x="256" y="89"/>
                  </a:cubicBezTo>
                  <a:cubicBezTo>
                    <a:pt x="195" y="96"/>
                    <a:pt x="137" y="134"/>
                    <a:pt x="122" y="195"/>
                  </a:cubicBezTo>
                  <a:cubicBezTo>
                    <a:pt x="46" y="459"/>
                    <a:pt x="0" y="756"/>
                    <a:pt x="19" y="1042"/>
                  </a:cubicBezTo>
                  <a:cubicBezTo>
                    <a:pt x="107" y="1076"/>
                    <a:pt x="191" y="1115"/>
                    <a:pt x="267" y="1164"/>
                  </a:cubicBezTo>
                  <a:cubicBezTo>
                    <a:pt x="317" y="901"/>
                    <a:pt x="332" y="630"/>
                    <a:pt x="374" y="367"/>
                  </a:cubicBezTo>
                  <a:cubicBezTo>
                    <a:pt x="519" y="356"/>
                    <a:pt x="667" y="356"/>
                    <a:pt x="812" y="3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400;p73">
              <a:extLst>
                <a:ext uri="{FF2B5EF4-FFF2-40B4-BE49-F238E27FC236}">
                  <a16:creationId xmlns:a16="http://schemas.microsoft.com/office/drawing/2014/main" id="{91B09681-4563-0231-B734-C3E6C4B25748}"/>
                </a:ext>
              </a:extLst>
            </p:cNvPr>
            <p:cNvSpPr/>
            <p:nvPr/>
          </p:nvSpPr>
          <p:spPr>
            <a:xfrm>
              <a:off x="3696809" y="3772442"/>
              <a:ext cx="41689" cy="31130"/>
            </a:xfrm>
            <a:custGeom>
              <a:avLst/>
              <a:gdLst/>
              <a:ahLst/>
              <a:cxnLst/>
              <a:rect l="l" t="t" r="r" b="b"/>
              <a:pathLst>
                <a:path w="1370" h="1023" fill="none" extrusionOk="0">
                  <a:moveTo>
                    <a:pt x="344" y="416"/>
                  </a:moveTo>
                  <a:cubicBezTo>
                    <a:pt x="481" y="412"/>
                    <a:pt x="615" y="408"/>
                    <a:pt x="752" y="408"/>
                  </a:cubicBezTo>
                  <a:cubicBezTo>
                    <a:pt x="943" y="408"/>
                    <a:pt x="1133" y="428"/>
                    <a:pt x="1316" y="363"/>
                  </a:cubicBezTo>
                  <a:cubicBezTo>
                    <a:pt x="1354" y="351"/>
                    <a:pt x="1370" y="302"/>
                    <a:pt x="1339" y="271"/>
                  </a:cubicBezTo>
                  <a:cubicBezTo>
                    <a:pt x="1065" y="0"/>
                    <a:pt x="542" y="88"/>
                    <a:pt x="191" y="96"/>
                  </a:cubicBezTo>
                  <a:cubicBezTo>
                    <a:pt x="100" y="100"/>
                    <a:pt x="35" y="168"/>
                    <a:pt x="27" y="260"/>
                  </a:cubicBezTo>
                  <a:cubicBezTo>
                    <a:pt x="23" y="416"/>
                    <a:pt x="8" y="572"/>
                    <a:pt x="1" y="733"/>
                  </a:cubicBezTo>
                  <a:cubicBezTo>
                    <a:pt x="111" y="817"/>
                    <a:pt x="210" y="916"/>
                    <a:pt x="306" y="1022"/>
                  </a:cubicBezTo>
                  <a:cubicBezTo>
                    <a:pt x="306" y="977"/>
                    <a:pt x="302" y="939"/>
                    <a:pt x="302" y="904"/>
                  </a:cubicBezTo>
                  <a:cubicBezTo>
                    <a:pt x="313" y="744"/>
                    <a:pt x="329" y="584"/>
                    <a:pt x="344" y="4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401;p73">
              <a:extLst>
                <a:ext uri="{FF2B5EF4-FFF2-40B4-BE49-F238E27FC236}">
                  <a16:creationId xmlns:a16="http://schemas.microsoft.com/office/drawing/2014/main" id="{2B45A982-D6B9-50D4-4C73-8F16ECEB6AE9}"/>
                </a:ext>
              </a:extLst>
            </p:cNvPr>
            <p:cNvSpPr/>
            <p:nvPr/>
          </p:nvSpPr>
          <p:spPr>
            <a:xfrm>
              <a:off x="3713515" y="3793317"/>
              <a:ext cx="43667" cy="31252"/>
            </a:xfrm>
            <a:custGeom>
              <a:avLst/>
              <a:gdLst/>
              <a:ahLst/>
              <a:cxnLst/>
              <a:rect l="l" t="t" r="r" b="b"/>
              <a:pathLst>
                <a:path w="1435" h="1027" fill="none" extrusionOk="0">
                  <a:moveTo>
                    <a:pt x="1385" y="420"/>
                  </a:moveTo>
                  <a:cubicBezTo>
                    <a:pt x="1423" y="398"/>
                    <a:pt x="1435" y="352"/>
                    <a:pt x="1400" y="317"/>
                  </a:cubicBezTo>
                  <a:cubicBezTo>
                    <a:pt x="1286" y="203"/>
                    <a:pt x="1153" y="192"/>
                    <a:pt x="1000" y="153"/>
                  </a:cubicBezTo>
                  <a:cubicBezTo>
                    <a:pt x="771" y="104"/>
                    <a:pt x="538" y="62"/>
                    <a:pt x="306" y="20"/>
                  </a:cubicBezTo>
                  <a:cubicBezTo>
                    <a:pt x="210" y="1"/>
                    <a:pt x="146" y="47"/>
                    <a:pt x="108" y="131"/>
                  </a:cubicBezTo>
                  <a:cubicBezTo>
                    <a:pt x="43" y="287"/>
                    <a:pt x="8" y="455"/>
                    <a:pt x="1" y="626"/>
                  </a:cubicBezTo>
                  <a:cubicBezTo>
                    <a:pt x="43" y="684"/>
                    <a:pt x="85" y="741"/>
                    <a:pt x="127" y="794"/>
                  </a:cubicBezTo>
                  <a:cubicBezTo>
                    <a:pt x="184" y="870"/>
                    <a:pt x="249" y="951"/>
                    <a:pt x="302" y="1027"/>
                  </a:cubicBezTo>
                  <a:cubicBezTo>
                    <a:pt x="310" y="802"/>
                    <a:pt x="310" y="573"/>
                    <a:pt x="367" y="356"/>
                  </a:cubicBezTo>
                  <a:cubicBezTo>
                    <a:pt x="691" y="439"/>
                    <a:pt x="1137" y="584"/>
                    <a:pt x="1385" y="4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402;p73">
              <a:extLst>
                <a:ext uri="{FF2B5EF4-FFF2-40B4-BE49-F238E27FC236}">
                  <a16:creationId xmlns:a16="http://schemas.microsoft.com/office/drawing/2014/main" id="{CE526390-5C0A-14EC-02F2-5F60CA453922}"/>
                </a:ext>
              </a:extLst>
            </p:cNvPr>
            <p:cNvSpPr/>
            <p:nvPr/>
          </p:nvSpPr>
          <p:spPr>
            <a:xfrm>
              <a:off x="3729430" y="3817356"/>
              <a:ext cx="45280" cy="27996"/>
            </a:xfrm>
            <a:custGeom>
              <a:avLst/>
              <a:gdLst/>
              <a:ahLst/>
              <a:cxnLst/>
              <a:rect l="l" t="t" r="r" b="b"/>
              <a:pathLst>
                <a:path w="1488" h="920" fill="none" extrusionOk="0">
                  <a:moveTo>
                    <a:pt x="919" y="389"/>
                  </a:moveTo>
                  <a:cubicBezTo>
                    <a:pt x="1087" y="416"/>
                    <a:pt x="1255" y="443"/>
                    <a:pt x="1423" y="401"/>
                  </a:cubicBezTo>
                  <a:cubicBezTo>
                    <a:pt x="1469" y="386"/>
                    <a:pt x="1488" y="325"/>
                    <a:pt x="1450" y="286"/>
                  </a:cubicBezTo>
                  <a:cubicBezTo>
                    <a:pt x="1156" y="23"/>
                    <a:pt x="614" y="0"/>
                    <a:pt x="241" y="8"/>
                  </a:cubicBezTo>
                  <a:cubicBezTo>
                    <a:pt x="164" y="8"/>
                    <a:pt x="99" y="61"/>
                    <a:pt x="77" y="130"/>
                  </a:cubicBezTo>
                  <a:cubicBezTo>
                    <a:pt x="38" y="256"/>
                    <a:pt x="15" y="393"/>
                    <a:pt x="0" y="534"/>
                  </a:cubicBezTo>
                  <a:cubicBezTo>
                    <a:pt x="96" y="660"/>
                    <a:pt x="187" y="786"/>
                    <a:pt x="279" y="920"/>
                  </a:cubicBezTo>
                  <a:cubicBezTo>
                    <a:pt x="328" y="736"/>
                    <a:pt x="340" y="527"/>
                    <a:pt x="374" y="347"/>
                  </a:cubicBezTo>
                  <a:cubicBezTo>
                    <a:pt x="553" y="336"/>
                    <a:pt x="736" y="355"/>
                    <a:pt x="919" y="3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403;p73">
              <a:extLst>
                <a:ext uri="{FF2B5EF4-FFF2-40B4-BE49-F238E27FC236}">
                  <a16:creationId xmlns:a16="http://schemas.microsoft.com/office/drawing/2014/main" id="{8FDF7BA7-DAFC-1B00-0AB9-55D8167287E1}"/>
                </a:ext>
              </a:extLst>
            </p:cNvPr>
            <p:cNvSpPr/>
            <p:nvPr/>
          </p:nvSpPr>
          <p:spPr>
            <a:xfrm>
              <a:off x="3742545" y="3838231"/>
              <a:ext cx="43545" cy="25805"/>
            </a:xfrm>
            <a:custGeom>
              <a:avLst/>
              <a:gdLst/>
              <a:ahLst/>
              <a:cxnLst/>
              <a:rect l="l" t="t" r="r" b="b"/>
              <a:pathLst>
                <a:path w="1431" h="848" fill="none" extrusionOk="0">
                  <a:moveTo>
                    <a:pt x="1400" y="401"/>
                  </a:moveTo>
                  <a:cubicBezTo>
                    <a:pt x="1430" y="375"/>
                    <a:pt x="1430" y="325"/>
                    <a:pt x="1400" y="298"/>
                  </a:cubicBezTo>
                  <a:cubicBezTo>
                    <a:pt x="1270" y="192"/>
                    <a:pt x="1080" y="157"/>
                    <a:pt x="919" y="115"/>
                  </a:cubicBezTo>
                  <a:cubicBezTo>
                    <a:pt x="694" y="50"/>
                    <a:pt x="469" y="1"/>
                    <a:pt x="237" y="12"/>
                  </a:cubicBezTo>
                  <a:cubicBezTo>
                    <a:pt x="164" y="20"/>
                    <a:pt x="80" y="66"/>
                    <a:pt x="65" y="142"/>
                  </a:cubicBezTo>
                  <a:cubicBezTo>
                    <a:pt x="46" y="249"/>
                    <a:pt x="19" y="356"/>
                    <a:pt x="0" y="470"/>
                  </a:cubicBezTo>
                  <a:cubicBezTo>
                    <a:pt x="31" y="520"/>
                    <a:pt x="61" y="573"/>
                    <a:pt x="88" y="623"/>
                  </a:cubicBezTo>
                  <a:cubicBezTo>
                    <a:pt x="138" y="699"/>
                    <a:pt x="176" y="775"/>
                    <a:pt x="218" y="848"/>
                  </a:cubicBezTo>
                  <a:cubicBezTo>
                    <a:pt x="260" y="691"/>
                    <a:pt x="324" y="535"/>
                    <a:pt x="370" y="375"/>
                  </a:cubicBezTo>
                  <a:cubicBezTo>
                    <a:pt x="710" y="413"/>
                    <a:pt x="1144" y="619"/>
                    <a:pt x="1400" y="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404;p73">
              <a:extLst>
                <a:ext uri="{FF2B5EF4-FFF2-40B4-BE49-F238E27FC236}">
                  <a16:creationId xmlns:a16="http://schemas.microsoft.com/office/drawing/2014/main" id="{65328165-B15A-7BD2-0321-147ABD9A9048}"/>
                </a:ext>
              </a:extLst>
            </p:cNvPr>
            <p:cNvSpPr/>
            <p:nvPr/>
          </p:nvSpPr>
          <p:spPr>
            <a:xfrm>
              <a:off x="3755082" y="3856580"/>
              <a:ext cx="31830" cy="33108"/>
            </a:xfrm>
            <a:custGeom>
              <a:avLst/>
              <a:gdLst/>
              <a:ahLst/>
              <a:cxnLst/>
              <a:rect l="l" t="t" r="r" b="b"/>
              <a:pathLst>
                <a:path w="1046" h="1088" fill="none" extrusionOk="0">
                  <a:moveTo>
                    <a:pt x="988" y="431"/>
                  </a:moveTo>
                  <a:cubicBezTo>
                    <a:pt x="1026" y="401"/>
                    <a:pt x="1045" y="363"/>
                    <a:pt x="1038" y="317"/>
                  </a:cubicBezTo>
                  <a:cubicBezTo>
                    <a:pt x="969" y="0"/>
                    <a:pt x="397" y="69"/>
                    <a:pt x="210" y="210"/>
                  </a:cubicBezTo>
                  <a:cubicBezTo>
                    <a:pt x="88" y="309"/>
                    <a:pt x="34" y="451"/>
                    <a:pt x="0" y="595"/>
                  </a:cubicBezTo>
                  <a:cubicBezTo>
                    <a:pt x="92" y="775"/>
                    <a:pt x="168" y="939"/>
                    <a:pt x="229" y="1087"/>
                  </a:cubicBezTo>
                  <a:cubicBezTo>
                    <a:pt x="282" y="908"/>
                    <a:pt x="298" y="702"/>
                    <a:pt x="362" y="550"/>
                  </a:cubicBezTo>
                  <a:cubicBezTo>
                    <a:pt x="473" y="302"/>
                    <a:pt x="816" y="553"/>
                    <a:pt x="988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405;p73">
              <a:extLst>
                <a:ext uri="{FF2B5EF4-FFF2-40B4-BE49-F238E27FC236}">
                  <a16:creationId xmlns:a16="http://schemas.microsoft.com/office/drawing/2014/main" id="{10FB1199-1CC4-E74E-4A41-6D260309FA32}"/>
                </a:ext>
              </a:extLst>
            </p:cNvPr>
            <p:cNvSpPr/>
            <p:nvPr/>
          </p:nvSpPr>
          <p:spPr>
            <a:xfrm>
              <a:off x="4030927" y="3609856"/>
              <a:ext cx="244688" cy="143812"/>
            </a:xfrm>
            <a:custGeom>
              <a:avLst/>
              <a:gdLst/>
              <a:ahLst/>
              <a:cxnLst/>
              <a:rect l="l" t="t" r="r" b="b"/>
              <a:pathLst>
                <a:path w="8041" h="4726" fill="none" extrusionOk="0">
                  <a:moveTo>
                    <a:pt x="8041" y="2384"/>
                  </a:moveTo>
                  <a:cubicBezTo>
                    <a:pt x="7461" y="2368"/>
                    <a:pt x="6855" y="2510"/>
                    <a:pt x="6359" y="2224"/>
                  </a:cubicBezTo>
                  <a:cubicBezTo>
                    <a:pt x="5668" y="1827"/>
                    <a:pt x="5565" y="831"/>
                    <a:pt x="4951" y="328"/>
                  </a:cubicBezTo>
                  <a:cubicBezTo>
                    <a:pt x="4692" y="118"/>
                    <a:pt x="4372" y="23"/>
                    <a:pt x="4036" y="0"/>
                  </a:cubicBezTo>
                  <a:cubicBezTo>
                    <a:pt x="3853" y="843"/>
                    <a:pt x="3456" y="1663"/>
                    <a:pt x="2949" y="2357"/>
                  </a:cubicBezTo>
                  <a:cubicBezTo>
                    <a:pt x="2583" y="2857"/>
                    <a:pt x="2144" y="3330"/>
                    <a:pt x="1587" y="3604"/>
                  </a:cubicBezTo>
                  <a:cubicBezTo>
                    <a:pt x="1145" y="3825"/>
                    <a:pt x="573" y="3986"/>
                    <a:pt x="1" y="4073"/>
                  </a:cubicBezTo>
                  <a:cubicBezTo>
                    <a:pt x="356" y="4462"/>
                    <a:pt x="886" y="4676"/>
                    <a:pt x="1416" y="4710"/>
                  </a:cubicBezTo>
                  <a:cubicBezTo>
                    <a:pt x="1664" y="4725"/>
                    <a:pt x="1915" y="4706"/>
                    <a:pt x="2163" y="4668"/>
                  </a:cubicBezTo>
                  <a:cubicBezTo>
                    <a:pt x="2560" y="4611"/>
                    <a:pt x="2949" y="4520"/>
                    <a:pt x="3330" y="4386"/>
                  </a:cubicBezTo>
                  <a:cubicBezTo>
                    <a:pt x="3750" y="4237"/>
                    <a:pt x="4154" y="4039"/>
                    <a:pt x="4581" y="3894"/>
                  </a:cubicBezTo>
                  <a:cubicBezTo>
                    <a:pt x="5005" y="3757"/>
                    <a:pt x="5466" y="3677"/>
                    <a:pt x="5901" y="3780"/>
                  </a:cubicBezTo>
                  <a:cubicBezTo>
                    <a:pt x="6149" y="3841"/>
                    <a:pt x="6378" y="3959"/>
                    <a:pt x="6607" y="4077"/>
                  </a:cubicBezTo>
                  <a:cubicBezTo>
                    <a:pt x="7022" y="3650"/>
                    <a:pt x="7415" y="3208"/>
                    <a:pt x="7774" y="2738"/>
                  </a:cubicBezTo>
                  <a:cubicBezTo>
                    <a:pt x="7861" y="2624"/>
                    <a:pt x="7953" y="2502"/>
                    <a:pt x="8041" y="2384"/>
                  </a:cubicBezTo>
                  <a:close/>
                  <a:moveTo>
                    <a:pt x="1763" y="4516"/>
                  </a:moveTo>
                  <a:cubicBezTo>
                    <a:pt x="1706" y="4504"/>
                    <a:pt x="1648" y="4493"/>
                    <a:pt x="1591" y="4481"/>
                  </a:cubicBezTo>
                  <a:cubicBezTo>
                    <a:pt x="1546" y="4470"/>
                    <a:pt x="1496" y="4470"/>
                    <a:pt x="1458" y="4443"/>
                  </a:cubicBezTo>
                  <a:cubicBezTo>
                    <a:pt x="1435" y="4424"/>
                    <a:pt x="1431" y="4386"/>
                    <a:pt x="1458" y="4371"/>
                  </a:cubicBezTo>
                  <a:cubicBezTo>
                    <a:pt x="1511" y="4344"/>
                    <a:pt x="1568" y="4359"/>
                    <a:pt x="1626" y="4371"/>
                  </a:cubicBezTo>
                  <a:cubicBezTo>
                    <a:pt x="1683" y="4386"/>
                    <a:pt x="1740" y="4397"/>
                    <a:pt x="1793" y="4409"/>
                  </a:cubicBezTo>
                  <a:cubicBezTo>
                    <a:pt x="1862" y="4424"/>
                    <a:pt x="1835" y="4531"/>
                    <a:pt x="1763" y="4516"/>
                  </a:cubicBezTo>
                  <a:close/>
                  <a:moveTo>
                    <a:pt x="2392" y="3932"/>
                  </a:moveTo>
                  <a:cubicBezTo>
                    <a:pt x="2312" y="3921"/>
                    <a:pt x="2221" y="3925"/>
                    <a:pt x="2148" y="3886"/>
                  </a:cubicBezTo>
                  <a:cubicBezTo>
                    <a:pt x="2137" y="3875"/>
                    <a:pt x="2137" y="3852"/>
                    <a:pt x="2148" y="3848"/>
                  </a:cubicBezTo>
                  <a:cubicBezTo>
                    <a:pt x="2236" y="3810"/>
                    <a:pt x="2331" y="3833"/>
                    <a:pt x="2415" y="3852"/>
                  </a:cubicBezTo>
                  <a:cubicBezTo>
                    <a:pt x="2468" y="3864"/>
                    <a:pt x="2446" y="3944"/>
                    <a:pt x="2392" y="3932"/>
                  </a:cubicBezTo>
                  <a:close/>
                  <a:moveTo>
                    <a:pt x="3037" y="4295"/>
                  </a:moveTo>
                  <a:cubicBezTo>
                    <a:pt x="2880" y="4329"/>
                    <a:pt x="2713" y="4367"/>
                    <a:pt x="2560" y="4306"/>
                  </a:cubicBezTo>
                  <a:cubicBezTo>
                    <a:pt x="2526" y="4291"/>
                    <a:pt x="2526" y="4253"/>
                    <a:pt x="2560" y="4245"/>
                  </a:cubicBezTo>
                  <a:cubicBezTo>
                    <a:pt x="2713" y="4180"/>
                    <a:pt x="2880" y="4218"/>
                    <a:pt x="3037" y="4253"/>
                  </a:cubicBezTo>
                  <a:cubicBezTo>
                    <a:pt x="3056" y="4253"/>
                    <a:pt x="3056" y="4291"/>
                    <a:pt x="3037" y="4295"/>
                  </a:cubicBezTo>
                  <a:close/>
                  <a:moveTo>
                    <a:pt x="3273" y="3387"/>
                  </a:moveTo>
                  <a:cubicBezTo>
                    <a:pt x="3197" y="3391"/>
                    <a:pt x="3128" y="3391"/>
                    <a:pt x="3052" y="3391"/>
                  </a:cubicBezTo>
                  <a:cubicBezTo>
                    <a:pt x="2987" y="3394"/>
                    <a:pt x="2926" y="3406"/>
                    <a:pt x="2865" y="3406"/>
                  </a:cubicBezTo>
                  <a:cubicBezTo>
                    <a:pt x="2842" y="3406"/>
                    <a:pt x="2823" y="3372"/>
                    <a:pt x="2842" y="3352"/>
                  </a:cubicBezTo>
                  <a:cubicBezTo>
                    <a:pt x="2949" y="3246"/>
                    <a:pt x="3136" y="3295"/>
                    <a:pt x="3269" y="3311"/>
                  </a:cubicBezTo>
                  <a:cubicBezTo>
                    <a:pt x="3323" y="3314"/>
                    <a:pt x="3323" y="3387"/>
                    <a:pt x="3273" y="3387"/>
                  </a:cubicBezTo>
                  <a:close/>
                  <a:moveTo>
                    <a:pt x="5981" y="2479"/>
                  </a:moveTo>
                  <a:cubicBezTo>
                    <a:pt x="6076" y="2456"/>
                    <a:pt x="6187" y="2494"/>
                    <a:pt x="6286" y="2494"/>
                  </a:cubicBezTo>
                  <a:cubicBezTo>
                    <a:pt x="6340" y="2494"/>
                    <a:pt x="6340" y="2571"/>
                    <a:pt x="6286" y="2574"/>
                  </a:cubicBezTo>
                  <a:cubicBezTo>
                    <a:pt x="6187" y="2578"/>
                    <a:pt x="6065" y="2586"/>
                    <a:pt x="5974" y="2532"/>
                  </a:cubicBezTo>
                  <a:cubicBezTo>
                    <a:pt x="5954" y="2521"/>
                    <a:pt x="5954" y="2483"/>
                    <a:pt x="5981" y="2479"/>
                  </a:cubicBezTo>
                  <a:close/>
                  <a:moveTo>
                    <a:pt x="4700" y="1179"/>
                  </a:moveTo>
                  <a:cubicBezTo>
                    <a:pt x="4810" y="1121"/>
                    <a:pt x="4944" y="1144"/>
                    <a:pt x="5054" y="1194"/>
                  </a:cubicBezTo>
                  <a:cubicBezTo>
                    <a:pt x="5100" y="1213"/>
                    <a:pt x="5085" y="1281"/>
                    <a:pt x="5028" y="1266"/>
                  </a:cubicBezTo>
                  <a:cubicBezTo>
                    <a:pt x="4921" y="1243"/>
                    <a:pt x="4806" y="1266"/>
                    <a:pt x="4700" y="1224"/>
                  </a:cubicBezTo>
                  <a:cubicBezTo>
                    <a:pt x="4681" y="1220"/>
                    <a:pt x="4681" y="1186"/>
                    <a:pt x="4700" y="1179"/>
                  </a:cubicBezTo>
                  <a:close/>
                  <a:moveTo>
                    <a:pt x="3903" y="1793"/>
                  </a:moveTo>
                  <a:cubicBezTo>
                    <a:pt x="3952" y="1754"/>
                    <a:pt x="4017" y="1773"/>
                    <a:pt x="4074" y="1777"/>
                  </a:cubicBezTo>
                  <a:cubicBezTo>
                    <a:pt x="4128" y="1785"/>
                    <a:pt x="4185" y="1796"/>
                    <a:pt x="4238" y="1808"/>
                  </a:cubicBezTo>
                  <a:cubicBezTo>
                    <a:pt x="4303" y="1823"/>
                    <a:pt x="4276" y="1918"/>
                    <a:pt x="4208" y="1907"/>
                  </a:cubicBezTo>
                  <a:cubicBezTo>
                    <a:pt x="4150" y="1896"/>
                    <a:pt x="4089" y="1888"/>
                    <a:pt x="4032" y="1888"/>
                  </a:cubicBezTo>
                  <a:cubicBezTo>
                    <a:pt x="3986" y="1888"/>
                    <a:pt x="3948" y="1892"/>
                    <a:pt x="3903" y="1869"/>
                  </a:cubicBezTo>
                  <a:cubicBezTo>
                    <a:pt x="3876" y="1846"/>
                    <a:pt x="3880" y="1812"/>
                    <a:pt x="3903" y="1793"/>
                  </a:cubicBezTo>
                  <a:close/>
                  <a:moveTo>
                    <a:pt x="3533" y="2521"/>
                  </a:moveTo>
                  <a:cubicBezTo>
                    <a:pt x="3567" y="2433"/>
                    <a:pt x="3712" y="2445"/>
                    <a:pt x="3788" y="2445"/>
                  </a:cubicBezTo>
                  <a:cubicBezTo>
                    <a:pt x="3864" y="2452"/>
                    <a:pt x="3864" y="2567"/>
                    <a:pt x="3788" y="2567"/>
                  </a:cubicBezTo>
                  <a:cubicBezTo>
                    <a:pt x="3742" y="2567"/>
                    <a:pt x="3693" y="2574"/>
                    <a:pt x="3647" y="2578"/>
                  </a:cubicBezTo>
                  <a:cubicBezTo>
                    <a:pt x="3605" y="2586"/>
                    <a:pt x="3575" y="2590"/>
                    <a:pt x="3540" y="2559"/>
                  </a:cubicBezTo>
                  <a:cubicBezTo>
                    <a:pt x="3533" y="2555"/>
                    <a:pt x="3529" y="2536"/>
                    <a:pt x="3533" y="2521"/>
                  </a:cubicBezTo>
                  <a:close/>
                  <a:moveTo>
                    <a:pt x="3883" y="3833"/>
                  </a:moveTo>
                  <a:cubicBezTo>
                    <a:pt x="3758" y="3871"/>
                    <a:pt x="3643" y="3894"/>
                    <a:pt x="3514" y="3867"/>
                  </a:cubicBezTo>
                  <a:cubicBezTo>
                    <a:pt x="3483" y="3864"/>
                    <a:pt x="3491" y="3818"/>
                    <a:pt x="3514" y="3814"/>
                  </a:cubicBezTo>
                  <a:cubicBezTo>
                    <a:pt x="3628" y="3776"/>
                    <a:pt x="3742" y="3761"/>
                    <a:pt x="3861" y="3738"/>
                  </a:cubicBezTo>
                  <a:cubicBezTo>
                    <a:pt x="3918" y="3722"/>
                    <a:pt x="3948" y="3814"/>
                    <a:pt x="3883" y="3833"/>
                  </a:cubicBezTo>
                  <a:close/>
                  <a:moveTo>
                    <a:pt x="4284" y="3108"/>
                  </a:moveTo>
                  <a:cubicBezTo>
                    <a:pt x="4170" y="3135"/>
                    <a:pt x="4025" y="3127"/>
                    <a:pt x="3914" y="3085"/>
                  </a:cubicBezTo>
                  <a:cubicBezTo>
                    <a:pt x="3887" y="3074"/>
                    <a:pt x="3876" y="3036"/>
                    <a:pt x="3903" y="3024"/>
                  </a:cubicBezTo>
                  <a:cubicBezTo>
                    <a:pt x="4017" y="2960"/>
                    <a:pt x="4166" y="3005"/>
                    <a:pt x="4280" y="3047"/>
                  </a:cubicBezTo>
                  <a:cubicBezTo>
                    <a:pt x="4314" y="3055"/>
                    <a:pt x="4318" y="3101"/>
                    <a:pt x="4284" y="3108"/>
                  </a:cubicBezTo>
                  <a:close/>
                  <a:moveTo>
                    <a:pt x="4501" y="2494"/>
                  </a:moveTo>
                  <a:cubicBezTo>
                    <a:pt x="4471" y="2475"/>
                    <a:pt x="4471" y="2437"/>
                    <a:pt x="4501" y="2418"/>
                  </a:cubicBezTo>
                  <a:cubicBezTo>
                    <a:pt x="4578" y="2365"/>
                    <a:pt x="4684" y="2376"/>
                    <a:pt x="4776" y="2384"/>
                  </a:cubicBezTo>
                  <a:cubicBezTo>
                    <a:pt x="4864" y="2395"/>
                    <a:pt x="4940" y="2407"/>
                    <a:pt x="5005" y="2464"/>
                  </a:cubicBezTo>
                  <a:cubicBezTo>
                    <a:pt x="5024" y="2479"/>
                    <a:pt x="5005" y="2510"/>
                    <a:pt x="4986" y="2513"/>
                  </a:cubicBezTo>
                  <a:cubicBezTo>
                    <a:pt x="4894" y="2521"/>
                    <a:pt x="4806" y="2529"/>
                    <a:pt x="4715" y="2529"/>
                  </a:cubicBezTo>
                  <a:cubicBezTo>
                    <a:pt x="4639" y="2521"/>
                    <a:pt x="4562" y="2532"/>
                    <a:pt x="4501" y="2494"/>
                  </a:cubicBezTo>
                  <a:close/>
                  <a:moveTo>
                    <a:pt x="5016" y="3505"/>
                  </a:moveTo>
                  <a:cubicBezTo>
                    <a:pt x="4951" y="3520"/>
                    <a:pt x="4890" y="3528"/>
                    <a:pt x="4829" y="3543"/>
                  </a:cubicBezTo>
                  <a:cubicBezTo>
                    <a:pt x="4780" y="3551"/>
                    <a:pt x="4738" y="3566"/>
                    <a:pt x="4696" y="3543"/>
                  </a:cubicBezTo>
                  <a:cubicBezTo>
                    <a:pt x="4677" y="3532"/>
                    <a:pt x="4677" y="3509"/>
                    <a:pt x="4692" y="3494"/>
                  </a:cubicBezTo>
                  <a:cubicBezTo>
                    <a:pt x="4730" y="3455"/>
                    <a:pt x="4791" y="3463"/>
                    <a:pt x="4837" y="3455"/>
                  </a:cubicBezTo>
                  <a:cubicBezTo>
                    <a:pt x="4902" y="3455"/>
                    <a:pt x="4959" y="3463"/>
                    <a:pt x="5012" y="3471"/>
                  </a:cubicBezTo>
                  <a:cubicBezTo>
                    <a:pt x="5035" y="3471"/>
                    <a:pt x="5035" y="3501"/>
                    <a:pt x="5016" y="3505"/>
                  </a:cubicBezTo>
                  <a:close/>
                  <a:moveTo>
                    <a:pt x="5077" y="1903"/>
                  </a:moveTo>
                  <a:cubicBezTo>
                    <a:pt x="5009" y="1903"/>
                    <a:pt x="4951" y="1907"/>
                    <a:pt x="4902" y="1861"/>
                  </a:cubicBezTo>
                  <a:cubicBezTo>
                    <a:pt x="4887" y="1846"/>
                    <a:pt x="4887" y="1815"/>
                    <a:pt x="4902" y="1800"/>
                  </a:cubicBezTo>
                  <a:cubicBezTo>
                    <a:pt x="4959" y="1751"/>
                    <a:pt x="5035" y="1758"/>
                    <a:pt x="5104" y="1758"/>
                  </a:cubicBezTo>
                  <a:cubicBezTo>
                    <a:pt x="5176" y="1758"/>
                    <a:pt x="5249" y="1773"/>
                    <a:pt x="5321" y="1793"/>
                  </a:cubicBezTo>
                  <a:cubicBezTo>
                    <a:pt x="5359" y="1800"/>
                    <a:pt x="5359" y="1865"/>
                    <a:pt x="5321" y="1873"/>
                  </a:cubicBezTo>
                  <a:cubicBezTo>
                    <a:pt x="5237" y="1888"/>
                    <a:pt x="5157" y="1899"/>
                    <a:pt x="5077" y="1903"/>
                  </a:cubicBezTo>
                  <a:close/>
                  <a:moveTo>
                    <a:pt x="5825" y="2967"/>
                  </a:moveTo>
                  <a:cubicBezTo>
                    <a:pt x="5665" y="2979"/>
                    <a:pt x="5440" y="3040"/>
                    <a:pt x="5333" y="2880"/>
                  </a:cubicBezTo>
                  <a:cubicBezTo>
                    <a:pt x="5318" y="2860"/>
                    <a:pt x="5340" y="2826"/>
                    <a:pt x="5363" y="2834"/>
                  </a:cubicBezTo>
                  <a:cubicBezTo>
                    <a:pt x="5516" y="2853"/>
                    <a:pt x="5668" y="2860"/>
                    <a:pt x="5825" y="2872"/>
                  </a:cubicBezTo>
                  <a:cubicBezTo>
                    <a:pt x="5890" y="2872"/>
                    <a:pt x="5886" y="2960"/>
                    <a:pt x="5825" y="2967"/>
                  </a:cubicBezTo>
                  <a:close/>
                  <a:moveTo>
                    <a:pt x="6286" y="3543"/>
                  </a:moveTo>
                  <a:cubicBezTo>
                    <a:pt x="6164" y="3543"/>
                    <a:pt x="6008" y="3570"/>
                    <a:pt x="5890" y="3513"/>
                  </a:cubicBezTo>
                  <a:cubicBezTo>
                    <a:pt x="5867" y="3505"/>
                    <a:pt x="5867" y="3467"/>
                    <a:pt x="5890" y="3455"/>
                  </a:cubicBezTo>
                  <a:cubicBezTo>
                    <a:pt x="6004" y="3398"/>
                    <a:pt x="6164" y="3429"/>
                    <a:pt x="6286" y="3429"/>
                  </a:cubicBezTo>
                  <a:cubicBezTo>
                    <a:pt x="6363" y="3429"/>
                    <a:pt x="6363" y="3543"/>
                    <a:pt x="6286" y="3543"/>
                  </a:cubicBezTo>
                  <a:close/>
                  <a:moveTo>
                    <a:pt x="7144" y="3032"/>
                  </a:moveTo>
                  <a:cubicBezTo>
                    <a:pt x="7068" y="3051"/>
                    <a:pt x="6984" y="3055"/>
                    <a:pt x="6908" y="3066"/>
                  </a:cubicBezTo>
                  <a:cubicBezTo>
                    <a:pt x="6835" y="3074"/>
                    <a:pt x="6759" y="3082"/>
                    <a:pt x="6698" y="3036"/>
                  </a:cubicBezTo>
                  <a:cubicBezTo>
                    <a:pt x="6668" y="3017"/>
                    <a:pt x="6664" y="2986"/>
                    <a:pt x="6687" y="2960"/>
                  </a:cubicBezTo>
                  <a:cubicBezTo>
                    <a:pt x="6790" y="2860"/>
                    <a:pt x="7022" y="2857"/>
                    <a:pt x="7144" y="2902"/>
                  </a:cubicBezTo>
                  <a:cubicBezTo>
                    <a:pt x="7202" y="2929"/>
                    <a:pt x="7217" y="3013"/>
                    <a:pt x="7144" y="3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406;p73">
              <a:extLst>
                <a:ext uri="{FF2B5EF4-FFF2-40B4-BE49-F238E27FC236}">
                  <a16:creationId xmlns:a16="http://schemas.microsoft.com/office/drawing/2014/main" id="{21AF6689-6C07-6595-833F-B21E4845138F}"/>
                </a:ext>
              </a:extLst>
            </p:cNvPr>
            <p:cNvSpPr/>
            <p:nvPr/>
          </p:nvSpPr>
          <p:spPr>
            <a:xfrm>
              <a:off x="4399523" y="3511659"/>
              <a:ext cx="93481" cy="100662"/>
            </a:xfrm>
            <a:custGeom>
              <a:avLst/>
              <a:gdLst/>
              <a:ahLst/>
              <a:cxnLst/>
              <a:rect l="l" t="t" r="r" b="b"/>
              <a:pathLst>
                <a:path w="3072" h="3308" fill="none" extrusionOk="0">
                  <a:moveTo>
                    <a:pt x="2877" y="1583"/>
                  </a:moveTo>
                  <a:cubicBezTo>
                    <a:pt x="2842" y="1507"/>
                    <a:pt x="2835" y="1438"/>
                    <a:pt x="2861" y="1358"/>
                  </a:cubicBezTo>
                  <a:cubicBezTo>
                    <a:pt x="2888" y="1248"/>
                    <a:pt x="2926" y="1145"/>
                    <a:pt x="3025" y="1084"/>
                  </a:cubicBezTo>
                  <a:cubicBezTo>
                    <a:pt x="3041" y="1072"/>
                    <a:pt x="3056" y="1068"/>
                    <a:pt x="3071" y="1064"/>
                  </a:cubicBezTo>
                  <a:cubicBezTo>
                    <a:pt x="2564" y="500"/>
                    <a:pt x="1759" y="325"/>
                    <a:pt x="1054" y="0"/>
                  </a:cubicBezTo>
                  <a:cubicBezTo>
                    <a:pt x="1080" y="199"/>
                    <a:pt x="996" y="332"/>
                    <a:pt x="844" y="481"/>
                  </a:cubicBezTo>
                  <a:cubicBezTo>
                    <a:pt x="687" y="637"/>
                    <a:pt x="478" y="744"/>
                    <a:pt x="256" y="790"/>
                  </a:cubicBezTo>
                  <a:cubicBezTo>
                    <a:pt x="218" y="801"/>
                    <a:pt x="180" y="805"/>
                    <a:pt x="146" y="809"/>
                  </a:cubicBezTo>
                  <a:cubicBezTo>
                    <a:pt x="24" y="1248"/>
                    <a:pt x="1" y="1720"/>
                    <a:pt x="123" y="2159"/>
                  </a:cubicBezTo>
                  <a:cubicBezTo>
                    <a:pt x="256" y="2640"/>
                    <a:pt x="554" y="3048"/>
                    <a:pt x="768" y="3307"/>
                  </a:cubicBezTo>
                  <a:cubicBezTo>
                    <a:pt x="813" y="3055"/>
                    <a:pt x="1057" y="2884"/>
                    <a:pt x="1305" y="2823"/>
                  </a:cubicBezTo>
                  <a:cubicBezTo>
                    <a:pt x="1553" y="2762"/>
                    <a:pt x="1816" y="2788"/>
                    <a:pt x="2068" y="2785"/>
                  </a:cubicBezTo>
                  <a:cubicBezTo>
                    <a:pt x="2141" y="2785"/>
                    <a:pt x="2224" y="2773"/>
                    <a:pt x="2274" y="2716"/>
                  </a:cubicBezTo>
                  <a:cubicBezTo>
                    <a:pt x="2316" y="2666"/>
                    <a:pt x="2312" y="2582"/>
                    <a:pt x="2335" y="2521"/>
                  </a:cubicBezTo>
                  <a:cubicBezTo>
                    <a:pt x="2183" y="2556"/>
                    <a:pt x="2003" y="2544"/>
                    <a:pt x="1851" y="2560"/>
                  </a:cubicBezTo>
                  <a:cubicBezTo>
                    <a:pt x="1706" y="2575"/>
                    <a:pt x="1549" y="2582"/>
                    <a:pt x="1404" y="2540"/>
                  </a:cubicBezTo>
                  <a:cubicBezTo>
                    <a:pt x="1221" y="2483"/>
                    <a:pt x="958" y="2357"/>
                    <a:pt x="912" y="2155"/>
                  </a:cubicBezTo>
                  <a:cubicBezTo>
                    <a:pt x="901" y="2117"/>
                    <a:pt x="928" y="2068"/>
                    <a:pt x="974" y="2071"/>
                  </a:cubicBezTo>
                  <a:cubicBezTo>
                    <a:pt x="1107" y="2087"/>
                    <a:pt x="1141" y="2155"/>
                    <a:pt x="1256" y="2228"/>
                  </a:cubicBezTo>
                  <a:cubicBezTo>
                    <a:pt x="1404" y="2327"/>
                    <a:pt x="1580" y="2369"/>
                    <a:pt x="1759" y="2350"/>
                  </a:cubicBezTo>
                  <a:cubicBezTo>
                    <a:pt x="1969" y="2331"/>
                    <a:pt x="2278" y="2232"/>
                    <a:pt x="2423" y="2434"/>
                  </a:cubicBezTo>
                  <a:cubicBezTo>
                    <a:pt x="2476" y="2422"/>
                    <a:pt x="2533" y="2434"/>
                    <a:pt x="2591" y="2430"/>
                  </a:cubicBezTo>
                  <a:cubicBezTo>
                    <a:pt x="2747" y="2411"/>
                    <a:pt x="2808" y="2216"/>
                    <a:pt x="2812" y="2060"/>
                  </a:cubicBezTo>
                  <a:cubicBezTo>
                    <a:pt x="2819" y="1904"/>
                    <a:pt x="2804" y="1720"/>
                    <a:pt x="2915" y="1610"/>
                  </a:cubicBezTo>
                  <a:cubicBezTo>
                    <a:pt x="2896" y="1602"/>
                    <a:pt x="2884" y="1598"/>
                    <a:pt x="2877" y="1583"/>
                  </a:cubicBezTo>
                  <a:close/>
                  <a:moveTo>
                    <a:pt x="1969" y="1034"/>
                  </a:moveTo>
                  <a:cubicBezTo>
                    <a:pt x="1961" y="1084"/>
                    <a:pt x="1931" y="1122"/>
                    <a:pt x="1893" y="1148"/>
                  </a:cubicBezTo>
                  <a:cubicBezTo>
                    <a:pt x="1851" y="1190"/>
                    <a:pt x="1801" y="1190"/>
                    <a:pt x="1744" y="1187"/>
                  </a:cubicBezTo>
                  <a:cubicBezTo>
                    <a:pt x="1710" y="1183"/>
                    <a:pt x="1683" y="1160"/>
                    <a:pt x="1668" y="1129"/>
                  </a:cubicBezTo>
                  <a:cubicBezTo>
                    <a:pt x="1588" y="1141"/>
                    <a:pt x="1515" y="1133"/>
                    <a:pt x="1435" y="1129"/>
                  </a:cubicBezTo>
                  <a:cubicBezTo>
                    <a:pt x="1363" y="1126"/>
                    <a:pt x="1252" y="1122"/>
                    <a:pt x="1191" y="1164"/>
                  </a:cubicBezTo>
                  <a:cubicBezTo>
                    <a:pt x="1126" y="1209"/>
                    <a:pt x="1031" y="1114"/>
                    <a:pt x="1076" y="1049"/>
                  </a:cubicBezTo>
                  <a:cubicBezTo>
                    <a:pt x="1145" y="958"/>
                    <a:pt x="1195" y="881"/>
                    <a:pt x="1302" y="828"/>
                  </a:cubicBezTo>
                  <a:cubicBezTo>
                    <a:pt x="1374" y="790"/>
                    <a:pt x="1450" y="763"/>
                    <a:pt x="1527" y="725"/>
                  </a:cubicBezTo>
                  <a:cubicBezTo>
                    <a:pt x="1626" y="675"/>
                    <a:pt x="1740" y="695"/>
                    <a:pt x="1805" y="778"/>
                  </a:cubicBezTo>
                  <a:cubicBezTo>
                    <a:pt x="1851" y="763"/>
                    <a:pt x="1896" y="778"/>
                    <a:pt x="1927" y="805"/>
                  </a:cubicBezTo>
                  <a:cubicBezTo>
                    <a:pt x="1988" y="866"/>
                    <a:pt x="1988" y="958"/>
                    <a:pt x="1969" y="10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407;p73">
              <a:extLst>
                <a:ext uri="{FF2B5EF4-FFF2-40B4-BE49-F238E27FC236}">
                  <a16:creationId xmlns:a16="http://schemas.microsoft.com/office/drawing/2014/main" id="{F74CC7CC-12A2-5C93-76A2-B60914461A66}"/>
                </a:ext>
              </a:extLst>
            </p:cNvPr>
            <p:cNvSpPr/>
            <p:nvPr/>
          </p:nvSpPr>
          <p:spPr>
            <a:xfrm>
              <a:off x="4381204" y="3490876"/>
              <a:ext cx="33686" cy="25105"/>
            </a:xfrm>
            <a:custGeom>
              <a:avLst/>
              <a:gdLst/>
              <a:ahLst/>
              <a:cxnLst/>
              <a:rect l="l" t="t" r="r" b="b"/>
              <a:pathLst>
                <a:path w="1107" h="825" fill="none" extrusionOk="0">
                  <a:moveTo>
                    <a:pt x="794" y="748"/>
                  </a:moveTo>
                  <a:cubicBezTo>
                    <a:pt x="977" y="630"/>
                    <a:pt x="1068" y="573"/>
                    <a:pt x="1106" y="355"/>
                  </a:cubicBezTo>
                  <a:cubicBezTo>
                    <a:pt x="965" y="249"/>
                    <a:pt x="828" y="134"/>
                    <a:pt x="660" y="73"/>
                  </a:cubicBezTo>
                  <a:cubicBezTo>
                    <a:pt x="473" y="1"/>
                    <a:pt x="241" y="16"/>
                    <a:pt x="107" y="165"/>
                  </a:cubicBezTo>
                  <a:cubicBezTo>
                    <a:pt x="12" y="271"/>
                    <a:pt x="0" y="420"/>
                    <a:pt x="46" y="554"/>
                  </a:cubicBezTo>
                  <a:cubicBezTo>
                    <a:pt x="275" y="825"/>
                    <a:pt x="736" y="786"/>
                    <a:pt x="794" y="748"/>
                  </a:cubicBezTo>
                  <a:close/>
                  <a:moveTo>
                    <a:pt x="454" y="432"/>
                  </a:moveTo>
                  <a:cubicBezTo>
                    <a:pt x="473" y="397"/>
                    <a:pt x="504" y="378"/>
                    <a:pt x="534" y="363"/>
                  </a:cubicBezTo>
                  <a:cubicBezTo>
                    <a:pt x="569" y="344"/>
                    <a:pt x="603" y="336"/>
                    <a:pt x="641" y="329"/>
                  </a:cubicBezTo>
                  <a:lnTo>
                    <a:pt x="641" y="329"/>
                  </a:lnTo>
                  <a:cubicBezTo>
                    <a:pt x="603" y="336"/>
                    <a:pt x="633" y="329"/>
                    <a:pt x="649" y="325"/>
                  </a:cubicBezTo>
                  <a:lnTo>
                    <a:pt x="649" y="325"/>
                  </a:lnTo>
                  <a:cubicBezTo>
                    <a:pt x="687" y="306"/>
                    <a:pt x="736" y="302"/>
                    <a:pt x="782" y="317"/>
                  </a:cubicBezTo>
                  <a:cubicBezTo>
                    <a:pt x="847" y="336"/>
                    <a:pt x="916" y="394"/>
                    <a:pt x="927" y="458"/>
                  </a:cubicBezTo>
                  <a:cubicBezTo>
                    <a:pt x="935" y="519"/>
                    <a:pt x="942" y="577"/>
                    <a:pt x="908" y="634"/>
                  </a:cubicBezTo>
                  <a:cubicBezTo>
                    <a:pt x="878" y="687"/>
                    <a:pt x="820" y="729"/>
                    <a:pt x="763" y="744"/>
                  </a:cubicBezTo>
                  <a:cubicBezTo>
                    <a:pt x="687" y="763"/>
                    <a:pt x="607" y="748"/>
                    <a:pt x="542" y="710"/>
                  </a:cubicBezTo>
                  <a:cubicBezTo>
                    <a:pt x="489" y="683"/>
                    <a:pt x="447" y="622"/>
                    <a:pt x="439" y="558"/>
                  </a:cubicBezTo>
                  <a:cubicBezTo>
                    <a:pt x="428" y="516"/>
                    <a:pt x="435" y="470"/>
                    <a:pt x="454" y="4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408;p73">
              <a:extLst>
                <a:ext uri="{FF2B5EF4-FFF2-40B4-BE49-F238E27FC236}">
                  <a16:creationId xmlns:a16="http://schemas.microsoft.com/office/drawing/2014/main" id="{FDAEC3FE-D685-C68A-C79F-CD0DC1F97B29}"/>
                </a:ext>
              </a:extLst>
            </p:cNvPr>
            <p:cNvSpPr/>
            <p:nvPr/>
          </p:nvSpPr>
          <p:spPr>
            <a:xfrm>
              <a:off x="4382117" y="3758748"/>
              <a:ext cx="85113" cy="267784"/>
            </a:xfrm>
            <a:custGeom>
              <a:avLst/>
              <a:gdLst/>
              <a:ahLst/>
              <a:cxnLst/>
              <a:rect l="l" t="t" r="r" b="b"/>
              <a:pathLst>
                <a:path w="2797" h="8800" fill="none" extrusionOk="0">
                  <a:moveTo>
                    <a:pt x="192" y="710"/>
                  </a:moveTo>
                  <a:lnTo>
                    <a:pt x="192" y="698"/>
                  </a:lnTo>
                  <a:cubicBezTo>
                    <a:pt x="115" y="1957"/>
                    <a:pt x="1" y="3215"/>
                    <a:pt x="192" y="4463"/>
                  </a:cubicBezTo>
                  <a:cubicBezTo>
                    <a:pt x="344" y="5443"/>
                    <a:pt x="817" y="6400"/>
                    <a:pt x="1134" y="7346"/>
                  </a:cubicBezTo>
                  <a:cubicBezTo>
                    <a:pt x="1160" y="7418"/>
                    <a:pt x="1187" y="7495"/>
                    <a:pt x="1240" y="7552"/>
                  </a:cubicBezTo>
                  <a:cubicBezTo>
                    <a:pt x="1324" y="7640"/>
                    <a:pt x="1469" y="7659"/>
                    <a:pt x="1591" y="7689"/>
                  </a:cubicBezTo>
                  <a:cubicBezTo>
                    <a:pt x="2072" y="7807"/>
                    <a:pt x="2449" y="8258"/>
                    <a:pt x="2488" y="8753"/>
                  </a:cubicBezTo>
                  <a:cubicBezTo>
                    <a:pt x="2488" y="8761"/>
                    <a:pt x="2488" y="8772"/>
                    <a:pt x="2495" y="8780"/>
                  </a:cubicBezTo>
                  <a:lnTo>
                    <a:pt x="2495" y="8799"/>
                  </a:lnTo>
                  <a:cubicBezTo>
                    <a:pt x="2541" y="8784"/>
                    <a:pt x="2583" y="8761"/>
                    <a:pt x="2621" y="8727"/>
                  </a:cubicBezTo>
                  <a:cubicBezTo>
                    <a:pt x="2796" y="8582"/>
                    <a:pt x="2793" y="8288"/>
                    <a:pt x="2663" y="8097"/>
                  </a:cubicBezTo>
                  <a:cubicBezTo>
                    <a:pt x="2537" y="7907"/>
                    <a:pt x="2335" y="7724"/>
                    <a:pt x="2118" y="7651"/>
                  </a:cubicBezTo>
                  <a:cubicBezTo>
                    <a:pt x="1988" y="7613"/>
                    <a:pt x="1851" y="7579"/>
                    <a:pt x="1748" y="7487"/>
                  </a:cubicBezTo>
                  <a:cubicBezTo>
                    <a:pt x="1645" y="7392"/>
                    <a:pt x="1587" y="7331"/>
                    <a:pt x="1553" y="7193"/>
                  </a:cubicBezTo>
                  <a:cubicBezTo>
                    <a:pt x="1458" y="6782"/>
                    <a:pt x="1443" y="6354"/>
                    <a:pt x="1328" y="5954"/>
                  </a:cubicBezTo>
                  <a:cubicBezTo>
                    <a:pt x="1225" y="5580"/>
                    <a:pt x="1038" y="5237"/>
                    <a:pt x="966" y="4859"/>
                  </a:cubicBezTo>
                  <a:cubicBezTo>
                    <a:pt x="905" y="4524"/>
                    <a:pt x="939" y="4169"/>
                    <a:pt x="939" y="3822"/>
                  </a:cubicBezTo>
                  <a:cubicBezTo>
                    <a:pt x="939" y="3509"/>
                    <a:pt x="909" y="3193"/>
                    <a:pt x="882" y="2880"/>
                  </a:cubicBezTo>
                  <a:cubicBezTo>
                    <a:pt x="806" y="2033"/>
                    <a:pt x="729" y="1190"/>
                    <a:pt x="649" y="347"/>
                  </a:cubicBezTo>
                  <a:cubicBezTo>
                    <a:pt x="638" y="233"/>
                    <a:pt x="630" y="115"/>
                    <a:pt x="615" y="0"/>
                  </a:cubicBezTo>
                  <a:cubicBezTo>
                    <a:pt x="527" y="172"/>
                    <a:pt x="447" y="344"/>
                    <a:pt x="363" y="508"/>
                  </a:cubicBezTo>
                  <a:cubicBezTo>
                    <a:pt x="310" y="580"/>
                    <a:pt x="268" y="668"/>
                    <a:pt x="192" y="7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409;p73">
              <a:extLst>
                <a:ext uri="{FF2B5EF4-FFF2-40B4-BE49-F238E27FC236}">
                  <a16:creationId xmlns:a16="http://schemas.microsoft.com/office/drawing/2014/main" id="{37FA02D5-0B02-1CBB-4B73-9B93CAF310FA}"/>
                </a:ext>
              </a:extLst>
            </p:cNvPr>
            <p:cNvSpPr/>
            <p:nvPr/>
          </p:nvSpPr>
          <p:spPr>
            <a:xfrm>
              <a:off x="4192966" y="3906241"/>
              <a:ext cx="92507" cy="102184"/>
            </a:xfrm>
            <a:custGeom>
              <a:avLst/>
              <a:gdLst/>
              <a:ahLst/>
              <a:cxnLst/>
              <a:rect l="l" t="t" r="r" b="b"/>
              <a:pathLst>
                <a:path w="3040" h="3358" fill="none" extrusionOk="0">
                  <a:moveTo>
                    <a:pt x="1137" y="325"/>
                  </a:moveTo>
                  <a:cubicBezTo>
                    <a:pt x="1186" y="920"/>
                    <a:pt x="1011" y="1530"/>
                    <a:pt x="660" y="2011"/>
                  </a:cubicBezTo>
                  <a:cubicBezTo>
                    <a:pt x="439" y="2324"/>
                    <a:pt x="141" y="2591"/>
                    <a:pt x="0" y="2941"/>
                  </a:cubicBezTo>
                  <a:cubicBezTo>
                    <a:pt x="240" y="2976"/>
                    <a:pt x="1564" y="3060"/>
                    <a:pt x="2048" y="3166"/>
                  </a:cubicBezTo>
                  <a:cubicBezTo>
                    <a:pt x="2151" y="3189"/>
                    <a:pt x="2609" y="3239"/>
                    <a:pt x="2697" y="3227"/>
                  </a:cubicBezTo>
                  <a:cubicBezTo>
                    <a:pt x="2826" y="3212"/>
                    <a:pt x="2945" y="3269"/>
                    <a:pt x="3040" y="3357"/>
                  </a:cubicBezTo>
                  <a:cubicBezTo>
                    <a:pt x="2983" y="3170"/>
                    <a:pt x="2857" y="3002"/>
                    <a:pt x="2674" y="2922"/>
                  </a:cubicBezTo>
                  <a:cubicBezTo>
                    <a:pt x="2437" y="2812"/>
                    <a:pt x="2159" y="2846"/>
                    <a:pt x="1896" y="2850"/>
                  </a:cubicBezTo>
                  <a:cubicBezTo>
                    <a:pt x="1610" y="2857"/>
                    <a:pt x="1324" y="2819"/>
                    <a:pt x="1049" y="2747"/>
                  </a:cubicBezTo>
                  <a:cubicBezTo>
                    <a:pt x="1011" y="2735"/>
                    <a:pt x="969" y="2724"/>
                    <a:pt x="942" y="2690"/>
                  </a:cubicBezTo>
                  <a:cubicBezTo>
                    <a:pt x="885" y="2617"/>
                    <a:pt x="950" y="2518"/>
                    <a:pt x="999" y="2442"/>
                  </a:cubicBezTo>
                  <a:cubicBezTo>
                    <a:pt x="1320" y="1999"/>
                    <a:pt x="1369" y="1420"/>
                    <a:pt x="1350" y="878"/>
                  </a:cubicBezTo>
                  <a:cubicBezTo>
                    <a:pt x="1339" y="581"/>
                    <a:pt x="1305" y="275"/>
                    <a:pt x="1198" y="1"/>
                  </a:cubicBezTo>
                  <a:cubicBezTo>
                    <a:pt x="1171" y="58"/>
                    <a:pt x="1148" y="104"/>
                    <a:pt x="1125" y="150"/>
                  </a:cubicBezTo>
                  <a:cubicBezTo>
                    <a:pt x="1125" y="211"/>
                    <a:pt x="1133" y="268"/>
                    <a:pt x="1137" y="3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410;p73">
              <a:extLst>
                <a:ext uri="{FF2B5EF4-FFF2-40B4-BE49-F238E27FC236}">
                  <a16:creationId xmlns:a16="http://schemas.microsoft.com/office/drawing/2014/main" id="{72C1598F-ADDB-1F0A-F369-EBABF07020D0}"/>
                </a:ext>
              </a:extLst>
            </p:cNvPr>
            <p:cNvSpPr/>
            <p:nvPr/>
          </p:nvSpPr>
          <p:spPr>
            <a:xfrm>
              <a:off x="4093156" y="3838596"/>
              <a:ext cx="72545" cy="95185"/>
            </a:xfrm>
            <a:custGeom>
              <a:avLst/>
              <a:gdLst/>
              <a:ahLst/>
              <a:cxnLst/>
              <a:rect l="l" t="t" r="r" b="b"/>
              <a:pathLst>
                <a:path w="2384" h="3128" fill="none" extrusionOk="0">
                  <a:moveTo>
                    <a:pt x="1457" y="1045"/>
                  </a:moveTo>
                  <a:cubicBezTo>
                    <a:pt x="1648" y="790"/>
                    <a:pt x="2006" y="675"/>
                    <a:pt x="2105" y="626"/>
                  </a:cubicBezTo>
                  <a:cubicBezTo>
                    <a:pt x="2193" y="584"/>
                    <a:pt x="2289" y="565"/>
                    <a:pt x="2384" y="553"/>
                  </a:cubicBezTo>
                  <a:cubicBezTo>
                    <a:pt x="2094" y="324"/>
                    <a:pt x="1770" y="134"/>
                    <a:pt x="1415" y="35"/>
                  </a:cubicBezTo>
                  <a:cubicBezTo>
                    <a:pt x="1373" y="19"/>
                    <a:pt x="1331" y="12"/>
                    <a:pt x="1285" y="0"/>
                  </a:cubicBezTo>
                  <a:cubicBezTo>
                    <a:pt x="835" y="588"/>
                    <a:pt x="458" y="1144"/>
                    <a:pt x="351" y="1423"/>
                  </a:cubicBezTo>
                  <a:cubicBezTo>
                    <a:pt x="256" y="1663"/>
                    <a:pt x="0" y="2170"/>
                    <a:pt x="237" y="3128"/>
                  </a:cubicBezTo>
                  <a:lnTo>
                    <a:pt x="237" y="3128"/>
                  </a:lnTo>
                  <a:cubicBezTo>
                    <a:pt x="271" y="2876"/>
                    <a:pt x="328" y="2624"/>
                    <a:pt x="427" y="2388"/>
                  </a:cubicBezTo>
                  <a:cubicBezTo>
                    <a:pt x="652" y="1877"/>
                    <a:pt x="1373" y="1160"/>
                    <a:pt x="1457" y="104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411;p73">
              <a:extLst>
                <a:ext uri="{FF2B5EF4-FFF2-40B4-BE49-F238E27FC236}">
                  <a16:creationId xmlns:a16="http://schemas.microsoft.com/office/drawing/2014/main" id="{A13233E6-BC66-9D42-3107-AFEAE8ABDEFA}"/>
                </a:ext>
              </a:extLst>
            </p:cNvPr>
            <p:cNvSpPr/>
            <p:nvPr/>
          </p:nvSpPr>
          <p:spPr>
            <a:xfrm>
              <a:off x="4140505" y="3663686"/>
              <a:ext cx="317081" cy="370972"/>
            </a:xfrm>
            <a:custGeom>
              <a:avLst/>
              <a:gdLst/>
              <a:ahLst/>
              <a:cxnLst/>
              <a:rect l="l" t="t" r="r" b="b"/>
              <a:pathLst>
                <a:path w="10420" h="12191" fill="none" extrusionOk="0">
                  <a:moveTo>
                    <a:pt x="9127" y="11050"/>
                  </a:moveTo>
                  <a:cubicBezTo>
                    <a:pt x="9070" y="11008"/>
                    <a:pt x="9119" y="10916"/>
                    <a:pt x="9184" y="10951"/>
                  </a:cubicBezTo>
                  <a:cubicBezTo>
                    <a:pt x="9547" y="11126"/>
                    <a:pt x="10019" y="11210"/>
                    <a:pt x="10267" y="11557"/>
                  </a:cubicBezTo>
                  <a:cubicBezTo>
                    <a:pt x="10332" y="11652"/>
                    <a:pt x="10386" y="11755"/>
                    <a:pt x="10420" y="11870"/>
                  </a:cubicBezTo>
                  <a:cubicBezTo>
                    <a:pt x="10382" y="11382"/>
                    <a:pt x="10004" y="10928"/>
                    <a:pt x="9524" y="10809"/>
                  </a:cubicBezTo>
                  <a:cubicBezTo>
                    <a:pt x="9398" y="10779"/>
                    <a:pt x="9260" y="10760"/>
                    <a:pt x="9169" y="10668"/>
                  </a:cubicBezTo>
                  <a:cubicBezTo>
                    <a:pt x="9116" y="10611"/>
                    <a:pt x="9093" y="10542"/>
                    <a:pt x="9066" y="10466"/>
                  </a:cubicBezTo>
                  <a:cubicBezTo>
                    <a:pt x="8749" y="9520"/>
                    <a:pt x="8280" y="8567"/>
                    <a:pt x="8120" y="7579"/>
                  </a:cubicBezTo>
                  <a:cubicBezTo>
                    <a:pt x="7926" y="6336"/>
                    <a:pt x="8040" y="5077"/>
                    <a:pt x="8120" y="3818"/>
                  </a:cubicBezTo>
                  <a:cubicBezTo>
                    <a:pt x="8105" y="3715"/>
                    <a:pt x="7971" y="2808"/>
                    <a:pt x="7998" y="2369"/>
                  </a:cubicBezTo>
                  <a:cubicBezTo>
                    <a:pt x="8025" y="1904"/>
                    <a:pt x="8051" y="1427"/>
                    <a:pt x="7926" y="973"/>
                  </a:cubicBezTo>
                  <a:cubicBezTo>
                    <a:pt x="7865" y="752"/>
                    <a:pt x="7765" y="538"/>
                    <a:pt x="7590" y="390"/>
                  </a:cubicBezTo>
                  <a:cubicBezTo>
                    <a:pt x="7411" y="233"/>
                    <a:pt x="7167" y="165"/>
                    <a:pt x="6934" y="123"/>
                  </a:cubicBezTo>
                  <a:cubicBezTo>
                    <a:pt x="6270" y="1"/>
                    <a:pt x="5492" y="31"/>
                    <a:pt x="4836" y="191"/>
                  </a:cubicBezTo>
                  <a:cubicBezTo>
                    <a:pt x="4756" y="256"/>
                    <a:pt x="4672" y="329"/>
                    <a:pt x="4604" y="409"/>
                  </a:cubicBezTo>
                  <a:cubicBezTo>
                    <a:pt x="4546" y="474"/>
                    <a:pt x="4489" y="538"/>
                    <a:pt x="4436" y="603"/>
                  </a:cubicBezTo>
                  <a:cubicBezTo>
                    <a:pt x="4341" y="725"/>
                    <a:pt x="4249" y="847"/>
                    <a:pt x="4157" y="966"/>
                  </a:cubicBezTo>
                  <a:cubicBezTo>
                    <a:pt x="3803" y="1442"/>
                    <a:pt x="3406" y="1881"/>
                    <a:pt x="2990" y="2308"/>
                  </a:cubicBezTo>
                  <a:cubicBezTo>
                    <a:pt x="2701" y="2606"/>
                    <a:pt x="2399" y="2903"/>
                    <a:pt x="2106" y="3193"/>
                  </a:cubicBezTo>
                  <a:cubicBezTo>
                    <a:pt x="1877" y="3418"/>
                    <a:pt x="1640" y="3647"/>
                    <a:pt x="1411" y="3872"/>
                  </a:cubicBezTo>
                  <a:cubicBezTo>
                    <a:pt x="1251" y="4028"/>
                    <a:pt x="1076" y="4166"/>
                    <a:pt x="916" y="4330"/>
                  </a:cubicBezTo>
                  <a:cubicBezTo>
                    <a:pt x="637" y="4619"/>
                    <a:pt x="313" y="4997"/>
                    <a:pt x="0" y="5382"/>
                  </a:cubicBezTo>
                  <a:cubicBezTo>
                    <a:pt x="488" y="5481"/>
                    <a:pt x="931" y="5683"/>
                    <a:pt x="1347" y="6027"/>
                  </a:cubicBezTo>
                  <a:cubicBezTo>
                    <a:pt x="1495" y="6145"/>
                    <a:pt x="1633" y="6278"/>
                    <a:pt x="1755" y="6420"/>
                  </a:cubicBezTo>
                  <a:cubicBezTo>
                    <a:pt x="1888" y="6492"/>
                    <a:pt x="2010" y="6591"/>
                    <a:pt x="2117" y="6702"/>
                  </a:cubicBezTo>
                  <a:cubicBezTo>
                    <a:pt x="2498" y="7083"/>
                    <a:pt x="2754" y="7590"/>
                    <a:pt x="2834" y="8124"/>
                  </a:cubicBezTo>
                  <a:cubicBezTo>
                    <a:pt x="2857" y="8079"/>
                    <a:pt x="2880" y="8029"/>
                    <a:pt x="2906" y="7976"/>
                  </a:cubicBezTo>
                  <a:cubicBezTo>
                    <a:pt x="2971" y="7827"/>
                    <a:pt x="3048" y="7636"/>
                    <a:pt x="3147" y="7411"/>
                  </a:cubicBezTo>
                  <a:cubicBezTo>
                    <a:pt x="3139" y="7381"/>
                    <a:pt x="3135" y="7350"/>
                    <a:pt x="3124" y="7323"/>
                  </a:cubicBezTo>
                  <a:cubicBezTo>
                    <a:pt x="3097" y="7201"/>
                    <a:pt x="3070" y="6942"/>
                    <a:pt x="2983" y="6851"/>
                  </a:cubicBezTo>
                  <a:cubicBezTo>
                    <a:pt x="2807" y="6679"/>
                    <a:pt x="2563" y="6904"/>
                    <a:pt x="2380" y="6774"/>
                  </a:cubicBezTo>
                  <a:cubicBezTo>
                    <a:pt x="2342" y="6744"/>
                    <a:pt x="2323" y="6706"/>
                    <a:pt x="2334" y="6660"/>
                  </a:cubicBezTo>
                  <a:cubicBezTo>
                    <a:pt x="2399" y="6339"/>
                    <a:pt x="3013" y="6400"/>
                    <a:pt x="3193" y="6580"/>
                  </a:cubicBezTo>
                  <a:cubicBezTo>
                    <a:pt x="3292" y="6679"/>
                    <a:pt x="3337" y="6809"/>
                    <a:pt x="3368" y="6934"/>
                  </a:cubicBezTo>
                  <a:cubicBezTo>
                    <a:pt x="3425" y="6820"/>
                    <a:pt x="3486" y="6706"/>
                    <a:pt x="3555" y="6584"/>
                  </a:cubicBezTo>
                  <a:cubicBezTo>
                    <a:pt x="3509" y="6427"/>
                    <a:pt x="3448" y="6267"/>
                    <a:pt x="3402" y="6111"/>
                  </a:cubicBezTo>
                  <a:cubicBezTo>
                    <a:pt x="3067" y="6149"/>
                    <a:pt x="2628" y="6355"/>
                    <a:pt x="2376" y="6141"/>
                  </a:cubicBezTo>
                  <a:cubicBezTo>
                    <a:pt x="2346" y="6114"/>
                    <a:pt x="2346" y="6065"/>
                    <a:pt x="2376" y="6038"/>
                  </a:cubicBezTo>
                  <a:cubicBezTo>
                    <a:pt x="2525" y="5916"/>
                    <a:pt x="2754" y="5882"/>
                    <a:pt x="2933" y="5836"/>
                  </a:cubicBezTo>
                  <a:cubicBezTo>
                    <a:pt x="3135" y="5783"/>
                    <a:pt x="3330" y="5744"/>
                    <a:pt x="3536" y="5752"/>
                  </a:cubicBezTo>
                  <a:cubicBezTo>
                    <a:pt x="3604" y="5760"/>
                    <a:pt x="3692" y="5806"/>
                    <a:pt x="3707" y="5882"/>
                  </a:cubicBezTo>
                  <a:cubicBezTo>
                    <a:pt x="3726" y="5989"/>
                    <a:pt x="3753" y="6095"/>
                    <a:pt x="3772" y="6210"/>
                  </a:cubicBezTo>
                  <a:cubicBezTo>
                    <a:pt x="3826" y="6130"/>
                    <a:pt x="3879" y="6046"/>
                    <a:pt x="3936" y="5962"/>
                  </a:cubicBezTo>
                  <a:cubicBezTo>
                    <a:pt x="3883" y="5783"/>
                    <a:pt x="3871" y="5577"/>
                    <a:pt x="3841" y="5390"/>
                  </a:cubicBezTo>
                  <a:cubicBezTo>
                    <a:pt x="3654" y="5390"/>
                    <a:pt x="3471" y="5416"/>
                    <a:pt x="3288" y="5439"/>
                  </a:cubicBezTo>
                  <a:cubicBezTo>
                    <a:pt x="3120" y="5462"/>
                    <a:pt x="2952" y="5493"/>
                    <a:pt x="2784" y="5447"/>
                  </a:cubicBezTo>
                  <a:cubicBezTo>
                    <a:pt x="2739" y="5436"/>
                    <a:pt x="2720" y="5371"/>
                    <a:pt x="2758" y="5333"/>
                  </a:cubicBezTo>
                  <a:cubicBezTo>
                    <a:pt x="3051" y="5073"/>
                    <a:pt x="3593" y="5047"/>
                    <a:pt x="3967" y="5058"/>
                  </a:cubicBezTo>
                  <a:cubicBezTo>
                    <a:pt x="4043" y="5058"/>
                    <a:pt x="4108" y="5111"/>
                    <a:pt x="4131" y="5180"/>
                  </a:cubicBezTo>
                  <a:cubicBezTo>
                    <a:pt x="4169" y="5306"/>
                    <a:pt x="4192" y="5443"/>
                    <a:pt x="4207" y="5580"/>
                  </a:cubicBezTo>
                  <a:lnTo>
                    <a:pt x="4421" y="5294"/>
                  </a:lnTo>
                  <a:cubicBezTo>
                    <a:pt x="4417" y="5073"/>
                    <a:pt x="4417" y="4844"/>
                    <a:pt x="4360" y="4623"/>
                  </a:cubicBezTo>
                  <a:cubicBezTo>
                    <a:pt x="4039" y="4703"/>
                    <a:pt x="3593" y="4852"/>
                    <a:pt x="3337" y="4684"/>
                  </a:cubicBezTo>
                  <a:cubicBezTo>
                    <a:pt x="3299" y="4661"/>
                    <a:pt x="3292" y="4616"/>
                    <a:pt x="3326" y="4581"/>
                  </a:cubicBezTo>
                  <a:cubicBezTo>
                    <a:pt x="3459" y="4448"/>
                    <a:pt x="3643" y="4436"/>
                    <a:pt x="3826" y="4406"/>
                  </a:cubicBezTo>
                  <a:cubicBezTo>
                    <a:pt x="4024" y="4368"/>
                    <a:pt x="4222" y="4322"/>
                    <a:pt x="4421" y="4291"/>
                  </a:cubicBezTo>
                  <a:cubicBezTo>
                    <a:pt x="4516" y="4272"/>
                    <a:pt x="4577" y="4314"/>
                    <a:pt x="4615" y="4398"/>
                  </a:cubicBezTo>
                  <a:cubicBezTo>
                    <a:pt x="4684" y="4558"/>
                    <a:pt x="4718" y="4722"/>
                    <a:pt x="4726" y="4894"/>
                  </a:cubicBezTo>
                  <a:cubicBezTo>
                    <a:pt x="4802" y="4795"/>
                    <a:pt x="4882" y="4699"/>
                    <a:pt x="4966" y="4608"/>
                  </a:cubicBezTo>
                  <a:cubicBezTo>
                    <a:pt x="4966" y="4570"/>
                    <a:pt x="4970" y="4528"/>
                    <a:pt x="4966" y="4494"/>
                  </a:cubicBezTo>
                  <a:cubicBezTo>
                    <a:pt x="4955" y="4333"/>
                    <a:pt x="4939" y="4166"/>
                    <a:pt x="4932" y="4005"/>
                  </a:cubicBezTo>
                  <a:cubicBezTo>
                    <a:pt x="4768" y="3998"/>
                    <a:pt x="4607" y="3998"/>
                    <a:pt x="4440" y="3994"/>
                  </a:cubicBezTo>
                  <a:cubicBezTo>
                    <a:pt x="4279" y="3994"/>
                    <a:pt x="4115" y="4005"/>
                    <a:pt x="3959" y="3948"/>
                  </a:cubicBezTo>
                  <a:cubicBezTo>
                    <a:pt x="3921" y="3933"/>
                    <a:pt x="3906" y="3883"/>
                    <a:pt x="3936" y="3857"/>
                  </a:cubicBezTo>
                  <a:cubicBezTo>
                    <a:pt x="4211" y="3586"/>
                    <a:pt x="4730" y="3670"/>
                    <a:pt x="5084" y="3681"/>
                  </a:cubicBezTo>
                  <a:cubicBezTo>
                    <a:pt x="5176" y="3685"/>
                    <a:pt x="5241" y="3750"/>
                    <a:pt x="5244" y="3841"/>
                  </a:cubicBezTo>
                  <a:cubicBezTo>
                    <a:pt x="5252" y="3998"/>
                    <a:pt x="5271" y="4158"/>
                    <a:pt x="5279" y="4314"/>
                  </a:cubicBezTo>
                  <a:cubicBezTo>
                    <a:pt x="5340" y="4265"/>
                    <a:pt x="5408" y="4219"/>
                    <a:pt x="5481" y="4177"/>
                  </a:cubicBezTo>
                  <a:cubicBezTo>
                    <a:pt x="5427" y="3914"/>
                    <a:pt x="5412" y="3643"/>
                    <a:pt x="5370" y="3380"/>
                  </a:cubicBezTo>
                  <a:cubicBezTo>
                    <a:pt x="5222" y="3368"/>
                    <a:pt x="5073" y="3368"/>
                    <a:pt x="4928" y="3376"/>
                  </a:cubicBezTo>
                  <a:cubicBezTo>
                    <a:pt x="4760" y="3380"/>
                    <a:pt x="4596" y="3418"/>
                    <a:pt x="4436" y="3361"/>
                  </a:cubicBezTo>
                  <a:cubicBezTo>
                    <a:pt x="4360" y="3330"/>
                    <a:pt x="4341" y="3235"/>
                    <a:pt x="4413" y="3189"/>
                  </a:cubicBezTo>
                  <a:cubicBezTo>
                    <a:pt x="4691" y="3018"/>
                    <a:pt x="5168" y="3094"/>
                    <a:pt x="5485" y="3109"/>
                  </a:cubicBezTo>
                  <a:cubicBezTo>
                    <a:pt x="5546" y="3113"/>
                    <a:pt x="5603" y="3151"/>
                    <a:pt x="5618" y="3212"/>
                  </a:cubicBezTo>
                  <a:cubicBezTo>
                    <a:pt x="5694" y="3475"/>
                    <a:pt x="5740" y="3776"/>
                    <a:pt x="5721" y="4063"/>
                  </a:cubicBezTo>
                  <a:cubicBezTo>
                    <a:pt x="5729" y="4063"/>
                    <a:pt x="5733" y="4055"/>
                    <a:pt x="5736" y="4055"/>
                  </a:cubicBezTo>
                  <a:cubicBezTo>
                    <a:pt x="6038" y="4432"/>
                    <a:pt x="6232" y="4883"/>
                    <a:pt x="6427" y="5321"/>
                  </a:cubicBezTo>
                  <a:cubicBezTo>
                    <a:pt x="6549" y="5596"/>
                    <a:pt x="6671" y="5867"/>
                    <a:pt x="6747" y="6160"/>
                  </a:cubicBezTo>
                  <a:cubicBezTo>
                    <a:pt x="6846" y="6534"/>
                    <a:pt x="6865" y="6934"/>
                    <a:pt x="6804" y="7323"/>
                  </a:cubicBezTo>
                  <a:cubicBezTo>
                    <a:pt x="6759" y="7632"/>
                    <a:pt x="6614" y="7976"/>
                    <a:pt x="6762" y="8246"/>
                  </a:cubicBezTo>
                  <a:cubicBezTo>
                    <a:pt x="6987" y="8651"/>
                    <a:pt x="7296" y="9002"/>
                    <a:pt x="7525" y="9402"/>
                  </a:cubicBezTo>
                  <a:cubicBezTo>
                    <a:pt x="7800" y="9890"/>
                    <a:pt x="7941" y="10459"/>
                    <a:pt x="7922" y="11023"/>
                  </a:cubicBezTo>
                  <a:cubicBezTo>
                    <a:pt x="7910" y="11301"/>
                    <a:pt x="7887" y="11637"/>
                    <a:pt x="8112" y="11805"/>
                  </a:cubicBezTo>
                  <a:cubicBezTo>
                    <a:pt x="8212" y="11881"/>
                    <a:pt x="8341" y="11904"/>
                    <a:pt x="8463" y="11923"/>
                  </a:cubicBezTo>
                  <a:cubicBezTo>
                    <a:pt x="8818" y="11980"/>
                    <a:pt x="9165" y="12038"/>
                    <a:pt x="9516" y="12095"/>
                  </a:cubicBezTo>
                  <a:cubicBezTo>
                    <a:pt x="9478" y="11957"/>
                    <a:pt x="9428" y="11828"/>
                    <a:pt x="9302" y="11713"/>
                  </a:cubicBezTo>
                  <a:cubicBezTo>
                    <a:pt x="9142" y="11561"/>
                    <a:pt x="8978" y="11427"/>
                    <a:pt x="8841" y="11252"/>
                  </a:cubicBezTo>
                  <a:cubicBezTo>
                    <a:pt x="8807" y="11206"/>
                    <a:pt x="8868" y="11164"/>
                    <a:pt x="8906" y="11183"/>
                  </a:cubicBezTo>
                  <a:cubicBezTo>
                    <a:pt x="9264" y="11355"/>
                    <a:pt x="9791" y="11710"/>
                    <a:pt x="9802" y="12140"/>
                  </a:cubicBezTo>
                  <a:lnTo>
                    <a:pt x="9989" y="12171"/>
                  </a:lnTo>
                  <a:cubicBezTo>
                    <a:pt x="10061" y="12179"/>
                    <a:pt x="10142" y="12190"/>
                    <a:pt x="10214" y="12175"/>
                  </a:cubicBezTo>
                  <a:cubicBezTo>
                    <a:pt x="10183" y="11984"/>
                    <a:pt x="10161" y="11790"/>
                    <a:pt x="10023" y="11641"/>
                  </a:cubicBezTo>
                  <a:cubicBezTo>
                    <a:pt x="9791" y="11370"/>
                    <a:pt x="9424" y="11267"/>
                    <a:pt x="9127" y="110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412;p73">
              <a:extLst>
                <a:ext uri="{FF2B5EF4-FFF2-40B4-BE49-F238E27FC236}">
                  <a16:creationId xmlns:a16="http://schemas.microsoft.com/office/drawing/2014/main" id="{6FC78539-FC2D-A746-CAF9-6E255A062380}"/>
                </a:ext>
              </a:extLst>
            </p:cNvPr>
            <p:cNvSpPr/>
            <p:nvPr/>
          </p:nvSpPr>
          <p:spPr>
            <a:xfrm>
              <a:off x="4047542" y="3825024"/>
              <a:ext cx="146612" cy="34142"/>
            </a:xfrm>
            <a:custGeom>
              <a:avLst/>
              <a:gdLst/>
              <a:ahLst/>
              <a:cxnLst/>
              <a:rect l="l" t="t" r="r" b="b"/>
              <a:pathLst>
                <a:path w="4818" h="1122" fill="none" extrusionOk="0">
                  <a:moveTo>
                    <a:pt x="3879" y="999"/>
                  </a:moveTo>
                  <a:cubicBezTo>
                    <a:pt x="3925" y="996"/>
                    <a:pt x="3974" y="992"/>
                    <a:pt x="4016" y="988"/>
                  </a:cubicBezTo>
                  <a:cubicBezTo>
                    <a:pt x="4207" y="976"/>
                    <a:pt x="4402" y="973"/>
                    <a:pt x="4588" y="1026"/>
                  </a:cubicBezTo>
                  <a:cubicBezTo>
                    <a:pt x="4669" y="1049"/>
                    <a:pt x="4741" y="1083"/>
                    <a:pt x="4817" y="1121"/>
                  </a:cubicBezTo>
                  <a:cubicBezTo>
                    <a:pt x="4691" y="976"/>
                    <a:pt x="4554" y="843"/>
                    <a:pt x="4405" y="725"/>
                  </a:cubicBezTo>
                  <a:cubicBezTo>
                    <a:pt x="3993" y="385"/>
                    <a:pt x="3547" y="179"/>
                    <a:pt x="3063" y="80"/>
                  </a:cubicBezTo>
                  <a:cubicBezTo>
                    <a:pt x="2796" y="27"/>
                    <a:pt x="2517" y="0"/>
                    <a:pt x="2228" y="4"/>
                  </a:cubicBezTo>
                  <a:cubicBezTo>
                    <a:pt x="1724" y="4"/>
                    <a:pt x="1156" y="172"/>
                    <a:pt x="866" y="263"/>
                  </a:cubicBezTo>
                  <a:cubicBezTo>
                    <a:pt x="675" y="324"/>
                    <a:pt x="496" y="423"/>
                    <a:pt x="324" y="523"/>
                  </a:cubicBezTo>
                  <a:cubicBezTo>
                    <a:pt x="218" y="587"/>
                    <a:pt x="107" y="648"/>
                    <a:pt x="0" y="709"/>
                  </a:cubicBezTo>
                  <a:cubicBezTo>
                    <a:pt x="31" y="778"/>
                    <a:pt x="38" y="847"/>
                    <a:pt x="65" y="915"/>
                  </a:cubicBezTo>
                  <a:cubicBezTo>
                    <a:pt x="92" y="996"/>
                    <a:pt x="153" y="1083"/>
                    <a:pt x="241" y="1076"/>
                  </a:cubicBezTo>
                  <a:lnTo>
                    <a:pt x="241" y="1076"/>
                  </a:lnTo>
                  <a:cubicBezTo>
                    <a:pt x="569" y="881"/>
                    <a:pt x="893" y="702"/>
                    <a:pt x="1259" y="572"/>
                  </a:cubicBezTo>
                  <a:cubicBezTo>
                    <a:pt x="1747" y="404"/>
                    <a:pt x="2281" y="328"/>
                    <a:pt x="2781" y="439"/>
                  </a:cubicBezTo>
                  <a:cubicBezTo>
                    <a:pt x="2823" y="446"/>
                    <a:pt x="2868" y="458"/>
                    <a:pt x="2910" y="473"/>
                  </a:cubicBezTo>
                  <a:cubicBezTo>
                    <a:pt x="3269" y="580"/>
                    <a:pt x="3585" y="770"/>
                    <a:pt x="3879" y="9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413;p73">
              <a:extLst>
                <a:ext uri="{FF2B5EF4-FFF2-40B4-BE49-F238E27FC236}">
                  <a16:creationId xmlns:a16="http://schemas.microsoft.com/office/drawing/2014/main" id="{3086142F-E25F-D2C3-B2E1-6CBC0D7F4028}"/>
                </a:ext>
              </a:extLst>
            </p:cNvPr>
            <p:cNvSpPr/>
            <p:nvPr/>
          </p:nvSpPr>
          <p:spPr>
            <a:xfrm>
              <a:off x="4283707" y="3506547"/>
              <a:ext cx="143021" cy="273931"/>
            </a:xfrm>
            <a:custGeom>
              <a:avLst/>
              <a:gdLst/>
              <a:ahLst/>
              <a:cxnLst/>
              <a:rect l="l" t="t" r="r" b="b"/>
              <a:pathLst>
                <a:path w="4700" h="9002" fill="none" extrusionOk="0">
                  <a:moveTo>
                    <a:pt x="3349" y="3067"/>
                  </a:moveTo>
                  <a:cubicBezTo>
                    <a:pt x="3269" y="2872"/>
                    <a:pt x="3231" y="2655"/>
                    <a:pt x="3204" y="2445"/>
                  </a:cubicBezTo>
                  <a:cubicBezTo>
                    <a:pt x="3140" y="1911"/>
                    <a:pt x="3174" y="1370"/>
                    <a:pt x="3296" y="843"/>
                  </a:cubicBezTo>
                  <a:cubicBezTo>
                    <a:pt x="3242" y="817"/>
                    <a:pt x="3197" y="794"/>
                    <a:pt x="3166" y="767"/>
                  </a:cubicBezTo>
                  <a:cubicBezTo>
                    <a:pt x="2964" y="615"/>
                    <a:pt x="2773" y="374"/>
                    <a:pt x="2743" y="1"/>
                  </a:cubicBezTo>
                  <a:cubicBezTo>
                    <a:pt x="2697" y="16"/>
                    <a:pt x="2651" y="31"/>
                    <a:pt x="2606" y="43"/>
                  </a:cubicBezTo>
                  <a:cubicBezTo>
                    <a:pt x="1675" y="367"/>
                    <a:pt x="741" y="916"/>
                    <a:pt x="355" y="1824"/>
                  </a:cubicBezTo>
                  <a:cubicBezTo>
                    <a:pt x="237" y="2098"/>
                    <a:pt x="172" y="2400"/>
                    <a:pt x="127" y="2693"/>
                  </a:cubicBezTo>
                  <a:cubicBezTo>
                    <a:pt x="1" y="3448"/>
                    <a:pt x="146" y="4188"/>
                    <a:pt x="168" y="4951"/>
                  </a:cubicBezTo>
                  <a:cubicBezTo>
                    <a:pt x="172" y="5085"/>
                    <a:pt x="107" y="5237"/>
                    <a:pt x="134" y="5363"/>
                  </a:cubicBezTo>
                  <a:lnTo>
                    <a:pt x="134" y="5363"/>
                  </a:lnTo>
                  <a:cubicBezTo>
                    <a:pt x="794" y="5210"/>
                    <a:pt x="1564" y="5172"/>
                    <a:pt x="2232" y="5298"/>
                  </a:cubicBezTo>
                  <a:cubicBezTo>
                    <a:pt x="2468" y="5340"/>
                    <a:pt x="2709" y="5409"/>
                    <a:pt x="2892" y="5565"/>
                  </a:cubicBezTo>
                  <a:cubicBezTo>
                    <a:pt x="3063" y="5714"/>
                    <a:pt x="3162" y="5927"/>
                    <a:pt x="3223" y="6145"/>
                  </a:cubicBezTo>
                  <a:cubicBezTo>
                    <a:pt x="3349" y="6599"/>
                    <a:pt x="3326" y="7075"/>
                    <a:pt x="3296" y="7545"/>
                  </a:cubicBezTo>
                  <a:cubicBezTo>
                    <a:pt x="3273" y="7976"/>
                    <a:pt x="3406" y="8887"/>
                    <a:pt x="3422" y="8994"/>
                  </a:cubicBezTo>
                  <a:lnTo>
                    <a:pt x="3422" y="9002"/>
                  </a:lnTo>
                  <a:cubicBezTo>
                    <a:pt x="3498" y="8960"/>
                    <a:pt x="3540" y="8872"/>
                    <a:pt x="3582" y="8792"/>
                  </a:cubicBezTo>
                  <a:cubicBezTo>
                    <a:pt x="3670" y="8620"/>
                    <a:pt x="3750" y="8448"/>
                    <a:pt x="3834" y="8281"/>
                  </a:cubicBezTo>
                  <a:cubicBezTo>
                    <a:pt x="4032" y="7892"/>
                    <a:pt x="4223" y="7499"/>
                    <a:pt x="4417" y="7110"/>
                  </a:cubicBezTo>
                  <a:cubicBezTo>
                    <a:pt x="4516" y="6908"/>
                    <a:pt x="4612" y="6709"/>
                    <a:pt x="4661" y="6496"/>
                  </a:cubicBezTo>
                  <a:cubicBezTo>
                    <a:pt x="4699" y="6316"/>
                    <a:pt x="4699" y="6133"/>
                    <a:pt x="4692" y="5950"/>
                  </a:cubicBezTo>
                  <a:cubicBezTo>
                    <a:pt x="4669" y="5355"/>
                    <a:pt x="4463" y="4924"/>
                    <a:pt x="4398" y="4459"/>
                  </a:cubicBezTo>
                  <a:cubicBezTo>
                    <a:pt x="3929" y="4078"/>
                    <a:pt x="3601" y="3685"/>
                    <a:pt x="3349" y="3067"/>
                  </a:cubicBezTo>
                  <a:close/>
                  <a:moveTo>
                    <a:pt x="1873" y="649"/>
                  </a:moveTo>
                  <a:cubicBezTo>
                    <a:pt x="2041" y="481"/>
                    <a:pt x="2243" y="424"/>
                    <a:pt x="2476" y="474"/>
                  </a:cubicBezTo>
                  <a:cubicBezTo>
                    <a:pt x="2537" y="489"/>
                    <a:pt x="2525" y="584"/>
                    <a:pt x="2461" y="584"/>
                  </a:cubicBezTo>
                  <a:cubicBezTo>
                    <a:pt x="2228" y="573"/>
                    <a:pt x="2053" y="687"/>
                    <a:pt x="1942" y="897"/>
                  </a:cubicBezTo>
                  <a:cubicBezTo>
                    <a:pt x="1869" y="1030"/>
                    <a:pt x="1831" y="1259"/>
                    <a:pt x="1694" y="1347"/>
                  </a:cubicBezTo>
                  <a:cubicBezTo>
                    <a:pt x="1656" y="1370"/>
                    <a:pt x="1618" y="1347"/>
                    <a:pt x="1602" y="1309"/>
                  </a:cubicBezTo>
                  <a:cubicBezTo>
                    <a:pt x="1522" y="1107"/>
                    <a:pt x="1744" y="782"/>
                    <a:pt x="1873" y="649"/>
                  </a:cubicBezTo>
                  <a:close/>
                  <a:moveTo>
                    <a:pt x="393" y="3685"/>
                  </a:moveTo>
                  <a:cubicBezTo>
                    <a:pt x="401" y="3570"/>
                    <a:pt x="409" y="3445"/>
                    <a:pt x="512" y="3376"/>
                  </a:cubicBezTo>
                  <a:cubicBezTo>
                    <a:pt x="542" y="3357"/>
                    <a:pt x="580" y="3376"/>
                    <a:pt x="588" y="3410"/>
                  </a:cubicBezTo>
                  <a:cubicBezTo>
                    <a:pt x="619" y="3502"/>
                    <a:pt x="599" y="3597"/>
                    <a:pt x="603" y="3685"/>
                  </a:cubicBezTo>
                  <a:cubicBezTo>
                    <a:pt x="607" y="3788"/>
                    <a:pt x="626" y="3887"/>
                    <a:pt x="592" y="3982"/>
                  </a:cubicBezTo>
                  <a:cubicBezTo>
                    <a:pt x="584" y="4017"/>
                    <a:pt x="542" y="4040"/>
                    <a:pt x="508" y="4017"/>
                  </a:cubicBezTo>
                  <a:cubicBezTo>
                    <a:pt x="413" y="3940"/>
                    <a:pt x="382" y="3811"/>
                    <a:pt x="393" y="3685"/>
                  </a:cubicBezTo>
                  <a:close/>
                  <a:moveTo>
                    <a:pt x="607" y="4917"/>
                  </a:moveTo>
                  <a:cubicBezTo>
                    <a:pt x="580" y="4932"/>
                    <a:pt x="550" y="4924"/>
                    <a:pt x="531" y="4898"/>
                  </a:cubicBezTo>
                  <a:cubicBezTo>
                    <a:pt x="489" y="4825"/>
                    <a:pt x="527" y="4757"/>
                    <a:pt x="535" y="4684"/>
                  </a:cubicBezTo>
                  <a:cubicBezTo>
                    <a:pt x="542" y="4600"/>
                    <a:pt x="542" y="4528"/>
                    <a:pt x="523" y="4448"/>
                  </a:cubicBezTo>
                  <a:cubicBezTo>
                    <a:pt x="508" y="4383"/>
                    <a:pt x="603" y="4333"/>
                    <a:pt x="630" y="4402"/>
                  </a:cubicBezTo>
                  <a:cubicBezTo>
                    <a:pt x="668" y="4486"/>
                    <a:pt x="702" y="4581"/>
                    <a:pt x="699" y="4684"/>
                  </a:cubicBezTo>
                  <a:cubicBezTo>
                    <a:pt x="695" y="4768"/>
                    <a:pt x="695" y="4879"/>
                    <a:pt x="607" y="4917"/>
                  </a:cubicBezTo>
                  <a:close/>
                  <a:moveTo>
                    <a:pt x="809" y="3017"/>
                  </a:moveTo>
                  <a:cubicBezTo>
                    <a:pt x="790" y="3056"/>
                    <a:pt x="725" y="3056"/>
                    <a:pt x="706" y="3017"/>
                  </a:cubicBezTo>
                  <a:cubicBezTo>
                    <a:pt x="523" y="2647"/>
                    <a:pt x="477" y="1389"/>
                    <a:pt x="1164" y="1503"/>
                  </a:cubicBezTo>
                  <a:cubicBezTo>
                    <a:pt x="1191" y="1507"/>
                    <a:pt x="1202" y="1541"/>
                    <a:pt x="1191" y="1560"/>
                  </a:cubicBezTo>
                  <a:cubicBezTo>
                    <a:pt x="1103" y="1683"/>
                    <a:pt x="973" y="1770"/>
                    <a:pt x="931" y="1923"/>
                  </a:cubicBezTo>
                  <a:cubicBezTo>
                    <a:pt x="889" y="2056"/>
                    <a:pt x="874" y="2194"/>
                    <a:pt x="874" y="2331"/>
                  </a:cubicBezTo>
                  <a:cubicBezTo>
                    <a:pt x="885" y="2552"/>
                    <a:pt x="920" y="2819"/>
                    <a:pt x="809" y="3017"/>
                  </a:cubicBezTo>
                  <a:close/>
                  <a:moveTo>
                    <a:pt x="1049" y="4726"/>
                  </a:moveTo>
                  <a:cubicBezTo>
                    <a:pt x="893" y="4684"/>
                    <a:pt x="1042" y="4444"/>
                    <a:pt x="1030" y="4341"/>
                  </a:cubicBezTo>
                  <a:cubicBezTo>
                    <a:pt x="1011" y="4162"/>
                    <a:pt x="927" y="3967"/>
                    <a:pt x="1000" y="3792"/>
                  </a:cubicBezTo>
                  <a:cubicBezTo>
                    <a:pt x="1011" y="3761"/>
                    <a:pt x="1065" y="3754"/>
                    <a:pt x="1084" y="3780"/>
                  </a:cubicBezTo>
                  <a:cubicBezTo>
                    <a:pt x="1202" y="3929"/>
                    <a:pt x="1278" y="4150"/>
                    <a:pt x="1294" y="4341"/>
                  </a:cubicBezTo>
                  <a:cubicBezTo>
                    <a:pt x="1301" y="4467"/>
                    <a:pt x="1255" y="4783"/>
                    <a:pt x="1049" y="4726"/>
                  </a:cubicBezTo>
                  <a:close/>
                  <a:moveTo>
                    <a:pt x="1297" y="3109"/>
                  </a:moveTo>
                  <a:cubicBezTo>
                    <a:pt x="1252" y="3170"/>
                    <a:pt x="1175" y="3216"/>
                    <a:pt x="1099" y="3178"/>
                  </a:cubicBezTo>
                  <a:cubicBezTo>
                    <a:pt x="1084" y="3170"/>
                    <a:pt x="1076" y="3151"/>
                    <a:pt x="1076" y="3139"/>
                  </a:cubicBezTo>
                  <a:cubicBezTo>
                    <a:pt x="1080" y="3113"/>
                    <a:pt x="1084" y="3086"/>
                    <a:pt x="1095" y="3063"/>
                  </a:cubicBezTo>
                  <a:cubicBezTo>
                    <a:pt x="1103" y="3044"/>
                    <a:pt x="1122" y="3025"/>
                    <a:pt x="1133" y="3006"/>
                  </a:cubicBezTo>
                  <a:cubicBezTo>
                    <a:pt x="1156" y="2956"/>
                    <a:pt x="1179" y="2918"/>
                    <a:pt x="1194" y="2865"/>
                  </a:cubicBezTo>
                  <a:cubicBezTo>
                    <a:pt x="1217" y="2796"/>
                    <a:pt x="1309" y="2800"/>
                    <a:pt x="1332" y="2865"/>
                  </a:cubicBezTo>
                  <a:cubicBezTo>
                    <a:pt x="1362" y="2937"/>
                    <a:pt x="1351" y="3044"/>
                    <a:pt x="1297" y="3109"/>
                  </a:cubicBezTo>
                  <a:close/>
                  <a:moveTo>
                    <a:pt x="1355" y="2358"/>
                  </a:moveTo>
                  <a:cubicBezTo>
                    <a:pt x="1271" y="2369"/>
                    <a:pt x="1175" y="2285"/>
                    <a:pt x="1233" y="2194"/>
                  </a:cubicBezTo>
                  <a:cubicBezTo>
                    <a:pt x="1290" y="2102"/>
                    <a:pt x="1374" y="2045"/>
                    <a:pt x="1442" y="1965"/>
                  </a:cubicBezTo>
                  <a:cubicBezTo>
                    <a:pt x="1492" y="1892"/>
                    <a:pt x="1538" y="1808"/>
                    <a:pt x="1580" y="1728"/>
                  </a:cubicBezTo>
                  <a:cubicBezTo>
                    <a:pt x="1602" y="1683"/>
                    <a:pt x="1660" y="1690"/>
                    <a:pt x="1683" y="1728"/>
                  </a:cubicBezTo>
                  <a:cubicBezTo>
                    <a:pt x="1812" y="1957"/>
                    <a:pt x="1602" y="2308"/>
                    <a:pt x="1355" y="2358"/>
                  </a:cubicBezTo>
                  <a:close/>
                  <a:moveTo>
                    <a:pt x="1770" y="4532"/>
                  </a:moveTo>
                  <a:cubicBezTo>
                    <a:pt x="1732" y="4558"/>
                    <a:pt x="1671" y="4520"/>
                    <a:pt x="1675" y="4474"/>
                  </a:cubicBezTo>
                  <a:cubicBezTo>
                    <a:pt x="1690" y="4181"/>
                    <a:pt x="1484" y="3921"/>
                    <a:pt x="1534" y="3635"/>
                  </a:cubicBezTo>
                  <a:cubicBezTo>
                    <a:pt x="1576" y="3357"/>
                    <a:pt x="1755" y="3139"/>
                    <a:pt x="1984" y="2987"/>
                  </a:cubicBezTo>
                  <a:cubicBezTo>
                    <a:pt x="2060" y="2934"/>
                    <a:pt x="2156" y="3033"/>
                    <a:pt x="2110" y="3109"/>
                  </a:cubicBezTo>
                  <a:cubicBezTo>
                    <a:pt x="2022" y="3258"/>
                    <a:pt x="1885" y="3387"/>
                    <a:pt x="1839" y="3551"/>
                  </a:cubicBezTo>
                  <a:cubicBezTo>
                    <a:pt x="1789" y="3723"/>
                    <a:pt x="1839" y="3849"/>
                    <a:pt x="1896" y="4005"/>
                  </a:cubicBezTo>
                  <a:cubicBezTo>
                    <a:pt x="1961" y="4211"/>
                    <a:pt x="1965" y="4402"/>
                    <a:pt x="1770" y="4532"/>
                  </a:cubicBezTo>
                  <a:close/>
                  <a:moveTo>
                    <a:pt x="2190" y="4924"/>
                  </a:moveTo>
                  <a:cubicBezTo>
                    <a:pt x="2152" y="4974"/>
                    <a:pt x="2110" y="5012"/>
                    <a:pt x="2053" y="5031"/>
                  </a:cubicBezTo>
                  <a:cubicBezTo>
                    <a:pt x="2003" y="5050"/>
                    <a:pt x="1934" y="5066"/>
                    <a:pt x="1904" y="5012"/>
                  </a:cubicBezTo>
                  <a:cubicBezTo>
                    <a:pt x="1873" y="4959"/>
                    <a:pt x="1915" y="4917"/>
                    <a:pt x="1957" y="4898"/>
                  </a:cubicBezTo>
                  <a:cubicBezTo>
                    <a:pt x="1999" y="4875"/>
                    <a:pt x="2041" y="4848"/>
                    <a:pt x="2075" y="4814"/>
                  </a:cubicBezTo>
                  <a:cubicBezTo>
                    <a:pt x="2152" y="4741"/>
                    <a:pt x="2251" y="4848"/>
                    <a:pt x="2190" y="4924"/>
                  </a:cubicBezTo>
                  <a:close/>
                  <a:moveTo>
                    <a:pt x="2003" y="2644"/>
                  </a:moveTo>
                  <a:cubicBezTo>
                    <a:pt x="1965" y="2655"/>
                    <a:pt x="1927" y="2613"/>
                    <a:pt x="1938" y="2575"/>
                  </a:cubicBezTo>
                  <a:cubicBezTo>
                    <a:pt x="2098" y="1999"/>
                    <a:pt x="1896" y="1046"/>
                    <a:pt x="2747" y="1034"/>
                  </a:cubicBezTo>
                  <a:cubicBezTo>
                    <a:pt x="2831" y="1034"/>
                    <a:pt x="2838" y="1149"/>
                    <a:pt x="2766" y="1168"/>
                  </a:cubicBezTo>
                  <a:cubicBezTo>
                    <a:pt x="2300" y="1309"/>
                    <a:pt x="2304" y="1606"/>
                    <a:pt x="2289" y="2026"/>
                  </a:cubicBezTo>
                  <a:cubicBezTo>
                    <a:pt x="2285" y="2270"/>
                    <a:pt x="2262" y="2548"/>
                    <a:pt x="2003" y="2644"/>
                  </a:cubicBezTo>
                  <a:close/>
                  <a:moveTo>
                    <a:pt x="2396" y="3513"/>
                  </a:moveTo>
                  <a:cubicBezTo>
                    <a:pt x="2434" y="3380"/>
                    <a:pt x="2510" y="3258"/>
                    <a:pt x="2514" y="3113"/>
                  </a:cubicBezTo>
                  <a:cubicBezTo>
                    <a:pt x="2518" y="2975"/>
                    <a:pt x="2506" y="2842"/>
                    <a:pt x="2499" y="2705"/>
                  </a:cubicBezTo>
                  <a:cubicBezTo>
                    <a:pt x="2491" y="2529"/>
                    <a:pt x="2491" y="2327"/>
                    <a:pt x="2651" y="2216"/>
                  </a:cubicBezTo>
                  <a:cubicBezTo>
                    <a:pt x="2693" y="2190"/>
                    <a:pt x="2758" y="2247"/>
                    <a:pt x="2724" y="2289"/>
                  </a:cubicBezTo>
                  <a:cubicBezTo>
                    <a:pt x="2495" y="2628"/>
                    <a:pt x="3067" y="3414"/>
                    <a:pt x="2476" y="3597"/>
                  </a:cubicBezTo>
                  <a:cubicBezTo>
                    <a:pt x="2430" y="3609"/>
                    <a:pt x="2381" y="3563"/>
                    <a:pt x="2396" y="3513"/>
                  </a:cubicBezTo>
                  <a:close/>
                  <a:moveTo>
                    <a:pt x="2518" y="4669"/>
                  </a:moveTo>
                  <a:cubicBezTo>
                    <a:pt x="2491" y="4665"/>
                    <a:pt x="2472" y="4623"/>
                    <a:pt x="2480" y="4600"/>
                  </a:cubicBezTo>
                  <a:cubicBezTo>
                    <a:pt x="2510" y="4516"/>
                    <a:pt x="2571" y="4459"/>
                    <a:pt x="2613" y="4383"/>
                  </a:cubicBezTo>
                  <a:cubicBezTo>
                    <a:pt x="2663" y="4303"/>
                    <a:pt x="2678" y="4207"/>
                    <a:pt x="2678" y="4112"/>
                  </a:cubicBezTo>
                  <a:cubicBezTo>
                    <a:pt x="2678" y="4024"/>
                    <a:pt x="2796" y="4017"/>
                    <a:pt x="2819" y="4089"/>
                  </a:cubicBezTo>
                  <a:cubicBezTo>
                    <a:pt x="2861" y="4215"/>
                    <a:pt x="2876" y="4375"/>
                    <a:pt x="2804" y="4497"/>
                  </a:cubicBezTo>
                  <a:cubicBezTo>
                    <a:pt x="2739" y="4600"/>
                    <a:pt x="2651" y="4688"/>
                    <a:pt x="2518" y="4669"/>
                  </a:cubicBezTo>
                  <a:close/>
                  <a:moveTo>
                    <a:pt x="3006" y="5218"/>
                  </a:moveTo>
                  <a:cubicBezTo>
                    <a:pt x="2976" y="5260"/>
                    <a:pt x="2945" y="5279"/>
                    <a:pt x="2892" y="5283"/>
                  </a:cubicBezTo>
                  <a:cubicBezTo>
                    <a:pt x="2857" y="5287"/>
                    <a:pt x="2838" y="5249"/>
                    <a:pt x="2842" y="5222"/>
                  </a:cubicBezTo>
                  <a:cubicBezTo>
                    <a:pt x="2857" y="5168"/>
                    <a:pt x="2880" y="5123"/>
                    <a:pt x="2895" y="5069"/>
                  </a:cubicBezTo>
                  <a:cubicBezTo>
                    <a:pt x="2914" y="5008"/>
                    <a:pt x="3014" y="4997"/>
                    <a:pt x="3029" y="5069"/>
                  </a:cubicBezTo>
                  <a:cubicBezTo>
                    <a:pt x="3044" y="5127"/>
                    <a:pt x="3040" y="5168"/>
                    <a:pt x="3006" y="5218"/>
                  </a:cubicBezTo>
                  <a:close/>
                  <a:moveTo>
                    <a:pt x="3155" y="3750"/>
                  </a:moveTo>
                  <a:cubicBezTo>
                    <a:pt x="3147" y="3673"/>
                    <a:pt x="3265" y="3658"/>
                    <a:pt x="3288" y="3731"/>
                  </a:cubicBezTo>
                  <a:cubicBezTo>
                    <a:pt x="3372" y="4036"/>
                    <a:pt x="3727" y="4219"/>
                    <a:pt x="3868" y="4501"/>
                  </a:cubicBezTo>
                  <a:cubicBezTo>
                    <a:pt x="4005" y="4772"/>
                    <a:pt x="3868" y="5069"/>
                    <a:pt x="3563" y="5111"/>
                  </a:cubicBezTo>
                  <a:cubicBezTo>
                    <a:pt x="3509" y="5123"/>
                    <a:pt x="3452" y="5069"/>
                    <a:pt x="3490" y="5016"/>
                  </a:cubicBezTo>
                  <a:cubicBezTo>
                    <a:pt x="3563" y="4905"/>
                    <a:pt x="3693" y="4783"/>
                    <a:pt x="3643" y="4646"/>
                  </a:cubicBezTo>
                  <a:cubicBezTo>
                    <a:pt x="3601" y="4528"/>
                    <a:pt x="3525" y="4429"/>
                    <a:pt x="3452" y="4329"/>
                  </a:cubicBezTo>
                  <a:cubicBezTo>
                    <a:pt x="3326" y="4158"/>
                    <a:pt x="3162" y="3979"/>
                    <a:pt x="3155" y="3750"/>
                  </a:cubicBezTo>
                  <a:close/>
                  <a:moveTo>
                    <a:pt x="3780" y="7403"/>
                  </a:moveTo>
                  <a:cubicBezTo>
                    <a:pt x="3738" y="7419"/>
                    <a:pt x="3685" y="7381"/>
                    <a:pt x="3685" y="7335"/>
                  </a:cubicBezTo>
                  <a:cubicBezTo>
                    <a:pt x="3693" y="7144"/>
                    <a:pt x="3769" y="6992"/>
                    <a:pt x="3696" y="6793"/>
                  </a:cubicBezTo>
                  <a:cubicBezTo>
                    <a:pt x="3639" y="6637"/>
                    <a:pt x="3551" y="6488"/>
                    <a:pt x="3490" y="6332"/>
                  </a:cubicBezTo>
                  <a:cubicBezTo>
                    <a:pt x="3380" y="6057"/>
                    <a:pt x="3353" y="5752"/>
                    <a:pt x="3605" y="5546"/>
                  </a:cubicBezTo>
                  <a:cubicBezTo>
                    <a:pt x="3666" y="5493"/>
                    <a:pt x="3742" y="5554"/>
                    <a:pt x="3715" y="5626"/>
                  </a:cubicBezTo>
                  <a:cubicBezTo>
                    <a:pt x="3540" y="6030"/>
                    <a:pt x="3849" y="6343"/>
                    <a:pt x="3967" y="6713"/>
                  </a:cubicBezTo>
                  <a:cubicBezTo>
                    <a:pt x="4043" y="6961"/>
                    <a:pt x="4066" y="7300"/>
                    <a:pt x="3780" y="7403"/>
                  </a:cubicBezTo>
                  <a:close/>
                  <a:moveTo>
                    <a:pt x="4234" y="5592"/>
                  </a:moveTo>
                  <a:cubicBezTo>
                    <a:pt x="4268" y="5477"/>
                    <a:pt x="4288" y="5363"/>
                    <a:pt x="4307" y="5249"/>
                  </a:cubicBezTo>
                  <a:cubicBezTo>
                    <a:pt x="4322" y="5172"/>
                    <a:pt x="4432" y="5184"/>
                    <a:pt x="4448" y="5249"/>
                  </a:cubicBezTo>
                  <a:cubicBezTo>
                    <a:pt x="4497" y="5397"/>
                    <a:pt x="4501" y="5584"/>
                    <a:pt x="4448" y="5733"/>
                  </a:cubicBezTo>
                  <a:cubicBezTo>
                    <a:pt x="4402" y="5855"/>
                    <a:pt x="4307" y="6030"/>
                    <a:pt x="4146" y="5985"/>
                  </a:cubicBezTo>
                  <a:cubicBezTo>
                    <a:pt x="4116" y="5973"/>
                    <a:pt x="4097" y="5950"/>
                    <a:pt x="4097" y="5924"/>
                  </a:cubicBezTo>
                  <a:cubicBezTo>
                    <a:pt x="4093" y="5798"/>
                    <a:pt x="4204" y="5706"/>
                    <a:pt x="4234" y="5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414;p73">
              <a:extLst>
                <a:ext uri="{FF2B5EF4-FFF2-40B4-BE49-F238E27FC236}">
                  <a16:creationId xmlns:a16="http://schemas.microsoft.com/office/drawing/2014/main" id="{50770C61-77BA-4119-FBE4-98A58BE6BF0A}"/>
                </a:ext>
              </a:extLst>
            </p:cNvPr>
            <p:cNvSpPr/>
            <p:nvPr/>
          </p:nvSpPr>
          <p:spPr>
            <a:xfrm>
              <a:off x="4367054" y="3501800"/>
              <a:ext cx="65364" cy="34386"/>
            </a:xfrm>
            <a:custGeom>
              <a:avLst/>
              <a:gdLst/>
              <a:ahLst/>
              <a:cxnLst/>
              <a:rect l="l" t="t" r="r" b="b"/>
              <a:pathLst>
                <a:path w="2148" h="1130" fill="none" extrusionOk="0">
                  <a:moveTo>
                    <a:pt x="427" y="923"/>
                  </a:moveTo>
                  <a:cubicBezTo>
                    <a:pt x="458" y="950"/>
                    <a:pt x="503" y="973"/>
                    <a:pt x="557" y="999"/>
                  </a:cubicBezTo>
                  <a:cubicBezTo>
                    <a:pt x="572" y="938"/>
                    <a:pt x="587" y="877"/>
                    <a:pt x="606" y="813"/>
                  </a:cubicBezTo>
                  <a:cubicBezTo>
                    <a:pt x="824" y="843"/>
                    <a:pt x="1053" y="923"/>
                    <a:pt x="1259" y="1003"/>
                  </a:cubicBezTo>
                  <a:cubicBezTo>
                    <a:pt x="1243" y="1041"/>
                    <a:pt x="1232" y="1087"/>
                    <a:pt x="1221" y="1129"/>
                  </a:cubicBezTo>
                  <a:cubicBezTo>
                    <a:pt x="1259" y="1125"/>
                    <a:pt x="1289" y="1118"/>
                    <a:pt x="1327" y="1110"/>
                  </a:cubicBezTo>
                  <a:cubicBezTo>
                    <a:pt x="1549" y="1060"/>
                    <a:pt x="1754" y="958"/>
                    <a:pt x="1915" y="801"/>
                  </a:cubicBezTo>
                  <a:cubicBezTo>
                    <a:pt x="2063" y="649"/>
                    <a:pt x="2147" y="519"/>
                    <a:pt x="2124" y="317"/>
                  </a:cubicBezTo>
                  <a:cubicBezTo>
                    <a:pt x="2124" y="309"/>
                    <a:pt x="2124" y="298"/>
                    <a:pt x="2121" y="290"/>
                  </a:cubicBezTo>
                  <a:cubicBezTo>
                    <a:pt x="1987" y="233"/>
                    <a:pt x="1720" y="115"/>
                    <a:pt x="1568" y="0"/>
                  </a:cubicBezTo>
                  <a:lnTo>
                    <a:pt x="1568" y="0"/>
                  </a:lnTo>
                  <a:cubicBezTo>
                    <a:pt x="1529" y="218"/>
                    <a:pt x="1438" y="275"/>
                    <a:pt x="1251" y="393"/>
                  </a:cubicBezTo>
                  <a:cubicBezTo>
                    <a:pt x="1194" y="431"/>
                    <a:pt x="736" y="469"/>
                    <a:pt x="503" y="202"/>
                  </a:cubicBezTo>
                  <a:cubicBezTo>
                    <a:pt x="469" y="168"/>
                    <a:pt x="442" y="122"/>
                    <a:pt x="423" y="76"/>
                  </a:cubicBezTo>
                  <a:cubicBezTo>
                    <a:pt x="309" y="99"/>
                    <a:pt x="99" y="103"/>
                    <a:pt x="0" y="160"/>
                  </a:cubicBezTo>
                  <a:cubicBezTo>
                    <a:pt x="34" y="534"/>
                    <a:pt x="217" y="778"/>
                    <a:pt x="427" y="9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415;p73">
              <a:extLst>
                <a:ext uri="{FF2B5EF4-FFF2-40B4-BE49-F238E27FC236}">
                  <a16:creationId xmlns:a16="http://schemas.microsoft.com/office/drawing/2014/main" id="{40DA467C-707E-4721-62AB-8A00CA355651}"/>
                </a:ext>
              </a:extLst>
            </p:cNvPr>
            <p:cNvSpPr/>
            <p:nvPr/>
          </p:nvSpPr>
          <p:spPr>
            <a:xfrm>
              <a:off x="4379348" y="3526631"/>
              <a:ext cx="43880" cy="116090"/>
            </a:xfrm>
            <a:custGeom>
              <a:avLst/>
              <a:gdLst/>
              <a:ahLst/>
              <a:cxnLst/>
              <a:rect l="l" t="t" r="r" b="b"/>
              <a:pathLst>
                <a:path w="1442" h="3815" fill="none" extrusionOk="0">
                  <a:moveTo>
                    <a:pt x="820" y="313"/>
                  </a:moveTo>
                  <a:cubicBezTo>
                    <a:pt x="828" y="271"/>
                    <a:pt x="843" y="233"/>
                    <a:pt x="858" y="191"/>
                  </a:cubicBezTo>
                  <a:cubicBezTo>
                    <a:pt x="653" y="107"/>
                    <a:pt x="424" y="27"/>
                    <a:pt x="206" y="0"/>
                  </a:cubicBezTo>
                  <a:cubicBezTo>
                    <a:pt x="187" y="61"/>
                    <a:pt x="172" y="122"/>
                    <a:pt x="157" y="183"/>
                  </a:cubicBezTo>
                  <a:cubicBezTo>
                    <a:pt x="35" y="710"/>
                    <a:pt x="0" y="1251"/>
                    <a:pt x="69" y="1785"/>
                  </a:cubicBezTo>
                  <a:cubicBezTo>
                    <a:pt x="92" y="1995"/>
                    <a:pt x="134" y="2205"/>
                    <a:pt x="210" y="2407"/>
                  </a:cubicBezTo>
                  <a:cubicBezTo>
                    <a:pt x="462" y="3025"/>
                    <a:pt x="786" y="3418"/>
                    <a:pt x="1263" y="3795"/>
                  </a:cubicBezTo>
                  <a:cubicBezTo>
                    <a:pt x="1274" y="3799"/>
                    <a:pt x="1282" y="3807"/>
                    <a:pt x="1293" y="3814"/>
                  </a:cubicBezTo>
                  <a:cubicBezTo>
                    <a:pt x="1331" y="3521"/>
                    <a:pt x="1415" y="2865"/>
                    <a:pt x="1442" y="2807"/>
                  </a:cubicBezTo>
                  <a:cubicBezTo>
                    <a:pt x="1232" y="2544"/>
                    <a:pt x="935" y="2140"/>
                    <a:pt x="797" y="1659"/>
                  </a:cubicBezTo>
                  <a:cubicBezTo>
                    <a:pt x="672" y="1225"/>
                    <a:pt x="698" y="752"/>
                    <a:pt x="820" y="3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416;p73">
              <a:extLst>
                <a:ext uri="{FF2B5EF4-FFF2-40B4-BE49-F238E27FC236}">
                  <a16:creationId xmlns:a16="http://schemas.microsoft.com/office/drawing/2014/main" id="{61838BEE-E613-6D27-90C1-7A35EDB91995}"/>
                </a:ext>
              </a:extLst>
            </p:cNvPr>
            <p:cNvSpPr/>
            <p:nvPr/>
          </p:nvSpPr>
          <p:spPr>
            <a:xfrm>
              <a:off x="4001928" y="3841274"/>
              <a:ext cx="53892" cy="37033"/>
            </a:xfrm>
            <a:custGeom>
              <a:avLst/>
              <a:gdLst/>
              <a:ahLst/>
              <a:cxnLst/>
              <a:rect l="l" t="t" r="r" b="b"/>
              <a:pathLst>
                <a:path w="1771" h="1217" fill="none" extrusionOk="0">
                  <a:moveTo>
                    <a:pt x="1564" y="385"/>
                  </a:moveTo>
                  <a:cubicBezTo>
                    <a:pt x="1537" y="320"/>
                    <a:pt x="1530" y="248"/>
                    <a:pt x="1499" y="179"/>
                  </a:cubicBezTo>
                  <a:cubicBezTo>
                    <a:pt x="1495" y="168"/>
                    <a:pt x="1492" y="153"/>
                    <a:pt x="1480" y="141"/>
                  </a:cubicBezTo>
                  <a:cubicBezTo>
                    <a:pt x="1419" y="42"/>
                    <a:pt x="1293" y="0"/>
                    <a:pt x="1175" y="0"/>
                  </a:cubicBezTo>
                  <a:cubicBezTo>
                    <a:pt x="1057" y="4"/>
                    <a:pt x="946" y="46"/>
                    <a:pt x="836" y="92"/>
                  </a:cubicBezTo>
                  <a:cubicBezTo>
                    <a:pt x="805" y="103"/>
                    <a:pt x="775" y="118"/>
                    <a:pt x="740" y="118"/>
                  </a:cubicBezTo>
                  <a:cubicBezTo>
                    <a:pt x="614" y="134"/>
                    <a:pt x="500" y="15"/>
                    <a:pt x="370" y="8"/>
                  </a:cubicBezTo>
                  <a:cubicBezTo>
                    <a:pt x="199" y="0"/>
                    <a:pt x="80" y="187"/>
                    <a:pt x="50" y="359"/>
                  </a:cubicBezTo>
                  <a:cubicBezTo>
                    <a:pt x="0" y="687"/>
                    <a:pt x="180" y="1053"/>
                    <a:pt x="496" y="1163"/>
                  </a:cubicBezTo>
                  <a:cubicBezTo>
                    <a:pt x="653" y="1217"/>
                    <a:pt x="828" y="1205"/>
                    <a:pt x="973" y="1129"/>
                  </a:cubicBezTo>
                  <a:cubicBezTo>
                    <a:pt x="1091" y="1072"/>
                    <a:pt x="1187" y="973"/>
                    <a:pt x="1309" y="934"/>
                  </a:cubicBezTo>
                  <a:cubicBezTo>
                    <a:pt x="1415" y="900"/>
                    <a:pt x="1530" y="904"/>
                    <a:pt x="1625" y="847"/>
                  </a:cubicBezTo>
                  <a:cubicBezTo>
                    <a:pt x="1720" y="790"/>
                    <a:pt x="1770" y="664"/>
                    <a:pt x="1743" y="553"/>
                  </a:cubicBezTo>
                  <a:lnTo>
                    <a:pt x="1743" y="553"/>
                  </a:lnTo>
                  <a:cubicBezTo>
                    <a:pt x="1652" y="553"/>
                    <a:pt x="1587" y="473"/>
                    <a:pt x="1564" y="385"/>
                  </a:cubicBezTo>
                  <a:close/>
                  <a:moveTo>
                    <a:pt x="706" y="854"/>
                  </a:moveTo>
                  <a:cubicBezTo>
                    <a:pt x="649" y="900"/>
                    <a:pt x="572" y="934"/>
                    <a:pt x="496" y="950"/>
                  </a:cubicBezTo>
                  <a:cubicBezTo>
                    <a:pt x="447" y="957"/>
                    <a:pt x="370" y="976"/>
                    <a:pt x="328" y="938"/>
                  </a:cubicBezTo>
                  <a:cubicBezTo>
                    <a:pt x="294" y="931"/>
                    <a:pt x="279" y="881"/>
                    <a:pt x="309" y="858"/>
                  </a:cubicBezTo>
                  <a:cubicBezTo>
                    <a:pt x="328" y="809"/>
                    <a:pt x="393" y="782"/>
                    <a:pt x="431" y="763"/>
                  </a:cubicBezTo>
                  <a:cubicBezTo>
                    <a:pt x="500" y="728"/>
                    <a:pt x="572" y="709"/>
                    <a:pt x="641" y="709"/>
                  </a:cubicBezTo>
                  <a:cubicBezTo>
                    <a:pt x="653" y="709"/>
                    <a:pt x="656" y="709"/>
                    <a:pt x="668" y="713"/>
                  </a:cubicBezTo>
                  <a:lnTo>
                    <a:pt x="668" y="713"/>
                  </a:lnTo>
                  <a:cubicBezTo>
                    <a:pt x="687" y="717"/>
                    <a:pt x="706" y="732"/>
                    <a:pt x="714" y="751"/>
                  </a:cubicBezTo>
                  <a:lnTo>
                    <a:pt x="714" y="755"/>
                  </a:lnTo>
                  <a:cubicBezTo>
                    <a:pt x="733" y="790"/>
                    <a:pt x="733" y="828"/>
                    <a:pt x="706" y="854"/>
                  </a:cubicBezTo>
                  <a:close/>
                  <a:moveTo>
                    <a:pt x="786" y="561"/>
                  </a:moveTo>
                  <a:cubicBezTo>
                    <a:pt x="637" y="591"/>
                    <a:pt x="439" y="538"/>
                    <a:pt x="412" y="366"/>
                  </a:cubicBezTo>
                  <a:cubicBezTo>
                    <a:pt x="408" y="339"/>
                    <a:pt x="428" y="294"/>
                    <a:pt x="466" y="301"/>
                  </a:cubicBezTo>
                  <a:cubicBezTo>
                    <a:pt x="553" y="309"/>
                    <a:pt x="633" y="359"/>
                    <a:pt x="725" y="351"/>
                  </a:cubicBezTo>
                  <a:cubicBezTo>
                    <a:pt x="813" y="343"/>
                    <a:pt x="900" y="309"/>
                    <a:pt x="992" y="294"/>
                  </a:cubicBezTo>
                  <a:cubicBezTo>
                    <a:pt x="1099" y="275"/>
                    <a:pt x="1286" y="267"/>
                    <a:pt x="1316" y="408"/>
                  </a:cubicBezTo>
                  <a:cubicBezTo>
                    <a:pt x="1320" y="439"/>
                    <a:pt x="1305" y="462"/>
                    <a:pt x="1278" y="473"/>
                  </a:cubicBezTo>
                  <a:cubicBezTo>
                    <a:pt x="1206" y="500"/>
                    <a:pt x="1118" y="465"/>
                    <a:pt x="1042" y="492"/>
                  </a:cubicBezTo>
                  <a:cubicBezTo>
                    <a:pt x="954" y="515"/>
                    <a:pt x="870" y="542"/>
                    <a:pt x="786" y="561"/>
                  </a:cubicBezTo>
                  <a:close/>
                  <a:moveTo>
                    <a:pt x="1392" y="656"/>
                  </a:moveTo>
                  <a:cubicBezTo>
                    <a:pt x="1347" y="763"/>
                    <a:pt x="1270" y="820"/>
                    <a:pt x="1164" y="835"/>
                  </a:cubicBezTo>
                  <a:cubicBezTo>
                    <a:pt x="1129" y="839"/>
                    <a:pt x="1099" y="816"/>
                    <a:pt x="1087" y="790"/>
                  </a:cubicBezTo>
                  <a:cubicBezTo>
                    <a:pt x="1091" y="797"/>
                    <a:pt x="1095" y="801"/>
                    <a:pt x="1095" y="805"/>
                  </a:cubicBezTo>
                  <a:cubicBezTo>
                    <a:pt x="1061" y="786"/>
                    <a:pt x="1053" y="732"/>
                    <a:pt x="1080" y="706"/>
                  </a:cubicBezTo>
                  <a:cubicBezTo>
                    <a:pt x="1080" y="706"/>
                    <a:pt x="1080" y="702"/>
                    <a:pt x="1084" y="702"/>
                  </a:cubicBezTo>
                  <a:cubicBezTo>
                    <a:pt x="1095" y="687"/>
                    <a:pt x="1103" y="675"/>
                    <a:pt x="1118" y="667"/>
                  </a:cubicBezTo>
                  <a:cubicBezTo>
                    <a:pt x="1137" y="656"/>
                    <a:pt x="1167" y="648"/>
                    <a:pt x="1187" y="637"/>
                  </a:cubicBezTo>
                  <a:cubicBezTo>
                    <a:pt x="1225" y="626"/>
                    <a:pt x="1263" y="606"/>
                    <a:pt x="1301" y="587"/>
                  </a:cubicBezTo>
                  <a:cubicBezTo>
                    <a:pt x="1343" y="557"/>
                    <a:pt x="1415" y="606"/>
                    <a:pt x="1392" y="6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417;p73">
              <a:extLst>
                <a:ext uri="{FF2B5EF4-FFF2-40B4-BE49-F238E27FC236}">
                  <a16:creationId xmlns:a16="http://schemas.microsoft.com/office/drawing/2014/main" id="{F7DC67A5-1853-ACCB-DB5B-448F9E16B678}"/>
                </a:ext>
              </a:extLst>
            </p:cNvPr>
            <p:cNvSpPr/>
            <p:nvPr/>
          </p:nvSpPr>
          <p:spPr>
            <a:xfrm>
              <a:off x="4097568" y="3854602"/>
              <a:ext cx="195452" cy="192926"/>
            </a:xfrm>
            <a:custGeom>
              <a:avLst/>
              <a:gdLst/>
              <a:ahLst/>
              <a:cxnLst/>
              <a:rect l="l" t="t" r="r" b="b"/>
              <a:pathLst>
                <a:path w="6423" h="6340" fill="none" extrusionOk="0">
                  <a:moveTo>
                    <a:pt x="5832" y="4924"/>
                  </a:moveTo>
                  <a:cubicBezTo>
                    <a:pt x="5744" y="4936"/>
                    <a:pt x="5286" y="4886"/>
                    <a:pt x="5183" y="4863"/>
                  </a:cubicBezTo>
                  <a:cubicBezTo>
                    <a:pt x="4703" y="4757"/>
                    <a:pt x="3379" y="4677"/>
                    <a:pt x="3135" y="4638"/>
                  </a:cubicBezTo>
                  <a:cubicBezTo>
                    <a:pt x="3272" y="4280"/>
                    <a:pt x="3574" y="4021"/>
                    <a:pt x="3795" y="3708"/>
                  </a:cubicBezTo>
                  <a:cubicBezTo>
                    <a:pt x="4146" y="3227"/>
                    <a:pt x="4321" y="2617"/>
                    <a:pt x="4272" y="2022"/>
                  </a:cubicBezTo>
                  <a:cubicBezTo>
                    <a:pt x="4268" y="1965"/>
                    <a:pt x="4264" y="1908"/>
                    <a:pt x="4256" y="1850"/>
                  </a:cubicBezTo>
                  <a:cubicBezTo>
                    <a:pt x="4173" y="1316"/>
                    <a:pt x="3921" y="809"/>
                    <a:pt x="3539" y="428"/>
                  </a:cubicBezTo>
                  <a:cubicBezTo>
                    <a:pt x="3429" y="321"/>
                    <a:pt x="3311" y="226"/>
                    <a:pt x="3177" y="149"/>
                  </a:cubicBezTo>
                  <a:cubicBezTo>
                    <a:pt x="3105" y="111"/>
                    <a:pt x="3028" y="77"/>
                    <a:pt x="2948" y="54"/>
                  </a:cubicBezTo>
                  <a:cubicBezTo>
                    <a:pt x="2761" y="1"/>
                    <a:pt x="2567" y="1"/>
                    <a:pt x="2376" y="16"/>
                  </a:cubicBezTo>
                  <a:cubicBezTo>
                    <a:pt x="2327" y="20"/>
                    <a:pt x="2281" y="20"/>
                    <a:pt x="2239" y="27"/>
                  </a:cubicBezTo>
                  <a:cubicBezTo>
                    <a:pt x="2144" y="39"/>
                    <a:pt x="2048" y="62"/>
                    <a:pt x="1960" y="100"/>
                  </a:cubicBezTo>
                  <a:cubicBezTo>
                    <a:pt x="1861" y="149"/>
                    <a:pt x="1503" y="256"/>
                    <a:pt x="1312" y="519"/>
                  </a:cubicBezTo>
                  <a:cubicBezTo>
                    <a:pt x="1228" y="634"/>
                    <a:pt x="507" y="1351"/>
                    <a:pt x="278" y="1869"/>
                  </a:cubicBezTo>
                  <a:cubicBezTo>
                    <a:pt x="172" y="2102"/>
                    <a:pt x="114" y="2354"/>
                    <a:pt x="88" y="2609"/>
                  </a:cubicBezTo>
                  <a:cubicBezTo>
                    <a:pt x="84" y="2655"/>
                    <a:pt x="73" y="2709"/>
                    <a:pt x="69" y="2754"/>
                  </a:cubicBezTo>
                  <a:cubicBezTo>
                    <a:pt x="0" y="3475"/>
                    <a:pt x="88" y="4204"/>
                    <a:pt x="324" y="4886"/>
                  </a:cubicBezTo>
                  <a:cubicBezTo>
                    <a:pt x="496" y="5382"/>
                    <a:pt x="770" y="5874"/>
                    <a:pt x="1228" y="6130"/>
                  </a:cubicBezTo>
                  <a:cubicBezTo>
                    <a:pt x="1381" y="6217"/>
                    <a:pt x="1552" y="6275"/>
                    <a:pt x="1724" y="6263"/>
                  </a:cubicBezTo>
                  <a:cubicBezTo>
                    <a:pt x="1835" y="6259"/>
                    <a:pt x="1938" y="6236"/>
                    <a:pt x="2048" y="6214"/>
                  </a:cubicBezTo>
                  <a:cubicBezTo>
                    <a:pt x="2311" y="6160"/>
                    <a:pt x="2578" y="6145"/>
                    <a:pt x="2838" y="6126"/>
                  </a:cubicBezTo>
                  <a:cubicBezTo>
                    <a:pt x="3688" y="6072"/>
                    <a:pt x="4550" y="6023"/>
                    <a:pt x="5374" y="6233"/>
                  </a:cubicBezTo>
                  <a:cubicBezTo>
                    <a:pt x="5542" y="6275"/>
                    <a:pt x="5702" y="6328"/>
                    <a:pt x="5877" y="6336"/>
                  </a:cubicBezTo>
                  <a:cubicBezTo>
                    <a:pt x="5957" y="6339"/>
                    <a:pt x="6038" y="6332"/>
                    <a:pt x="6118" y="6309"/>
                  </a:cubicBezTo>
                  <a:cubicBezTo>
                    <a:pt x="6003" y="5722"/>
                    <a:pt x="4703" y="5805"/>
                    <a:pt x="4314" y="5481"/>
                  </a:cubicBezTo>
                  <a:cubicBezTo>
                    <a:pt x="4287" y="5462"/>
                    <a:pt x="4302" y="5420"/>
                    <a:pt x="4333" y="5413"/>
                  </a:cubicBezTo>
                  <a:cubicBezTo>
                    <a:pt x="4779" y="5291"/>
                    <a:pt x="5439" y="5516"/>
                    <a:pt x="5843" y="5691"/>
                  </a:cubicBezTo>
                  <a:cubicBezTo>
                    <a:pt x="6034" y="5775"/>
                    <a:pt x="6282" y="5954"/>
                    <a:pt x="6373" y="6149"/>
                  </a:cubicBezTo>
                  <a:cubicBezTo>
                    <a:pt x="6392" y="6122"/>
                    <a:pt x="6411" y="6099"/>
                    <a:pt x="6423" y="6065"/>
                  </a:cubicBezTo>
                  <a:cubicBezTo>
                    <a:pt x="6346" y="5813"/>
                    <a:pt x="6335" y="5577"/>
                    <a:pt x="6060" y="5439"/>
                  </a:cubicBezTo>
                  <a:cubicBezTo>
                    <a:pt x="5843" y="5329"/>
                    <a:pt x="5599" y="5283"/>
                    <a:pt x="5355" y="5260"/>
                  </a:cubicBezTo>
                  <a:cubicBezTo>
                    <a:pt x="5008" y="5222"/>
                    <a:pt x="4649" y="5226"/>
                    <a:pt x="4321" y="5077"/>
                  </a:cubicBezTo>
                  <a:cubicBezTo>
                    <a:pt x="4295" y="5062"/>
                    <a:pt x="4306" y="5020"/>
                    <a:pt x="4337" y="5020"/>
                  </a:cubicBezTo>
                  <a:cubicBezTo>
                    <a:pt x="4867" y="5039"/>
                    <a:pt x="5427" y="4985"/>
                    <a:pt x="5938" y="5157"/>
                  </a:cubicBezTo>
                  <a:cubicBezTo>
                    <a:pt x="6110" y="5222"/>
                    <a:pt x="6289" y="5325"/>
                    <a:pt x="6419" y="5462"/>
                  </a:cubicBezTo>
                  <a:cubicBezTo>
                    <a:pt x="6411" y="5439"/>
                    <a:pt x="6404" y="5416"/>
                    <a:pt x="6396" y="5394"/>
                  </a:cubicBezTo>
                  <a:cubicBezTo>
                    <a:pt x="6346" y="5268"/>
                    <a:pt x="6266" y="5138"/>
                    <a:pt x="6171" y="5043"/>
                  </a:cubicBezTo>
                  <a:cubicBezTo>
                    <a:pt x="6076" y="4963"/>
                    <a:pt x="5961" y="4909"/>
                    <a:pt x="5832" y="49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418;p73">
              <a:extLst>
                <a:ext uri="{FF2B5EF4-FFF2-40B4-BE49-F238E27FC236}">
                  <a16:creationId xmlns:a16="http://schemas.microsoft.com/office/drawing/2014/main" id="{9A0F5124-9D5D-EBFE-742E-31C5FE1E8E50}"/>
                </a:ext>
              </a:extLst>
            </p:cNvPr>
            <p:cNvSpPr/>
            <p:nvPr/>
          </p:nvSpPr>
          <p:spPr>
            <a:xfrm>
              <a:off x="4430865" y="3532077"/>
              <a:ext cx="23583" cy="16280"/>
            </a:xfrm>
            <a:custGeom>
              <a:avLst/>
              <a:gdLst/>
              <a:ahLst/>
              <a:cxnLst/>
              <a:rect l="l" t="t" r="r" b="b"/>
              <a:pathLst>
                <a:path w="775" h="535" fill="none" extrusionOk="0">
                  <a:moveTo>
                    <a:pt x="615" y="374"/>
                  </a:moveTo>
                  <a:cubicBezTo>
                    <a:pt x="615" y="378"/>
                    <a:pt x="615" y="378"/>
                    <a:pt x="615" y="374"/>
                  </a:cubicBezTo>
                  <a:cubicBezTo>
                    <a:pt x="615" y="374"/>
                    <a:pt x="619" y="329"/>
                    <a:pt x="622" y="321"/>
                  </a:cubicBezTo>
                  <a:lnTo>
                    <a:pt x="622" y="329"/>
                  </a:lnTo>
                  <a:lnTo>
                    <a:pt x="622" y="321"/>
                  </a:lnTo>
                  <a:cubicBezTo>
                    <a:pt x="622" y="298"/>
                    <a:pt x="634" y="271"/>
                    <a:pt x="641" y="249"/>
                  </a:cubicBezTo>
                  <a:cubicBezTo>
                    <a:pt x="661" y="214"/>
                    <a:pt x="676" y="188"/>
                    <a:pt x="699" y="157"/>
                  </a:cubicBezTo>
                  <a:cubicBezTo>
                    <a:pt x="676" y="188"/>
                    <a:pt x="710" y="146"/>
                    <a:pt x="718" y="134"/>
                  </a:cubicBezTo>
                  <a:cubicBezTo>
                    <a:pt x="729" y="127"/>
                    <a:pt x="737" y="119"/>
                    <a:pt x="752" y="111"/>
                  </a:cubicBezTo>
                  <a:cubicBezTo>
                    <a:pt x="764" y="107"/>
                    <a:pt x="771" y="100"/>
                    <a:pt x="775" y="100"/>
                  </a:cubicBezTo>
                  <a:cubicBezTo>
                    <a:pt x="710" y="20"/>
                    <a:pt x="596" y="1"/>
                    <a:pt x="497" y="50"/>
                  </a:cubicBezTo>
                  <a:cubicBezTo>
                    <a:pt x="424" y="88"/>
                    <a:pt x="348" y="115"/>
                    <a:pt x="272" y="153"/>
                  </a:cubicBezTo>
                  <a:cubicBezTo>
                    <a:pt x="165" y="207"/>
                    <a:pt x="108" y="279"/>
                    <a:pt x="46" y="374"/>
                  </a:cubicBezTo>
                  <a:cubicBezTo>
                    <a:pt x="1" y="439"/>
                    <a:pt x="96" y="535"/>
                    <a:pt x="161" y="489"/>
                  </a:cubicBezTo>
                  <a:cubicBezTo>
                    <a:pt x="222" y="443"/>
                    <a:pt x="333" y="451"/>
                    <a:pt x="405" y="455"/>
                  </a:cubicBezTo>
                  <a:cubicBezTo>
                    <a:pt x="485" y="458"/>
                    <a:pt x="558" y="462"/>
                    <a:pt x="638" y="455"/>
                  </a:cubicBezTo>
                  <a:cubicBezTo>
                    <a:pt x="626" y="435"/>
                    <a:pt x="615" y="401"/>
                    <a:pt x="615" y="374"/>
                  </a:cubicBezTo>
                  <a:cubicBezTo>
                    <a:pt x="615" y="378"/>
                    <a:pt x="615" y="378"/>
                    <a:pt x="615" y="3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419;p73">
              <a:extLst>
                <a:ext uri="{FF2B5EF4-FFF2-40B4-BE49-F238E27FC236}">
                  <a16:creationId xmlns:a16="http://schemas.microsoft.com/office/drawing/2014/main" id="{2AA9EE4E-0BB5-31AC-B031-8384C3C65439}"/>
                </a:ext>
              </a:extLst>
            </p:cNvPr>
            <p:cNvSpPr/>
            <p:nvPr/>
          </p:nvSpPr>
          <p:spPr>
            <a:xfrm>
              <a:off x="4341402" y="3538224"/>
              <a:ext cx="28817" cy="49357"/>
            </a:xfrm>
            <a:custGeom>
              <a:avLst/>
              <a:gdLst/>
              <a:ahLst/>
              <a:cxnLst/>
              <a:rect l="l" t="t" r="r" b="b"/>
              <a:pathLst>
                <a:path w="947" h="1622" fill="none" extrusionOk="0">
                  <a:moveTo>
                    <a:pt x="870" y="134"/>
                  </a:moveTo>
                  <a:cubicBezTo>
                    <a:pt x="946" y="108"/>
                    <a:pt x="935" y="1"/>
                    <a:pt x="851" y="1"/>
                  </a:cubicBezTo>
                  <a:cubicBezTo>
                    <a:pt x="0" y="8"/>
                    <a:pt x="202" y="962"/>
                    <a:pt x="42" y="1538"/>
                  </a:cubicBezTo>
                  <a:cubicBezTo>
                    <a:pt x="31" y="1576"/>
                    <a:pt x="69" y="1622"/>
                    <a:pt x="107" y="1606"/>
                  </a:cubicBezTo>
                  <a:cubicBezTo>
                    <a:pt x="370" y="1511"/>
                    <a:pt x="389" y="1233"/>
                    <a:pt x="393" y="996"/>
                  </a:cubicBezTo>
                  <a:cubicBezTo>
                    <a:pt x="408" y="565"/>
                    <a:pt x="404" y="268"/>
                    <a:pt x="870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420;p73">
              <a:extLst>
                <a:ext uri="{FF2B5EF4-FFF2-40B4-BE49-F238E27FC236}">
                  <a16:creationId xmlns:a16="http://schemas.microsoft.com/office/drawing/2014/main" id="{11C35CBB-F0AA-B121-DC73-007856CC846E}"/>
                </a:ext>
              </a:extLst>
            </p:cNvPr>
            <p:cNvSpPr/>
            <p:nvPr/>
          </p:nvSpPr>
          <p:spPr>
            <a:xfrm>
              <a:off x="4356130" y="3573036"/>
              <a:ext cx="20936" cy="43332"/>
            </a:xfrm>
            <a:custGeom>
              <a:avLst/>
              <a:gdLst/>
              <a:ahLst/>
              <a:cxnLst/>
              <a:rect l="l" t="t" r="r" b="b"/>
              <a:pathLst>
                <a:path w="688" h="1424" fill="none" extrusionOk="0">
                  <a:moveTo>
                    <a:pt x="344" y="104"/>
                  </a:moveTo>
                  <a:cubicBezTo>
                    <a:pt x="374" y="62"/>
                    <a:pt x="313" y="1"/>
                    <a:pt x="271" y="31"/>
                  </a:cubicBezTo>
                  <a:cubicBezTo>
                    <a:pt x="111" y="142"/>
                    <a:pt x="111" y="344"/>
                    <a:pt x="119" y="520"/>
                  </a:cubicBezTo>
                  <a:cubicBezTo>
                    <a:pt x="126" y="657"/>
                    <a:pt x="138" y="790"/>
                    <a:pt x="134" y="928"/>
                  </a:cubicBezTo>
                  <a:cubicBezTo>
                    <a:pt x="130" y="1073"/>
                    <a:pt x="58" y="1195"/>
                    <a:pt x="16" y="1328"/>
                  </a:cubicBezTo>
                  <a:cubicBezTo>
                    <a:pt x="1" y="1378"/>
                    <a:pt x="50" y="1424"/>
                    <a:pt x="96" y="1412"/>
                  </a:cubicBezTo>
                  <a:cubicBezTo>
                    <a:pt x="687" y="1233"/>
                    <a:pt x="115" y="443"/>
                    <a:pt x="344" y="1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421;p73">
              <a:extLst>
                <a:ext uri="{FF2B5EF4-FFF2-40B4-BE49-F238E27FC236}">
                  <a16:creationId xmlns:a16="http://schemas.microsoft.com/office/drawing/2014/main" id="{F769BDAC-E025-3E20-991D-C7E638559F6B}"/>
                </a:ext>
              </a:extLst>
            </p:cNvPr>
            <p:cNvSpPr/>
            <p:nvPr/>
          </p:nvSpPr>
          <p:spPr>
            <a:xfrm>
              <a:off x="4328865" y="3595676"/>
              <a:ext cx="20206" cy="49479"/>
            </a:xfrm>
            <a:custGeom>
              <a:avLst/>
              <a:gdLst/>
              <a:ahLst/>
              <a:cxnLst/>
              <a:rect l="l" t="t" r="r" b="b"/>
              <a:pathLst>
                <a:path w="664" h="1626" fill="none" extrusionOk="0">
                  <a:moveTo>
                    <a:pt x="405" y="1076"/>
                  </a:moveTo>
                  <a:cubicBezTo>
                    <a:pt x="351" y="920"/>
                    <a:pt x="302" y="794"/>
                    <a:pt x="347" y="622"/>
                  </a:cubicBezTo>
                  <a:cubicBezTo>
                    <a:pt x="397" y="458"/>
                    <a:pt x="534" y="329"/>
                    <a:pt x="622" y="180"/>
                  </a:cubicBezTo>
                  <a:cubicBezTo>
                    <a:pt x="664" y="104"/>
                    <a:pt x="572" y="1"/>
                    <a:pt x="496" y="58"/>
                  </a:cubicBezTo>
                  <a:cubicBezTo>
                    <a:pt x="271" y="214"/>
                    <a:pt x="84" y="428"/>
                    <a:pt x="42" y="706"/>
                  </a:cubicBezTo>
                  <a:cubicBezTo>
                    <a:pt x="0" y="992"/>
                    <a:pt x="206" y="1252"/>
                    <a:pt x="187" y="1545"/>
                  </a:cubicBezTo>
                  <a:cubicBezTo>
                    <a:pt x="180" y="1591"/>
                    <a:pt x="244" y="1625"/>
                    <a:pt x="282" y="1603"/>
                  </a:cubicBezTo>
                  <a:cubicBezTo>
                    <a:pt x="481" y="1473"/>
                    <a:pt x="477" y="1282"/>
                    <a:pt x="405" y="10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422;p73">
              <a:extLst>
                <a:ext uri="{FF2B5EF4-FFF2-40B4-BE49-F238E27FC236}">
                  <a16:creationId xmlns:a16="http://schemas.microsoft.com/office/drawing/2014/main" id="{5B566E89-8EA2-E02E-3D35-DFB2C72F6E23}"/>
                </a:ext>
              </a:extLst>
            </p:cNvPr>
            <p:cNvSpPr/>
            <p:nvPr/>
          </p:nvSpPr>
          <p:spPr>
            <a:xfrm>
              <a:off x="4358929" y="3628753"/>
              <a:ext cx="12324" cy="20449"/>
            </a:xfrm>
            <a:custGeom>
              <a:avLst/>
              <a:gdLst/>
              <a:ahLst/>
              <a:cxnLst/>
              <a:rect l="l" t="t" r="r" b="b"/>
              <a:pathLst>
                <a:path w="405" h="672" fill="none" extrusionOk="0">
                  <a:moveTo>
                    <a:pt x="347" y="77"/>
                  </a:moveTo>
                  <a:cubicBezTo>
                    <a:pt x="324" y="1"/>
                    <a:pt x="206" y="8"/>
                    <a:pt x="206" y="96"/>
                  </a:cubicBezTo>
                  <a:cubicBezTo>
                    <a:pt x="206" y="191"/>
                    <a:pt x="191" y="287"/>
                    <a:pt x="141" y="367"/>
                  </a:cubicBezTo>
                  <a:cubicBezTo>
                    <a:pt x="99" y="443"/>
                    <a:pt x="38" y="500"/>
                    <a:pt x="8" y="584"/>
                  </a:cubicBezTo>
                  <a:cubicBezTo>
                    <a:pt x="0" y="611"/>
                    <a:pt x="19" y="649"/>
                    <a:pt x="46" y="653"/>
                  </a:cubicBezTo>
                  <a:cubicBezTo>
                    <a:pt x="179" y="672"/>
                    <a:pt x="267" y="584"/>
                    <a:pt x="332" y="481"/>
                  </a:cubicBezTo>
                  <a:cubicBezTo>
                    <a:pt x="404" y="363"/>
                    <a:pt x="389" y="199"/>
                    <a:pt x="347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423;p73">
              <a:extLst>
                <a:ext uri="{FF2B5EF4-FFF2-40B4-BE49-F238E27FC236}">
                  <a16:creationId xmlns:a16="http://schemas.microsoft.com/office/drawing/2014/main" id="{D620CB9A-6938-C848-8AFD-8A459A4D1405}"/>
                </a:ext>
              </a:extLst>
            </p:cNvPr>
            <p:cNvSpPr/>
            <p:nvPr/>
          </p:nvSpPr>
          <p:spPr>
            <a:xfrm>
              <a:off x="4379469" y="3617859"/>
              <a:ext cx="26018" cy="44580"/>
            </a:xfrm>
            <a:custGeom>
              <a:avLst/>
              <a:gdLst/>
              <a:ahLst/>
              <a:cxnLst/>
              <a:rect l="l" t="t" r="r" b="b"/>
              <a:pathLst>
                <a:path w="855" h="1465" fill="none" extrusionOk="0">
                  <a:moveTo>
                    <a:pt x="492" y="988"/>
                  </a:moveTo>
                  <a:cubicBezTo>
                    <a:pt x="546" y="1129"/>
                    <a:pt x="412" y="1251"/>
                    <a:pt x="340" y="1358"/>
                  </a:cubicBezTo>
                  <a:cubicBezTo>
                    <a:pt x="305" y="1411"/>
                    <a:pt x="362" y="1465"/>
                    <a:pt x="412" y="1453"/>
                  </a:cubicBezTo>
                  <a:cubicBezTo>
                    <a:pt x="713" y="1408"/>
                    <a:pt x="854" y="1110"/>
                    <a:pt x="717" y="843"/>
                  </a:cubicBezTo>
                  <a:cubicBezTo>
                    <a:pt x="572" y="561"/>
                    <a:pt x="221" y="378"/>
                    <a:pt x="134" y="73"/>
                  </a:cubicBezTo>
                  <a:cubicBezTo>
                    <a:pt x="115" y="0"/>
                    <a:pt x="0" y="12"/>
                    <a:pt x="0" y="92"/>
                  </a:cubicBezTo>
                  <a:cubicBezTo>
                    <a:pt x="12" y="321"/>
                    <a:pt x="172" y="500"/>
                    <a:pt x="301" y="675"/>
                  </a:cubicBezTo>
                  <a:cubicBezTo>
                    <a:pt x="378" y="771"/>
                    <a:pt x="454" y="874"/>
                    <a:pt x="492" y="9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424;p73">
              <a:extLst>
                <a:ext uri="{FF2B5EF4-FFF2-40B4-BE49-F238E27FC236}">
                  <a16:creationId xmlns:a16="http://schemas.microsoft.com/office/drawing/2014/main" id="{8EE96D4C-BD6F-AEE1-4DA7-0BEB0E93919E}"/>
                </a:ext>
              </a:extLst>
            </p:cNvPr>
            <p:cNvSpPr/>
            <p:nvPr/>
          </p:nvSpPr>
          <p:spPr>
            <a:xfrm>
              <a:off x="4408347" y="3663929"/>
              <a:ext cx="12355" cy="26139"/>
            </a:xfrm>
            <a:custGeom>
              <a:avLst/>
              <a:gdLst/>
              <a:ahLst/>
              <a:cxnLst/>
              <a:rect l="l" t="t" r="r" b="b"/>
              <a:pathLst>
                <a:path w="406" h="859" fill="none" extrusionOk="0">
                  <a:moveTo>
                    <a:pt x="50" y="813"/>
                  </a:moveTo>
                  <a:cubicBezTo>
                    <a:pt x="211" y="858"/>
                    <a:pt x="310" y="683"/>
                    <a:pt x="352" y="561"/>
                  </a:cubicBezTo>
                  <a:cubicBezTo>
                    <a:pt x="405" y="412"/>
                    <a:pt x="401" y="229"/>
                    <a:pt x="352" y="77"/>
                  </a:cubicBezTo>
                  <a:cubicBezTo>
                    <a:pt x="336" y="12"/>
                    <a:pt x="226" y="0"/>
                    <a:pt x="211" y="77"/>
                  </a:cubicBezTo>
                  <a:cubicBezTo>
                    <a:pt x="188" y="191"/>
                    <a:pt x="172" y="305"/>
                    <a:pt x="138" y="420"/>
                  </a:cubicBezTo>
                  <a:cubicBezTo>
                    <a:pt x="108" y="534"/>
                    <a:pt x="1" y="626"/>
                    <a:pt x="1" y="752"/>
                  </a:cubicBezTo>
                  <a:cubicBezTo>
                    <a:pt x="1" y="778"/>
                    <a:pt x="20" y="801"/>
                    <a:pt x="50" y="8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425;p73">
              <a:extLst>
                <a:ext uri="{FF2B5EF4-FFF2-40B4-BE49-F238E27FC236}">
                  <a16:creationId xmlns:a16="http://schemas.microsoft.com/office/drawing/2014/main" id="{9DF2AD2B-0EA5-F421-FCC5-A3058C9A5305}"/>
                </a:ext>
              </a:extLst>
            </p:cNvPr>
            <p:cNvSpPr/>
            <p:nvPr/>
          </p:nvSpPr>
          <p:spPr>
            <a:xfrm>
              <a:off x="4385738" y="3673789"/>
              <a:ext cx="21849" cy="58639"/>
            </a:xfrm>
            <a:custGeom>
              <a:avLst/>
              <a:gdLst/>
              <a:ahLst/>
              <a:cxnLst/>
              <a:rect l="l" t="t" r="r" b="b"/>
              <a:pathLst>
                <a:path w="718" h="1927" fill="none" extrusionOk="0">
                  <a:moveTo>
                    <a:pt x="362" y="134"/>
                  </a:moveTo>
                  <a:cubicBezTo>
                    <a:pt x="397" y="65"/>
                    <a:pt x="317" y="0"/>
                    <a:pt x="252" y="54"/>
                  </a:cubicBezTo>
                  <a:cubicBezTo>
                    <a:pt x="0" y="260"/>
                    <a:pt x="34" y="565"/>
                    <a:pt x="137" y="840"/>
                  </a:cubicBezTo>
                  <a:cubicBezTo>
                    <a:pt x="202" y="1000"/>
                    <a:pt x="286" y="1145"/>
                    <a:pt x="343" y="1305"/>
                  </a:cubicBezTo>
                  <a:cubicBezTo>
                    <a:pt x="416" y="1499"/>
                    <a:pt x="340" y="1652"/>
                    <a:pt x="336" y="1843"/>
                  </a:cubicBezTo>
                  <a:cubicBezTo>
                    <a:pt x="336" y="1885"/>
                    <a:pt x="381" y="1927"/>
                    <a:pt x="431" y="1915"/>
                  </a:cubicBezTo>
                  <a:cubicBezTo>
                    <a:pt x="717" y="1808"/>
                    <a:pt x="690" y="1469"/>
                    <a:pt x="614" y="1225"/>
                  </a:cubicBezTo>
                  <a:cubicBezTo>
                    <a:pt x="496" y="851"/>
                    <a:pt x="183" y="542"/>
                    <a:pt x="362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426;p73">
              <a:extLst>
                <a:ext uri="{FF2B5EF4-FFF2-40B4-BE49-F238E27FC236}">
                  <a16:creationId xmlns:a16="http://schemas.microsoft.com/office/drawing/2014/main" id="{654C63B9-9AB0-2AFA-377A-4EB4850B96BD}"/>
                </a:ext>
              </a:extLst>
            </p:cNvPr>
            <p:cNvSpPr/>
            <p:nvPr/>
          </p:nvSpPr>
          <p:spPr>
            <a:xfrm>
              <a:off x="4370067" y="3658574"/>
              <a:ext cx="6299" cy="8855"/>
            </a:xfrm>
            <a:custGeom>
              <a:avLst/>
              <a:gdLst/>
              <a:ahLst/>
              <a:cxnLst/>
              <a:rect l="l" t="t" r="r" b="b"/>
              <a:pathLst>
                <a:path w="207" h="291" fill="none" extrusionOk="0">
                  <a:moveTo>
                    <a:pt x="61" y="73"/>
                  </a:moveTo>
                  <a:cubicBezTo>
                    <a:pt x="46" y="127"/>
                    <a:pt x="23" y="172"/>
                    <a:pt x="8" y="226"/>
                  </a:cubicBezTo>
                  <a:cubicBezTo>
                    <a:pt x="0" y="253"/>
                    <a:pt x="23" y="291"/>
                    <a:pt x="57" y="287"/>
                  </a:cubicBezTo>
                  <a:cubicBezTo>
                    <a:pt x="111" y="283"/>
                    <a:pt x="138" y="264"/>
                    <a:pt x="172" y="222"/>
                  </a:cubicBezTo>
                  <a:cubicBezTo>
                    <a:pt x="206" y="172"/>
                    <a:pt x="206" y="131"/>
                    <a:pt x="195" y="77"/>
                  </a:cubicBezTo>
                  <a:cubicBezTo>
                    <a:pt x="179" y="1"/>
                    <a:pt x="80" y="12"/>
                    <a:pt x="61" y="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427;p73">
              <a:extLst>
                <a:ext uri="{FF2B5EF4-FFF2-40B4-BE49-F238E27FC236}">
                  <a16:creationId xmlns:a16="http://schemas.microsoft.com/office/drawing/2014/main" id="{D3AA2AD1-5E50-2C31-21E4-FA55A20A10C1}"/>
                </a:ext>
              </a:extLst>
            </p:cNvPr>
            <p:cNvSpPr/>
            <p:nvPr/>
          </p:nvSpPr>
          <p:spPr>
            <a:xfrm>
              <a:off x="4340824" y="3650814"/>
              <a:ext cx="11381" cy="9890"/>
            </a:xfrm>
            <a:custGeom>
              <a:avLst/>
              <a:gdLst/>
              <a:ahLst/>
              <a:cxnLst/>
              <a:rect l="l" t="t" r="r" b="b"/>
              <a:pathLst>
                <a:path w="374" h="325" fill="none" extrusionOk="0">
                  <a:moveTo>
                    <a:pt x="198" y="77"/>
                  </a:moveTo>
                  <a:cubicBezTo>
                    <a:pt x="164" y="107"/>
                    <a:pt x="122" y="138"/>
                    <a:pt x="80" y="157"/>
                  </a:cubicBezTo>
                  <a:cubicBezTo>
                    <a:pt x="38" y="180"/>
                    <a:pt x="0" y="222"/>
                    <a:pt x="27" y="271"/>
                  </a:cubicBezTo>
                  <a:cubicBezTo>
                    <a:pt x="57" y="325"/>
                    <a:pt x="126" y="309"/>
                    <a:pt x="176" y="290"/>
                  </a:cubicBezTo>
                  <a:cubicBezTo>
                    <a:pt x="233" y="271"/>
                    <a:pt x="275" y="229"/>
                    <a:pt x="313" y="183"/>
                  </a:cubicBezTo>
                  <a:cubicBezTo>
                    <a:pt x="374" y="107"/>
                    <a:pt x="275" y="0"/>
                    <a:pt x="198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428;p73">
              <a:extLst>
                <a:ext uri="{FF2B5EF4-FFF2-40B4-BE49-F238E27FC236}">
                  <a16:creationId xmlns:a16="http://schemas.microsoft.com/office/drawing/2014/main" id="{59120BC3-5504-62CC-FE5E-B2EFB6EAC3D0}"/>
                </a:ext>
              </a:extLst>
            </p:cNvPr>
            <p:cNvSpPr/>
            <p:nvPr/>
          </p:nvSpPr>
          <p:spPr>
            <a:xfrm>
              <a:off x="4330021" y="3519327"/>
              <a:ext cx="30886" cy="28787"/>
            </a:xfrm>
            <a:custGeom>
              <a:avLst/>
              <a:gdLst/>
              <a:ahLst/>
              <a:cxnLst/>
              <a:rect l="l" t="t" r="r" b="b"/>
              <a:pathLst>
                <a:path w="1015" h="946" fill="none" extrusionOk="0">
                  <a:moveTo>
                    <a:pt x="172" y="919"/>
                  </a:moveTo>
                  <a:cubicBezTo>
                    <a:pt x="306" y="839"/>
                    <a:pt x="347" y="610"/>
                    <a:pt x="420" y="473"/>
                  </a:cubicBezTo>
                  <a:cubicBezTo>
                    <a:pt x="531" y="267"/>
                    <a:pt x="706" y="153"/>
                    <a:pt x="939" y="156"/>
                  </a:cubicBezTo>
                  <a:cubicBezTo>
                    <a:pt x="1003" y="164"/>
                    <a:pt x="1015" y="61"/>
                    <a:pt x="954" y="50"/>
                  </a:cubicBezTo>
                  <a:cubicBezTo>
                    <a:pt x="721" y="0"/>
                    <a:pt x="519" y="57"/>
                    <a:pt x="351" y="225"/>
                  </a:cubicBezTo>
                  <a:cubicBezTo>
                    <a:pt x="218" y="359"/>
                    <a:pt x="0" y="683"/>
                    <a:pt x="80" y="877"/>
                  </a:cubicBezTo>
                  <a:cubicBezTo>
                    <a:pt x="96" y="915"/>
                    <a:pt x="134" y="946"/>
                    <a:pt x="172" y="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429;p73">
              <a:extLst>
                <a:ext uri="{FF2B5EF4-FFF2-40B4-BE49-F238E27FC236}">
                  <a16:creationId xmlns:a16="http://schemas.microsoft.com/office/drawing/2014/main" id="{AC362790-17E9-219F-5F09-54000ED21477}"/>
                </a:ext>
              </a:extLst>
            </p:cNvPr>
            <p:cNvSpPr/>
            <p:nvPr/>
          </p:nvSpPr>
          <p:spPr>
            <a:xfrm>
              <a:off x="4319340" y="3557730"/>
              <a:ext cx="19536" cy="20936"/>
            </a:xfrm>
            <a:custGeom>
              <a:avLst/>
              <a:gdLst/>
              <a:ahLst/>
              <a:cxnLst/>
              <a:rect l="l" t="t" r="r" b="b"/>
              <a:pathLst>
                <a:path w="642" h="688" fill="none" extrusionOk="0">
                  <a:moveTo>
                    <a:pt x="508" y="46"/>
                  </a:moveTo>
                  <a:cubicBezTo>
                    <a:pt x="485" y="8"/>
                    <a:pt x="424" y="1"/>
                    <a:pt x="405" y="46"/>
                  </a:cubicBezTo>
                  <a:cubicBezTo>
                    <a:pt x="363" y="126"/>
                    <a:pt x="325" y="206"/>
                    <a:pt x="267" y="283"/>
                  </a:cubicBezTo>
                  <a:cubicBezTo>
                    <a:pt x="203" y="370"/>
                    <a:pt x="115" y="428"/>
                    <a:pt x="58" y="512"/>
                  </a:cubicBezTo>
                  <a:cubicBezTo>
                    <a:pt x="1" y="599"/>
                    <a:pt x="88" y="687"/>
                    <a:pt x="180" y="676"/>
                  </a:cubicBezTo>
                  <a:cubicBezTo>
                    <a:pt x="431" y="626"/>
                    <a:pt x="641" y="275"/>
                    <a:pt x="50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430;p73">
              <a:extLst>
                <a:ext uri="{FF2B5EF4-FFF2-40B4-BE49-F238E27FC236}">
                  <a16:creationId xmlns:a16="http://schemas.microsoft.com/office/drawing/2014/main" id="{CDC9D4FA-9CA9-3489-8C8B-E35831DC7D1F}"/>
                </a:ext>
              </a:extLst>
            </p:cNvPr>
            <p:cNvSpPr/>
            <p:nvPr/>
          </p:nvSpPr>
          <p:spPr>
            <a:xfrm>
              <a:off x="4298222" y="3548783"/>
              <a:ext cx="22092" cy="50757"/>
            </a:xfrm>
            <a:custGeom>
              <a:avLst/>
              <a:gdLst/>
              <a:ahLst/>
              <a:cxnLst/>
              <a:rect l="l" t="t" r="r" b="b"/>
              <a:pathLst>
                <a:path w="726" h="1668" fill="none" extrusionOk="0">
                  <a:moveTo>
                    <a:pt x="714" y="172"/>
                  </a:moveTo>
                  <a:cubicBezTo>
                    <a:pt x="725" y="153"/>
                    <a:pt x="714" y="119"/>
                    <a:pt x="687" y="115"/>
                  </a:cubicBezTo>
                  <a:cubicBezTo>
                    <a:pt x="0" y="1"/>
                    <a:pt x="46" y="1259"/>
                    <a:pt x="229" y="1629"/>
                  </a:cubicBezTo>
                  <a:cubicBezTo>
                    <a:pt x="248" y="1668"/>
                    <a:pt x="309" y="1668"/>
                    <a:pt x="332" y="1629"/>
                  </a:cubicBezTo>
                  <a:cubicBezTo>
                    <a:pt x="443" y="1431"/>
                    <a:pt x="401" y="1164"/>
                    <a:pt x="397" y="943"/>
                  </a:cubicBezTo>
                  <a:cubicBezTo>
                    <a:pt x="393" y="802"/>
                    <a:pt x="412" y="668"/>
                    <a:pt x="454" y="535"/>
                  </a:cubicBezTo>
                  <a:cubicBezTo>
                    <a:pt x="504" y="382"/>
                    <a:pt x="626" y="295"/>
                    <a:pt x="714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431;p73">
              <a:extLst>
                <a:ext uri="{FF2B5EF4-FFF2-40B4-BE49-F238E27FC236}">
                  <a16:creationId xmlns:a16="http://schemas.microsoft.com/office/drawing/2014/main" id="{7BD143FD-DBC5-3F9A-5BCA-F00600B378A0}"/>
                </a:ext>
              </a:extLst>
            </p:cNvPr>
            <p:cNvSpPr/>
            <p:nvPr/>
          </p:nvSpPr>
          <p:spPr>
            <a:xfrm>
              <a:off x="4316541" y="3591385"/>
              <a:ext cx="8855" cy="13024"/>
            </a:xfrm>
            <a:custGeom>
              <a:avLst/>
              <a:gdLst/>
              <a:ahLst/>
              <a:cxnLst/>
              <a:rect l="l" t="t" r="r" b="b"/>
              <a:pathLst>
                <a:path w="291" h="428" fill="none" extrusionOk="0">
                  <a:moveTo>
                    <a:pt x="119" y="73"/>
                  </a:moveTo>
                  <a:cubicBezTo>
                    <a:pt x="104" y="126"/>
                    <a:pt x="81" y="165"/>
                    <a:pt x="58" y="210"/>
                  </a:cubicBezTo>
                  <a:cubicBezTo>
                    <a:pt x="47" y="229"/>
                    <a:pt x="28" y="248"/>
                    <a:pt x="20" y="268"/>
                  </a:cubicBezTo>
                  <a:cubicBezTo>
                    <a:pt x="9" y="294"/>
                    <a:pt x="1" y="321"/>
                    <a:pt x="1" y="344"/>
                  </a:cubicBezTo>
                  <a:cubicBezTo>
                    <a:pt x="1" y="359"/>
                    <a:pt x="9" y="378"/>
                    <a:pt x="24" y="382"/>
                  </a:cubicBezTo>
                  <a:cubicBezTo>
                    <a:pt x="100" y="428"/>
                    <a:pt x="176" y="378"/>
                    <a:pt x="222" y="317"/>
                  </a:cubicBezTo>
                  <a:cubicBezTo>
                    <a:pt x="276" y="248"/>
                    <a:pt x="291" y="149"/>
                    <a:pt x="264" y="69"/>
                  </a:cubicBezTo>
                  <a:cubicBezTo>
                    <a:pt x="230" y="8"/>
                    <a:pt x="138" y="1"/>
                    <a:pt x="119" y="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432;p73">
              <a:extLst>
                <a:ext uri="{FF2B5EF4-FFF2-40B4-BE49-F238E27FC236}">
                  <a16:creationId xmlns:a16="http://schemas.microsoft.com/office/drawing/2014/main" id="{835CE3D7-4A13-074E-3CCC-5DD95D2E448D}"/>
                </a:ext>
              </a:extLst>
            </p:cNvPr>
            <p:cNvSpPr/>
            <p:nvPr/>
          </p:nvSpPr>
          <p:spPr>
            <a:xfrm>
              <a:off x="4310972" y="3620871"/>
              <a:ext cx="12568" cy="31252"/>
            </a:xfrm>
            <a:custGeom>
              <a:avLst/>
              <a:gdLst/>
              <a:ahLst/>
              <a:cxnLst/>
              <a:rect l="l" t="t" r="r" b="b"/>
              <a:pathLst>
                <a:path w="413" h="1027" fill="none" extrusionOk="0">
                  <a:moveTo>
                    <a:pt x="192" y="23"/>
                  </a:moveTo>
                  <a:cubicBezTo>
                    <a:pt x="173" y="0"/>
                    <a:pt x="119" y="4"/>
                    <a:pt x="108" y="35"/>
                  </a:cubicBezTo>
                  <a:cubicBezTo>
                    <a:pt x="31" y="206"/>
                    <a:pt x="119" y="401"/>
                    <a:pt x="138" y="584"/>
                  </a:cubicBezTo>
                  <a:cubicBezTo>
                    <a:pt x="150" y="687"/>
                    <a:pt x="1" y="927"/>
                    <a:pt x="157" y="969"/>
                  </a:cubicBezTo>
                  <a:cubicBezTo>
                    <a:pt x="359" y="1026"/>
                    <a:pt x="413" y="706"/>
                    <a:pt x="401" y="584"/>
                  </a:cubicBezTo>
                  <a:cubicBezTo>
                    <a:pt x="390" y="393"/>
                    <a:pt x="310" y="172"/>
                    <a:pt x="192" y="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433;p73">
              <a:extLst>
                <a:ext uri="{FF2B5EF4-FFF2-40B4-BE49-F238E27FC236}">
                  <a16:creationId xmlns:a16="http://schemas.microsoft.com/office/drawing/2014/main" id="{86C77D81-5B9D-D08F-5136-960F6E799BD1}"/>
                </a:ext>
              </a:extLst>
            </p:cNvPr>
            <p:cNvSpPr/>
            <p:nvPr/>
          </p:nvSpPr>
          <p:spPr>
            <a:xfrm>
              <a:off x="4295544" y="3608669"/>
              <a:ext cx="7334" cy="20814"/>
            </a:xfrm>
            <a:custGeom>
              <a:avLst/>
              <a:gdLst/>
              <a:ahLst/>
              <a:cxnLst/>
              <a:rect l="l" t="t" r="r" b="b"/>
              <a:pathLst>
                <a:path w="241" h="684" fill="none" extrusionOk="0">
                  <a:moveTo>
                    <a:pt x="210" y="626"/>
                  </a:moveTo>
                  <a:cubicBezTo>
                    <a:pt x="241" y="531"/>
                    <a:pt x="222" y="432"/>
                    <a:pt x="218" y="329"/>
                  </a:cubicBezTo>
                  <a:cubicBezTo>
                    <a:pt x="214" y="241"/>
                    <a:pt x="233" y="138"/>
                    <a:pt x="203" y="54"/>
                  </a:cubicBezTo>
                  <a:cubicBezTo>
                    <a:pt x="195" y="20"/>
                    <a:pt x="157" y="1"/>
                    <a:pt x="127" y="20"/>
                  </a:cubicBezTo>
                  <a:cubicBezTo>
                    <a:pt x="24" y="89"/>
                    <a:pt x="16" y="214"/>
                    <a:pt x="8" y="329"/>
                  </a:cubicBezTo>
                  <a:cubicBezTo>
                    <a:pt x="1" y="455"/>
                    <a:pt x="27" y="584"/>
                    <a:pt x="127" y="661"/>
                  </a:cubicBezTo>
                  <a:cubicBezTo>
                    <a:pt x="157" y="684"/>
                    <a:pt x="195" y="653"/>
                    <a:pt x="210" y="6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434;p73">
              <a:extLst>
                <a:ext uri="{FF2B5EF4-FFF2-40B4-BE49-F238E27FC236}">
                  <a16:creationId xmlns:a16="http://schemas.microsoft.com/office/drawing/2014/main" id="{64418505-E2F9-2852-3241-4A7C08BEFD4B}"/>
                </a:ext>
              </a:extLst>
            </p:cNvPr>
            <p:cNvSpPr/>
            <p:nvPr/>
          </p:nvSpPr>
          <p:spPr>
            <a:xfrm>
              <a:off x="4298557" y="3638612"/>
              <a:ext cx="6421" cy="18136"/>
            </a:xfrm>
            <a:custGeom>
              <a:avLst/>
              <a:gdLst/>
              <a:ahLst/>
              <a:cxnLst/>
              <a:rect l="l" t="t" r="r" b="b"/>
              <a:pathLst>
                <a:path w="211" h="596" fill="none" extrusionOk="0">
                  <a:moveTo>
                    <a:pt x="28" y="115"/>
                  </a:moveTo>
                  <a:cubicBezTo>
                    <a:pt x="47" y="188"/>
                    <a:pt x="47" y="268"/>
                    <a:pt x="43" y="348"/>
                  </a:cubicBezTo>
                  <a:cubicBezTo>
                    <a:pt x="39" y="424"/>
                    <a:pt x="1" y="489"/>
                    <a:pt x="39" y="562"/>
                  </a:cubicBezTo>
                  <a:cubicBezTo>
                    <a:pt x="50" y="592"/>
                    <a:pt x="85" y="596"/>
                    <a:pt x="115" y="581"/>
                  </a:cubicBezTo>
                  <a:cubicBezTo>
                    <a:pt x="199" y="542"/>
                    <a:pt x="199" y="428"/>
                    <a:pt x="203" y="348"/>
                  </a:cubicBezTo>
                  <a:cubicBezTo>
                    <a:pt x="211" y="253"/>
                    <a:pt x="176" y="157"/>
                    <a:pt x="138" y="66"/>
                  </a:cubicBezTo>
                  <a:cubicBezTo>
                    <a:pt x="115" y="1"/>
                    <a:pt x="16" y="47"/>
                    <a:pt x="28" y="1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435;p73">
              <a:extLst>
                <a:ext uri="{FF2B5EF4-FFF2-40B4-BE49-F238E27FC236}">
                  <a16:creationId xmlns:a16="http://schemas.microsoft.com/office/drawing/2014/main" id="{A1E0411D-92F1-E71A-2FF7-419421332195}"/>
                </a:ext>
              </a:extLst>
            </p:cNvPr>
            <p:cNvSpPr/>
            <p:nvPr/>
          </p:nvSpPr>
          <p:spPr>
            <a:xfrm>
              <a:off x="4033849" y="3858193"/>
              <a:ext cx="11168" cy="8642"/>
            </a:xfrm>
            <a:custGeom>
              <a:avLst/>
              <a:gdLst/>
              <a:ahLst/>
              <a:cxnLst/>
              <a:rect l="l" t="t" r="r" b="b"/>
              <a:pathLst>
                <a:path w="367" h="284" fill="none" extrusionOk="0">
                  <a:moveTo>
                    <a:pt x="248" y="31"/>
                  </a:moveTo>
                  <a:cubicBezTo>
                    <a:pt x="210" y="50"/>
                    <a:pt x="176" y="70"/>
                    <a:pt x="134" y="81"/>
                  </a:cubicBezTo>
                  <a:cubicBezTo>
                    <a:pt x="115" y="92"/>
                    <a:pt x="84" y="96"/>
                    <a:pt x="65" y="111"/>
                  </a:cubicBezTo>
                  <a:cubicBezTo>
                    <a:pt x="50" y="119"/>
                    <a:pt x="42" y="131"/>
                    <a:pt x="31" y="146"/>
                  </a:cubicBezTo>
                  <a:cubicBezTo>
                    <a:pt x="31" y="150"/>
                    <a:pt x="31" y="150"/>
                    <a:pt x="27" y="150"/>
                  </a:cubicBezTo>
                  <a:cubicBezTo>
                    <a:pt x="0" y="176"/>
                    <a:pt x="8" y="226"/>
                    <a:pt x="42" y="249"/>
                  </a:cubicBezTo>
                  <a:cubicBezTo>
                    <a:pt x="38" y="245"/>
                    <a:pt x="31" y="237"/>
                    <a:pt x="31" y="234"/>
                  </a:cubicBezTo>
                  <a:cubicBezTo>
                    <a:pt x="50" y="256"/>
                    <a:pt x="76" y="283"/>
                    <a:pt x="107" y="279"/>
                  </a:cubicBezTo>
                  <a:cubicBezTo>
                    <a:pt x="218" y="264"/>
                    <a:pt x="298" y="207"/>
                    <a:pt x="336" y="100"/>
                  </a:cubicBezTo>
                  <a:cubicBezTo>
                    <a:pt x="366" y="50"/>
                    <a:pt x="294" y="1"/>
                    <a:pt x="248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436;p73">
              <a:extLst>
                <a:ext uri="{FF2B5EF4-FFF2-40B4-BE49-F238E27FC236}">
                  <a16:creationId xmlns:a16="http://schemas.microsoft.com/office/drawing/2014/main" id="{C0629916-028A-7FB4-A0E1-8DB9D433807E}"/>
                </a:ext>
              </a:extLst>
            </p:cNvPr>
            <p:cNvSpPr/>
            <p:nvPr/>
          </p:nvSpPr>
          <p:spPr>
            <a:xfrm>
              <a:off x="4014343" y="3849399"/>
              <a:ext cx="27661" cy="9890"/>
            </a:xfrm>
            <a:custGeom>
              <a:avLst/>
              <a:gdLst/>
              <a:ahLst/>
              <a:cxnLst/>
              <a:rect l="l" t="t" r="r" b="b"/>
              <a:pathLst>
                <a:path w="909" h="325" fill="none" extrusionOk="0">
                  <a:moveTo>
                    <a:pt x="862" y="206"/>
                  </a:moveTo>
                  <a:cubicBezTo>
                    <a:pt x="893" y="195"/>
                    <a:pt x="908" y="172"/>
                    <a:pt x="901" y="141"/>
                  </a:cubicBezTo>
                  <a:cubicBezTo>
                    <a:pt x="878" y="0"/>
                    <a:pt x="687" y="8"/>
                    <a:pt x="576" y="27"/>
                  </a:cubicBezTo>
                  <a:cubicBezTo>
                    <a:pt x="489" y="42"/>
                    <a:pt x="401" y="76"/>
                    <a:pt x="309" y="84"/>
                  </a:cubicBezTo>
                  <a:cubicBezTo>
                    <a:pt x="222" y="95"/>
                    <a:pt x="145" y="42"/>
                    <a:pt x="54" y="34"/>
                  </a:cubicBezTo>
                  <a:cubicBezTo>
                    <a:pt x="16" y="27"/>
                    <a:pt x="0" y="65"/>
                    <a:pt x="0" y="99"/>
                  </a:cubicBezTo>
                  <a:cubicBezTo>
                    <a:pt x="23" y="271"/>
                    <a:pt x="225" y="324"/>
                    <a:pt x="374" y="294"/>
                  </a:cubicBezTo>
                  <a:cubicBezTo>
                    <a:pt x="458" y="275"/>
                    <a:pt x="546" y="248"/>
                    <a:pt x="630" y="225"/>
                  </a:cubicBezTo>
                  <a:cubicBezTo>
                    <a:pt x="706" y="206"/>
                    <a:pt x="794" y="236"/>
                    <a:pt x="862" y="2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437;p73">
              <a:extLst>
                <a:ext uri="{FF2B5EF4-FFF2-40B4-BE49-F238E27FC236}">
                  <a16:creationId xmlns:a16="http://schemas.microsoft.com/office/drawing/2014/main" id="{18BB1B22-EB81-17B1-E6C5-6787F86AC17A}"/>
                </a:ext>
              </a:extLst>
            </p:cNvPr>
            <p:cNvSpPr/>
            <p:nvPr/>
          </p:nvSpPr>
          <p:spPr>
            <a:xfrm>
              <a:off x="4486004" y="3542515"/>
              <a:ext cx="15580" cy="18045"/>
            </a:xfrm>
            <a:custGeom>
              <a:avLst/>
              <a:gdLst/>
              <a:ahLst/>
              <a:cxnLst/>
              <a:rect l="l" t="t" r="r" b="b"/>
              <a:pathLst>
                <a:path w="512" h="593" fill="none" extrusionOk="0">
                  <a:moveTo>
                    <a:pt x="233" y="43"/>
                  </a:moveTo>
                  <a:cubicBezTo>
                    <a:pt x="218" y="50"/>
                    <a:pt x="202" y="54"/>
                    <a:pt x="191" y="62"/>
                  </a:cubicBezTo>
                  <a:cubicBezTo>
                    <a:pt x="84" y="127"/>
                    <a:pt x="54" y="230"/>
                    <a:pt x="23" y="340"/>
                  </a:cubicBezTo>
                  <a:cubicBezTo>
                    <a:pt x="0" y="420"/>
                    <a:pt x="4" y="489"/>
                    <a:pt x="38" y="565"/>
                  </a:cubicBezTo>
                  <a:cubicBezTo>
                    <a:pt x="42" y="577"/>
                    <a:pt x="58" y="588"/>
                    <a:pt x="73" y="588"/>
                  </a:cubicBezTo>
                  <a:cubicBezTo>
                    <a:pt x="77" y="588"/>
                    <a:pt x="80" y="592"/>
                    <a:pt x="84" y="592"/>
                  </a:cubicBezTo>
                  <a:cubicBezTo>
                    <a:pt x="168" y="592"/>
                    <a:pt x="225" y="565"/>
                    <a:pt x="286" y="516"/>
                  </a:cubicBezTo>
                  <a:cubicBezTo>
                    <a:pt x="366" y="451"/>
                    <a:pt x="454" y="386"/>
                    <a:pt x="477" y="283"/>
                  </a:cubicBezTo>
                  <a:cubicBezTo>
                    <a:pt x="511" y="138"/>
                    <a:pt x="370" y="1"/>
                    <a:pt x="233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438;p73">
              <a:extLst>
                <a:ext uri="{FF2B5EF4-FFF2-40B4-BE49-F238E27FC236}">
                  <a16:creationId xmlns:a16="http://schemas.microsoft.com/office/drawing/2014/main" id="{7CB7D80B-4253-51F7-0E05-46F2FFA10D68}"/>
                </a:ext>
              </a:extLst>
            </p:cNvPr>
            <p:cNvSpPr/>
            <p:nvPr/>
          </p:nvSpPr>
          <p:spPr>
            <a:xfrm>
              <a:off x="4427031" y="3574557"/>
              <a:ext cx="46588" cy="15702"/>
            </a:xfrm>
            <a:custGeom>
              <a:avLst/>
              <a:gdLst/>
              <a:ahLst/>
              <a:cxnLst/>
              <a:rect l="l" t="t" r="r" b="b"/>
              <a:pathLst>
                <a:path w="1531" h="516" fill="none" extrusionOk="0">
                  <a:moveTo>
                    <a:pt x="855" y="283"/>
                  </a:moveTo>
                  <a:cubicBezTo>
                    <a:pt x="676" y="298"/>
                    <a:pt x="504" y="256"/>
                    <a:pt x="352" y="161"/>
                  </a:cubicBezTo>
                  <a:cubicBezTo>
                    <a:pt x="237" y="84"/>
                    <a:pt x="203" y="20"/>
                    <a:pt x="70" y="8"/>
                  </a:cubicBezTo>
                  <a:cubicBezTo>
                    <a:pt x="28" y="1"/>
                    <a:pt x="1" y="50"/>
                    <a:pt x="8" y="88"/>
                  </a:cubicBezTo>
                  <a:cubicBezTo>
                    <a:pt x="50" y="298"/>
                    <a:pt x="310" y="416"/>
                    <a:pt x="500" y="473"/>
                  </a:cubicBezTo>
                  <a:cubicBezTo>
                    <a:pt x="645" y="515"/>
                    <a:pt x="802" y="508"/>
                    <a:pt x="947" y="493"/>
                  </a:cubicBezTo>
                  <a:cubicBezTo>
                    <a:pt x="1099" y="477"/>
                    <a:pt x="1279" y="489"/>
                    <a:pt x="1431" y="454"/>
                  </a:cubicBezTo>
                  <a:lnTo>
                    <a:pt x="1488" y="439"/>
                  </a:lnTo>
                  <a:cubicBezTo>
                    <a:pt x="1511" y="432"/>
                    <a:pt x="1530" y="397"/>
                    <a:pt x="1519" y="374"/>
                  </a:cubicBezTo>
                  <a:lnTo>
                    <a:pt x="1519" y="374"/>
                  </a:lnTo>
                  <a:cubicBezTo>
                    <a:pt x="1374" y="165"/>
                    <a:pt x="1065" y="264"/>
                    <a:pt x="855" y="2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439;p73">
              <a:extLst>
                <a:ext uri="{FF2B5EF4-FFF2-40B4-BE49-F238E27FC236}">
                  <a16:creationId xmlns:a16="http://schemas.microsoft.com/office/drawing/2014/main" id="{91316767-2D38-A3DF-A87D-A0F8AF6FA64A}"/>
                </a:ext>
              </a:extLst>
            </p:cNvPr>
            <p:cNvSpPr/>
            <p:nvPr/>
          </p:nvSpPr>
          <p:spPr>
            <a:xfrm>
              <a:off x="4449671" y="3534877"/>
              <a:ext cx="10468" cy="13237"/>
            </a:xfrm>
            <a:custGeom>
              <a:avLst/>
              <a:gdLst/>
              <a:ahLst/>
              <a:cxnLst/>
              <a:rect l="l" t="t" r="r" b="b"/>
              <a:pathLst>
                <a:path w="344" h="435" fill="none" extrusionOk="0">
                  <a:moveTo>
                    <a:pt x="161" y="15"/>
                  </a:moveTo>
                  <a:cubicBezTo>
                    <a:pt x="149" y="19"/>
                    <a:pt x="142" y="19"/>
                    <a:pt x="134" y="23"/>
                  </a:cubicBezTo>
                  <a:cubicBezTo>
                    <a:pt x="126" y="27"/>
                    <a:pt x="115" y="38"/>
                    <a:pt x="104" y="46"/>
                  </a:cubicBezTo>
                  <a:cubicBezTo>
                    <a:pt x="92" y="57"/>
                    <a:pt x="58" y="99"/>
                    <a:pt x="84" y="73"/>
                  </a:cubicBezTo>
                  <a:cubicBezTo>
                    <a:pt x="58" y="99"/>
                    <a:pt x="46" y="130"/>
                    <a:pt x="27" y="160"/>
                  </a:cubicBezTo>
                  <a:cubicBezTo>
                    <a:pt x="12" y="187"/>
                    <a:pt x="8" y="210"/>
                    <a:pt x="8" y="233"/>
                  </a:cubicBezTo>
                  <a:cubicBezTo>
                    <a:pt x="8" y="244"/>
                    <a:pt x="1" y="286"/>
                    <a:pt x="1" y="286"/>
                  </a:cubicBezTo>
                  <a:cubicBezTo>
                    <a:pt x="1" y="309"/>
                    <a:pt x="12" y="340"/>
                    <a:pt x="27" y="366"/>
                  </a:cubicBezTo>
                  <a:cubicBezTo>
                    <a:pt x="46" y="397"/>
                    <a:pt x="73" y="420"/>
                    <a:pt x="104" y="424"/>
                  </a:cubicBezTo>
                  <a:cubicBezTo>
                    <a:pt x="161" y="435"/>
                    <a:pt x="207" y="427"/>
                    <a:pt x="248" y="385"/>
                  </a:cubicBezTo>
                  <a:cubicBezTo>
                    <a:pt x="283" y="351"/>
                    <a:pt x="313" y="321"/>
                    <a:pt x="325" y="271"/>
                  </a:cubicBezTo>
                  <a:cubicBezTo>
                    <a:pt x="344" y="195"/>
                    <a:pt x="344" y="103"/>
                    <a:pt x="283" y="42"/>
                  </a:cubicBezTo>
                  <a:cubicBezTo>
                    <a:pt x="248" y="15"/>
                    <a:pt x="203" y="0"/>
                    <a:pt x="16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440;p73">
              <a:extLst>
                <a:ext uri="{FF2B5EF4-FFF2-40B4-BE49-F238E27FC236}">
                  <a16:creationId xmlns:a16="http://schemas.microsoft.com/office/drawing/2014/main" id="{4141EE6C-7326-529D-DE3A-98FC8D173501}"/>
                </a:ext>
              </a:extLst>
            </p:cNvPr>
            <p:cNvSpPr/>
            <p:nvPr/>
          </p:nvSpPr>
          <p:spPr>
            <a:xfrm>
              <a:off x="4449549" y="354358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441;p73">
              <a:extLst>
                <a:ext uri="{FF2B5EF4-FFF2-40B4-BE49-F238E27FC236}">
                  <a16:creationId xmlns:a16="http://schemas.microsoft.com/office/drawing/2014/main" id="{B2C1A05F-4A40-66FC-F3E4-C063F25E2632}"/>
                </a:ext>
              </a:extLst>
            </p:cNvPr>
            <p:cNvSpPr/>
            <p:nvPr/>
          </p:nvSpPr>
          <p:spPr>
            <a:xfrm>
              <a:off x="4449671" y="3541845"/>
              <a:ext cx="274" cy="487"/>
            </a:xfrm>
            <a:custGeom>
              <a:avLst/>
              <a:gdLst/>
              <a:ahLst/>
              <a:cxnLst/>
              <a:rect l="l" t="t" r="r" b="b"/>
              <a:pathLst>
                <a:path w="9" h="16" fill="none" extrusionOk="0">
                  <a:moveTo>
                    <a:pt x="1" y="15"/>
                  </a:moveTo>
                  <a:lnTo>
                    <a:pt x="1" y="4"/>
                  </a:lnTo>
                  <a:cubicBezTo>
                    <a:pt x="8" y="0"/>
                    <a:pt x="8" y="0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442;p73">
              <a:extLst>
                <a:ext uri="{FF2B5EF4-FFF2-40B4-BE49-F238E27FC236}">
                  <a16:creationId xmlns:a16="http://schemas.microsoft.com/office/drawing/2014/main" id="{3F277B42-A2B2-1369-C902-3E56C4880225}"/>
                </a:ext>
              </a:extLst>
            </p:cNvPr>
            <p:cNvSpPr/>
            <p:nvPr/>
          </p:nvSpPr>
          <p:spPr>
            <a:xfrm>
              <a:off x="4394319" y="3500065"/>
              <a:ext cx="15702" cy="14059"/>
            </a:xfrm>
            <a:custGeom>
              <a:avLst/>
              <a:gdLst/>
              <a:ahLst/>
              <a:cxnLst/>
              <a:rect l="l" t="t" r="r" b="b"/>
              <a:pathLst>
                <a:path w="516" h="462" fill="none" extrusionOk="0">
                  <a:moveTo>
                    <a:pt x="115" y="408"/>
                  </a:moveTo>
                  <a:cubicBezTo>
                    <a:pt x="180" y="446"/>
                    <a:pt x="263" y="461"/>
                    <a:pt x="336" y="442"/>
                  </a:cubicBezTo>
                  <a:cubicBezTo>
                    <a:pt x="393" y="427"/>
                    <a:pt x="447" y="385"/>
                    <a:pt x="481" y="332"/>
                  </a:cubicBezTo>
                  <a:cubicBezTo>
                    <a:pt x="515" y="275"/>
                    <a:pt x="511" y="217"/>
                    <a:pt x="500" y="156"/>
                  </a:cubicBezTo>
                  <a:cubicBezTo>
                    <a:pt x="489" y="92"/>
                    <a:pt x="420" y="34"/>
                    <a:pt x="355" y="15"/>
                  </a:cubicBezTo>
                  <a:cubicBezTo>
                    <a:pt x="309" y="0"/>
                    <a:pt x="267" y="4"/>
                    <a:pt x="222" y="23"/>
                  </a:cubicBezTo>
                  <a:lnTo>
                    <a:pt x="222" y="23"/>
                  </a:lnTo>
                  <a:cubicBezTo>
                    <a:pt x="202" y="27"/>
                    <a:pt x="176" y="34"/>
                    <a:pt x="214" y="27"/>
                  </a:cubicBezTo>
                  <a:lnTo>
                    <a:pt x="214" y="27"/>
                  </a:lnTo>
                  <a:cubicBezTo>
                    <a:pt x="176" y="34"/>
                    <a:pt x="141" y="42"/>
                    <a:pt x="107" y="61"/>
                  </a:cubicBezTo>
                  <a:cubicBezTo>
                    <a:pt x="77" y="76"/>
                    <a:pt x="46" y="95"/>
                    <a:pt x="27" y="130"/>
                  </a:cubicBezTo>
                  <a:cubicBezTo>
                    <a:pt x="4" y="168"/>
                    <a:pt x="0" y="217"/>
                    <a:pt x="12" y="263"/>
                  </a:cubicBezTo>
                  <a:cubicBezTo>
                    <a:pt x="19" y="320"/>
                    <a:pt x="61" y="381"/>
                    <a:pt x="115" y="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443;p73">
              <a:extLst>
                <a:ext uri="{FF2B5EF4-FFF2-40B4-BE49-F238E27FC236}">
                  <a16:creationId xmlns:a16="http://schemas.microsoft.com/office/drawing/2014/main" id="{BBBE02B3-81F0-5D37-CF21-9852D5EED246}"/>
                </a:ext>
              </a:extLst>
            </p:cNvPr>
            <p:cNvSpPr/>
            <p:nvPr/>
          </p:nvSpPr>
          <p:spPr>
            <a:xfrm>
              <a:off x="4228355" y="4006294"/>
              <a:ext cx="67463" cy="32986"/>
            </a:xfrm>
            <a:custGeom>
              <a:avLst/>
              <a:gdLst/>
              <a:ahLst/>
              <a:cxnLst/>
              <a:rect l="l" t="t" r="r" b="b"/>
              <a:pathLst>
                <a:path w="2217" h="1084" fill="none" extrusionOk="0">
                  <a:moveTo>
                    <a:pt x="1644" y="180"/>
                  </a:moveTo>
                  <a:cubicBezTo>
                    <a:pt x="1133" y="0"/>
                    <a:pt x="572" y="54"/>
                    <a:pt x="42" y="39"/>
                  </a:cubicBezTo>
                  <a:cubicBezTo>
                    <a:pt x="12" y="39"/>
                    <a:pt x="0" y="84"/>
                    <a:pt x="27" y="96"/>
                  </a:cubicBezTo>
                  <a:cubicBezTo>
                    <a:pt x="351" y="245"/>
                    <a:pt x="710" y="241"/>
                    <a:pt x="1061" y="279"/>
                  </a:cubicBezTo>
                  <a:cubicBezTo>
                    <a:pt x="1305" y="306"/>
                    <a:pt x="1549" y="355"/>
                    <a:pt x="1766" y="458"/>
                  </a:cubicBezTo>
                  <a:cubicBezTo>
                    <a:pt x="2041" y="592"/>
                    <a:pt x="2052" y="828"/>
                    <a:pt x="2129" y="1084"/>
                  </a:cubicBezTo>
                  <a:cubicBezTo>
                    <a:pt x="2216" y="908"/>
                    <a:pt x="2193" y="683"/>
                    <a:pt x="2129" y="489"/>
                  </a:cubicBezTo>
                  <a:cubicBezTo>
                    <a:pt x="2003" y="344"/>
                    <a:pt x="1820" y="241"/>
                    <a:pt x="1644" y="1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444;p73">
              <a:extLst>
                <a:ext uri="{FF2B5EF4-FFF2-40B4-BE49-F238E27FC236}">
                  <a16:creationId xmlns:a16="http://schemas.microsoft.com/office/drawing/2014/main" id="{048F60AD-6573-9FFE-132B-EA059CDA7B87}"/>
                </a:ext>
              </a:extLst>
            </p:cNvPr>
            <p:cNvSpPr/>
            <p:nvPr/>
          </p:nvSpPr>
          <p:spPr>
            <a:xfrm>
              <a:off x="4227990" y="4015575"/>
              <a:ext cx="63538" cy="31008"/>
            </a:xfrm>
            <a:custGeom>
              <a:avLst/>
              <a:gdLst/>
              <a:ahLst/>
              <a:cxnLst/>
              <a:rect l="l" t="t" r="r" b="b"/>
              <a:pathLst>
                <a:path w="2088" h="1019" fill="none" extrusionOk="0">
                  <a:moveTo>
                    <a:pt x="1557" y="401"/>
                  </a:moveTo>
                  <a:cubicBezTo>
                    <a:pt x="1153" y="226"/>
                    <a:pt x="493" y="1"/>
                    <a:pt x="47" y="123"/>
                  </a:cubicBezTo>
                  <a:cubicBezTo>
                    <a:pt x="16" y="130"/>
                    <a:pt x="1" y="168"/>
                    <a:pt x="28" y="191"/>
                  </a:cubicBezTo>
                  <a:cubicBezTo>
                    <a:pt x="420" y="515"/>
                    <a:pt x="1717" y="432"/>
                    <a:pt x="1832" y="1019"/>
                  </a:cubicBezTo>
                  <a:cubicBezTo>
                    <a:pt x="1919" y="992"/>
                    <a:pt x="1999" y="950"/>
                    <a:pt x="2060" y="889"/>
                  </a:cubicBezTo>
                  <a:cubicBezTo>
                    <a:pt x="2072" y="878"/>
                    <a:pt x="2076" y="870"/>
                    <a:pt x="2087" y="859"/>
                  </a:cubicBezTo>
                  <a:cubicBezTo>
                    <a:pt x="1996" y="664"/>
                    <a:pt x="1748" y="485"/>
                    <a:pt x="1557" y="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445;p73">
              <a:extLst>
                <a:ext uri="{FF2B5EF4-FFF2-40B4-BE49-F238E27FC236}">
                  <a16:creationId xmlns:a16="http://schemas.microsoft.com/office/drawing/2014/main" id="{79F5378D-D21F-3244-97E9-2EE746E767CD}"/>
                </a:ext>
              </a:extLst>
            </p:cNvPr>
            <p:cNvSpPr/>
            <p:nvPr/>
          </p:nvSpPr>
          <p:spPr>
            <a:xfrm>
              <a:off x="4416350" y="3995857"/>
              <a:ext cx="41354" cy="38311"/>
            </a:xfrm>
            <a:custGeom>
              <a:avLst/>
              <a:gdLst/>
              <a:ahLst/>
              <a:cxnLst/>
              <a:rect l="l" t="t" r="r" b="b"/>
              <a:pathLst>
                <a:path w="1359" h="1259" fill="none" extrusionOk="0">
                  <a:moveTo>
                    <a:pt x="1355" y="954"/>
                  </a:moveTo>
                  <a:cubicBezTo>
                    <a:pt x="1321" y="839"/>
                    <a:pt x="1267" y="736"/>
                    <a:pt x="1202" y="641"/>
                  </a:cubicBezTo>
                  <a:cubicBezTo>
                    <a:pt x="954" y="294"/>
                    <a:pt x="482" y="210"/>
                    <a:pt x="119" y="35"/>
                  </a:cubicBezTo>
                  <a:cubicBezTo>
                    <a:pt x="54" y="0"/>
                    <a:pt x="1" y="92"/>
                    <a:pt x="62" y="134"/>
                  </a:cubicBezTo>
                  <a:cubicBezTo>
                    <a:pt x="359" y="351"/>
                    <a:pt x="726" y="454"/>
                    <a:pt x="977" y="725"/>
                  </a:cubicBezTo>
                  <a:cubicBezTo>
                    <a:pt x="1115" y="874"/>
                    <a:pt x="1138" y="1064"/>
                    <a:pt x="1168" y="1259"/>
                  </a:cubicBezTo>
                  <a:cubicBezTo>
                    <a:pt x="1229" y="1251"/>
                    <a:pt x="1286" y="1221"/>
                    <a:pt x="1321" y="1163"/>
                  </a:cubicBezTo>
                  <a:cubicBezTo>
                    <a:pt x="1351" y="1118"/>
                    <a:pt x="1355" y="1060"/>
                    <a:pt x="1355" y="1003"/>
                  </a:cubicBezTo>
                  <a:lnTo>
                    <a:pt x="1355" y="984"/>
                  </a:lnTo>
                  <a:cubicBezTo>
                    <a:pt x="1359" y="973"/>
                    <a:pt x="1355" y="965"/>
                    <a:pt x="1355" y="9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446;p73">
              <a:extLst>
                <a:ext uri="{FF2B5EF4-FFF2-40B4-BE49-F238E27FC236}">
                  <a16:creationId xmlns:a16="http://schemas.microsoft.com/office/drawing/2014/main" id="{7809753A-27A5-E1EB-585F-81A3E115D1DE}"/>
                </a:ext>
              </a:extLst>
            </p:cNvPr>
            <p:cNvSpPr/>
            <p:nvPr/>
          </p:nvSpPr>
          <p:spPr>
            <a:xfrm>
              <a:off x="4409047" y="4003160"/>
              <a:ext cx="30430" cy="29730"/>
            </a:xfrm>
            <a:custGeom>
              <a:avLst/>
              <a:gdLst/>
              <a:ahLst/>
              <a:cxnLst/>
              <a:rect l="l" t="t" r="r" b="b"/>
              <a:pathLst>
                <a:path w="1000" h="977" fill="none" extrusionOk="0">
                  <a:moveTo>
                    <a:pt x="104" y="20"/>
                  </a:moveTo>
                  <a:cubicBezTo>
                    <a:pt x="66" y="0"/>
                    <a:pt x="1" y="42"/>
                    <a:pt x="35" y="84"/>
                  </a:cubicBezTo>
                  <a:cubicBezTo>
                    <a:pt x="172" y="264"/>
                    <a:pt x="336" y="401"/>
                    <a:pt x="497" y="550"/>
                  </a:cubicBezTo>
                  <a:cubicBezTo>
                    <a:pt x="622" y="664"/>
                    <a:pt x="676" y="790"/>
                    <a:pt x="714" y="931"/>
                  </a:cubicBezTo>
                  <a:cubicBezTo>
                    <a:pt x="809" y="943"/>
                    <a:pt x="905" y="962"/>
                    <a:pt x="1000" y="977"/>
                  </a:cubicBezTo>
                  <a:cubicBezTo>
                    <a:pt x="985" y="542"/>
                    <a:pt x="458" y="195"/>
                    <a:pt x="104" y="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47;p73">
              <a:extLst>
                <a:ext uri="{FF2B5EF4-FFF2-40B4-BE49-F238E27FC236}">
                  <a16:creationId xmlns:a16="http://schemas.microsoft.com/office/drawing/2014/main" id="{701E8E3C-F2D4-67DF-78C4-72EE4614FE97}"/>
                </a:ext>
              </a:extLst>
            </p:cNvPr>
            <p:cNvSpPr/>
            <p:nvPr/>
          </p:nvSpPr>
          <p:spPr>
            <a:xfrm>
              <a:off x="4233681" y="3696641"/>
              <a:ext cx="16858" cy="6786"/>
            </a:xfrm>
            <a:custGeom>
              <a:avLst/>
              <a:gdLst/>
              <a:ahLst/>
              <a:cxnLst/>
              <a:rect l="l" t="t" r="r" b="b"/>
              <a:pathLst>
                <a:path w="554" h="223" fill="none" extrusionOk="0">
                  <a:moveTo>
                    <a:pt x="481" y="50"/>
                  </a:moveTo>
                  <a:cubicBezTo>
                    <a:pt x="359" y="1"/>
                    <a:pt x="127" y="5"/>
                    <a:pt x="24" y="108"/>
                  </a:cubicBezTo>
                  <a:cubicBezTo>
                    <a:pt x="1" y="134"/>
                    <a:pt x="5" y="172"/>
                    <a:pt x="35" y="184"/>
                  </a:cubicBezTo>
                  <a:cubicBezTo>
                    <a:pt x="96" y="222"/>
                    <a:pt x="172" y="222"/>
                    <a:pt x="245" y="214"/>
                  </a:cubicBezTo>
                  <a:cubicBezTo>
                    <a:pt x="321" y="203"/>
                    <a:pt x="405" y="199"/>
                    <a:pt x="481" y="180"/>
                  </a:cubicBezTo>
                  <a:cubicBezTo>
                    <a:pt x="554" y="161"/>
                    <a:pt x="539" y="77"/>
                    <a:pt x="48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48;p73">
              <a:extLst>
                <a:ext uri="{FF2B5EF4-FFF2-40B4-BE49-F238E27FC236}">
                  <a16:creationId xmlns:a16="http://schemas.microsoft.com/office/drawing/2014/main" id="{FFDC2CF8-99AB-3748-04F6-2831946A91AF}"/>
                </a:ext>
              </a:extLst>
            </p:cNvPr>
            <p:cNvSpPr/>
            <p:nvPr/>
          </p:nvSpPr>
          <p:spPr>
            <a:xfrm>
              <a:off x="4192844" y="3695728"/>
              <a:ext cx="17315" cy="6755"/>
            </a:xfrm>
            <a:custGeom>
              <a:avLst/>
              <a:gdLst/>
              <a:ahLst/>
              <a:cxnLst/>
              <a:rect l="l" t="t" r="r" b="b"/>
              <a:pathLst>
                <a:path w="569" h="222" fill="none" extrusionOk="0">
                  <a:moveTo>
                    <a:pt x="504" y="42"/>
                  </a:moveTo>
                  <a:cubicBezTo>
                    <a:pt x="347" y="35"/>
                    <a:pt x="195" y="23"/>
                    <a:pt x="42" y="4"/>
                  </a:cubicBezTo>
                  <a:cubicBezTo>
                    <a:pt x="19" y="0"/>
                    <a:pt x="0" y="35"/>
                    <a:pt x="12" y="54"/>
                  </a:cubicBezTo>
                  <a:cubicBezTo>
                    <a:pt x="119" y="222"/>
                    <a:pt x="344" y="153"/>
                    <a:pt x="504" y="138"/>
                  </a:cubicBezTo>
                  <a:cubicBezTo>
                    <a:pt x="565" y="138"/>
                    <a:pt x="569" y="50"/>
                    <a:pt x="504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49;p73">
              <a:extLst>
                <a:ext uri="{FF2B5EF4-FFF2-40B4-BE49-F238E27FC236}">
                  <a16:creationId xmlns:a16="http://schemas.microsoft.com/office/drawing/2014/main" id="{2B4053A5-7375-FBDC-2DE6-EC3C2DC61470}"/>
                </a:ext>
              </a:extLst>
            </p:cNvPr>
            <p:cNvSpPr/>
            <p:nvPr/>
          </p:nvSpPr>
          <p:spPr>
            <a:xfrm>
              <a:off x="4212106" y="3684591"/>
              <a:ext cx="11746" cy="3956"/>
            </a:xfrm>
            <a:custGeom>
              <a:avLst/>
              <a:gdLst/>
              <a:ahLst/>
              <a:cxnLst/>
              <a:rect l="l" t="t" r="r" b="b"/>
              <a:pathLst>
                <a:path w="386" h="130" fill="none" extrusionOk="0">
                  <a:moveTo>
                    <a:pt x="332" y="118"/>
                  </a:moveTo>
                  <a:cubicBezTo>
                    <a:pt x="386" y="115"/>
                    <a:pt x="386" y="42"/>
                    <a:pt x="332" y="38"/>
                  </a:cubicBezTo>
                  <a:cubicBezTo>
                    <a:pt x="233" y="38"/>
                    <a:pt x="122" y="0"/>
                    <a:pt x="27" y="23"/>
                  </a:cubicBezTo>
                  <a:cubicBezTo>
                    <a:pt x="4" y="27"/>
                    <a:pt x="0" y="65"/>
                    <a:pt x="23" y="76"/>
                  </a:cubicBezTo>
                  <a:cubicBezTo>
                    <a:pt x="103" y="130"/>
                    <a:pt x="233" y="122"/>
                    <a:pt x="332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50;p73">
              <a:extLst>
                <a:ext uri="{FF2B5EF4-FFF2-40B4-BE49-F238E27FC236}">
                  <a16:creationId xmlns:a16="http://schemas.microsoft.com/office/drawing/2014/main" id="{2A8CC608-28BC-C83D-C338-C00D760EC0C7}"/>
                </a:ext>
              </a:extLst>
            </p:cNvPr>
            <p:cNvSpPr/>
            <p:nvPr/>
          </p:nvSpPr>
          <p:spPr>
            <a:xfrm>
              <a:off x="4179607" y="3662986"/>
              <a:ext cx="14546" cy="4808"/>
            </a:xfrm>
            <a:custGeom>
              <a:avLst/>
              <a:gdLst/>
              <a:ahLst/>
              <a:cxnLst/>
              <a:rect l="l" t="t" r="r" b="b"/>
              <a:pathLst>
                <a:path w="478" h="158" fill="none" extrusionOk="0">
                  <a:moveTo>
                    <a:pt x="435" y="43"/>
                  </a:moveTo>
                  <a:cubicBezTo>
                    <a:pt x="363" y="27"/>
                    <a:pt x="290" y="12"/>
                    <a:pt x="218" y="8"/>
                  </a:cubicBezTo>
                  <a:cubicBezTo>
                    <a:pt x="149" y="8"/>
                    <a:pt x="73" y="1"/>
                    <a:pt x="16" y="50"/>
                  </a:cubicBezTo>
                  <a:cubicBezTo>
                    <a:pt x="1" y="66"/>
                    <a:pt x="1" y="96"/>
                    <a:pt x="16" y="108"/>
                  </a:cubicBezTo>
                  <a:cubicBezTo>
                    <a:pt x="65" y="157"/>
                    <a:pt x="123" y="153"/>
                    <a:pt x="191" y="153"/>
                  </a:cubicBezTo>
                  <a:cubicBezTo>
                    <a:pt x="275" y="153"/>
                    <a:pt x="351" y="138"/>
                    <a:pt x="432" y="119"/>
                  </a:cubicBezTo>
                  <a:cubicBezTo>
                    <a:pt x="477" y="115"/>
                    <a:pt x="477" y="50"/>
                    <a:pt x="43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51;p73">
              <a:extLst>
                <a:ext uri="{FF2B5EF4-FFF2-40B4-BE49-F238E27FC236}">
                  <a16:creationId xmlns:a16="http://schemas.microsoft.com/office/drawing/2014/main" id="{05C14769-66D8-2604-971F-018EB93B283F}"/>
                </a:ext>
              </a:extLst>
            </p:cNvPr>
            <p:cNvSpPr/>
            <p:nvPr/>
          </p:nvSpPr>
          <p:spPr>
            <a:xfrm>
              <a:off x="4166948" y="3681670"/>
              <a:ext cx="16858" cy="5264"/>
            </a:xfrm>
            <a:custGeom>
              <a:avLst/>
              <a:gdLst/>
              <a:ahLst/>
              <a:cxnLst/>
              <a:rect l="l" t="t" r="r" b="b"/>
              <a:pathLst>
                <a:path w="554" h="173" fill="none" extrusionOk="0">
                  <a:moveTo>
                    <a:pt x="516" y="150"/>
                  </a:moveTo>
                  <a:cubicBezTo>
                    <a:pt x="535" y="142"/>
                    <a:pt x="554" y="119"/>
                    <a:pt x="535" y="100"/>
                  </a:cubicBezTo>
                  <a:cubicBezTo>
                    <a:pt x="470" y="43"/>
                    <a:pt x="394" y="28"/>
                    <a:pt x="306" y="20"/>
                  </a:cubicBezTo>
                  <a:cubicBezTo>
                    <a:pt x="222" y="8"/>
                    <a:pt x="108" y="1"/>
                    <a:pt x="31" y="54"/>
                  </a:cubicBezTo>
                  <a:cubicBezTo>
                    <a:pt x="1" y="73"/>
                    <a:pt x="1" y="111"/>
                    <a:pt x="31" y="131"/>
                  </a:cubicBezTo>
                  <a:cubicBezTo>
                    <a:pt x="92" y="172"/>
                    <a:pt x="169" y="161"/>
                    <a:pt x="241" y="157"/>
                  </a:cubicBezTo>
                  <a:cubicBezTo>
                    <a:pt x="329" y="161"/>
                    <a:pt x="424" y="157"/>
                    <a:pt x="516" y="1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2;p73">
              <a:extLst>
                <a:ext uri="{FF2B5EF4-FFF2-40B4-BE49-F238E27FC236}">
                  <a16:creationId xmlns:a16="http://schemas.microsoft.com/office/drawing/2014/main" id="{5CA4E6C0-9963-9349-972F-FA047ECCB4EF}"/>
                </a:ext>
              </a:extLst>
            </p:cNvPr>
            <p:cNvSpPr/>
            <p:nvPr/>
          </p:nvSpPr>
          <p:spPr>
            <a:xfrm>
              <a:off x="4148843" y="3663230"/>
              <a:ext cx="12933" cy="4778"/>
            </a:xfrm>
            <a:custGeom>
              <a:avLst/>
              <a:gdLst/>
              <a:ahLst/>
              <a:cxnLst/>
              <a:rect l="l" t="t" r="r" b="b"/>
              <a:pathLst>
                <a:path w="425" h="157" fill="none" extrusionOk="0">
                  <a:moveTo>
                    <a:pt x="157" y="130"/>
                  </a:moveTo>
                  <a:cubicBezTo>
                    <a:pt x="214" y="130"/>
                    <a:pt x="275" y="138"/>
                    <a:pt x="333" y="149"/>
                  </a:cubicBezTo>
                  <a:cubicBezTo>
                    <a:pt x="397" y="157"/>
                    <a:pt x="424" y="61"/>
                    <a:pt x="363" y="50"/>
                  </a:cubicBezTo>
                  <a:cubicBezTo>
                    <a:pt x="310" y="39"/>
                    <a:pt x="256" y="31"/>
                    <a:pt x="199" y="19"/>
                  </a:cubicBezTo>
                  <a:cubicBezTo>
                    <a:pt x="142" y="16"/>
                    <a:pt x="77" y="0"/>
                    <a:pt x="28" y="35"/>
                  </a:cubicBezTo>
                  <a:cubicBezTo>
                    <a:pt x="5" y="54"/>
                    <a:pt x="1" y="88"/>
                    <a:pt x="28" y="107"/>
                  </a:cubicBezTo>
                  <a:cubicBezTo>
                    <a:pt x="73" y="134"/>
                    <a:pt x="111" y="130"/>
                    <a:pt x="157" y="1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53;p73">
              <a:extLst>
                <a:ext uri="{FF2B5EF4-FFF2-40B4-BE49-F238E27FC236}">
                  <a16:creationId xmlns:a16="http://schemas.microsoft.com/office/drawing/2014/main" id="{FFB27FEB-38AD-A7A7-9DFA-5549F59D7757}"/>
                </a:ext>
              </a:extLst>
            </p:cNvPr>
            <p:cNvSpPr/>
            <p:nvPr/>
          </p:nvSpPr>
          <p:spPr>
            <a:xfrm>
              <a:off x="4173338" y="3644181"/>
              <a:ext cx="12689" cy="4686"/>
            </a:xfrm>
            <a:custGeom>
              <a:avLst/>
              <a:gdLst/>
              <a:ahLst/>
              <a:cxnLst/>
              <a:rect l="l" t="t" r="r" b="b"/>
              <a:pathLst>
                <a:path w="417" h="154" fill="none" extrusionOk="0">
                  <a:moveTo>
                    <a:pt x="20" y="104"/>
                  </a:moveTo>
                  <a:cubicBezTo>
                    <a:pt x="126" y="146"/>
                    <a:pt x="241" y="123"/>
                    <a:pt x="348" y="146"/>
                  </a:cubicBezTo>
                  <a:cubicBezTo>
                    <a:pt x="401" y="153"/>
                    <a:pt x="416" y="89"/>
                    <a:pt x="374" y="70"/>
                  </a:cubicBezTo>
                  <a:cubicBezTo>
                    <a:pt x="264" y="20"/>
                    <a:pt x="130" y="1"/>
                    <a:pt x="20" y="54"/>
                  </a:cubicBezTo>
                  <a:cubicBezTo>
                    <a:pt x="1" y="58"/>
                    <a:pt x="1" y="92"/>
                    <a:pt x="20" y="1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54;p73">
              <a:extLst>
                <a:ext uri="{FF2B5EF4-FFF2-40B4-BE49-F238E27FC236}">
                  <a16:creationId xmlns:a16="http://schemas.microsoft.com/office/drawing/2014/main" id="{B9B0F593-E5A1-C65B-F452-3A34715D5624}"/>
                </a:ext>
              </a:extLst>
            </p:cNvPr>
            <p:cNvSpPr/>
            <p:nvPr/>
          </p:nvSpPr>
          <p:spPr>
            <a:xfrm>
              <a:off x="4209428" y="3713256"/>
              <a:ext cx="15124" cy="5234"/>
            </a:xfrm>
            <a:custGeom>
              <a:avLst/>
              <a:gdLst/>
              <a:ahLst/>
              <a:cxnLst/>
              <a:rect l="l" t="t" r="r" b="b"/>
              <a:pathLst>
                <a:path w="497" h="172" fill="none" extrusionOk="0">
                  <a:moveTo>
                    <a:pt x="420" y="31"/>
                  </a:moveTo>
                  <a:cubicBezTo>
                    <a:pt x="298" y="31"/>
                    <a:pt x="142" y="0"/>
                    <a:pt x="24" y="57"/>
                  </a:cubicBezTo>
                  <a:cubicBezTo>
                    <a:pt x="1" y="69"/>
                    <a:pt x="1" y="107"/>
                    <a:pt x="24" y="115"/>
                  </a:cubicBezTo>
                  <a:cubicBezTo>
                    <a:pt x="138" y="172"/>
                    <a:pt x="298" y="145"/>
                    <a:pt x="420" y="145"/>
                  </a:cubicBezTo>
                  <a:cubicBezTo>
                    <a:pt x="497" y="145"/>
                    <a:pt x="497" y="31"/>
                    <a:pt x="420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55;p73">
              <a:extLst>
                <a:ext uri="{FF2B5EF4-FFF2-40B4-BE49-F238E27FC236}">
                  <a16:creationId xmlns:a16="http://schemas.microsoft.com/office/drawing/2014/main" id="{B0E86F0B-FA8D-FCAA-87E8-9DF158CA92BB}"/>
                </a:ext>
              </a:extLst>
            </p:cNvPr>
            <p:cNvSpPr/>
            <p:nvPr/>
          </p:nvSpPr>
          <p:spPr>
            <a:xfrm>
              <a:off x="4173217" y="3714747"/>
              <a:ext cx="10955" cy="3530"/>
            </a:xfrm>
            <a:custGeom>
              <a:avLst/>
              <a:gdLst/>
              <a:ahLst/>
              <a:cxnLst/>
              <a:rect l="l" t="t" r="r" b="b"/>
              <a:pathLst>
                <a:path w="360" h="116" fill="none" extrusionOk="0">
                  <a:moveTo>
                    <a:pt x="340" y="20"/>
                  </a:moveTo>
                  <a:cubicBezTo>
                    <a:pt x="283" y="8"/>
                    <a:pt x="218" y="5"/>
                    <a:pt x="161" y="5"/>
                  </a:cubicBezTo>
                  <a:cubicBezTo>
                    <a:pt x="111" y="5"/>
                    <a:pt x="47" y="1"/>
                    <a:pt x="16" y="43"/>
                  </a:cubicBezTo>
                  <a:cubicBezTo>
                    <a:pt x="1" y="58"/>
                    <a:pt x="5" y="81"/>
                    <a:pt x="20" y="92"/>
                  </a:cubicBezTo>
                  <a:cubicBezTo>
                    <a:pt x="62" y="115"/>
                    <a:pt x="111" y="100"/>
                    <a:pt x="153" y="92"/>
                  </a:cubicBezTo>
                  <a:cubicBezTo>
                    <a:pt x="214" y="77"/>
                    <a:pt x="275" y="66"/>
                    <a:pt x="340" y="54"/>
                  </a:cubicBezTo>
                  <a:cubicBezTo>
                    <a:pt x="359" y="54"/>
                    <a:pt x="359" y="24"/>
                    <a:pt x="340" y="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56;p73">
              <a:extLst>
                <a:ext uri="{FF2B5EF4-FFF2-40B4-BE49-F238E27FC236}">
                  <a16:creationId xmlns:a16="http://schemas.microsoft.com/office/drawing/2014/main" id="{680CB02C-B99A-66EC-0688-285CF53AB15F}"/>
                </a:ext>
              </a:extLst>
            </p:cNvPr>
            <p:cNvSpPr/>
            <p:nvPr/>
          </p:nvSpPr>
          <p:spPr>
            <a:xfrm>
              <a:off x="4148964" y="3699897"/>
              <a:ext cx="13389" cy="5386"/>
            </a:xfrm>
            <a:custGeom>
              <a:avLst/>
              <a:gdLst/>
              <a:ahLst/>
              <a:cxnLst/>
              <a:rect l="l" t="t" r="r" b="b"/>
              <a:pathLst>
                <a:path w="440" h="177" fill="none" extrusionOk="0">
                  <a:moveTo>
                    <a:pt x="405" y="88"/>
                  </a:moveTo>
                  <a:cubicBezTo>
                    <a:pt x="291" y="46"/>
                    <a:pt x="146" y="1"/>
                    <a:pt x="31" y="65"/>
                  </a:cubicBezTo>
                  <a:cubicBezTo>
                    <a:pt x="1" y="77"/>
                    <a:pt x="16" y="115"/>
                    <a:pt x="39" y="126"/>
                  </a:cubicBezTo>
                  <a:cubicBezTo>
                    <a:pt x="149" y="168"/>
                    <a:pt x="294" y="176"/>
                    <a:pt x="413" y="149"/>
                  </a:cubicBezTo>
                  <a:cubicBezTo>
                    <a:pt x="439" y="142"/>
                    <a:pt x="435" y="96"/>
                    <a:pt x="40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457;p73">
              <a:extLst>
                <a:ext uri="{FF2B5EF4-FFF2-40B4-BE49-F238E27FC236}">
                  <a16:creationId xmlns:a16="http://schemas.microsoft.com/office/drawing/2014/main" id="{AF83A53B-9568-FF51-28D5-59ACAECFD491}"/>
                </a:ext>
              </a:extLst>
            </p:cNvPr>
            <p:cNvSpPr/>
            <p:nvPr/>
          </p:nvSpPr>
          <p:spPr>
            <a:xfrm>
              <a:off x="4138283" y="3684013"/>
              <a:ext cx="10255" cy="4778"/>
            </a:xfrm>
            <a:custGeom>
              <a:avLst/>
              <a:gdLst/>
              <a:ahLst/>
              <a:cxnLst/>
              <a:rect l="l" t="t" r="r" b="b"/>
              <a:pathLst>
                <a:path w="337" h="157" fill="none" extrusionOk="0">
                  <a:moveTo>
                    <a:pt x="119" y="149"/>
                  </a:moveTo>
                  <a:cubicBezTo>
                    <a:pt x="165" y="137"/>
                    <a:pt x="214" y="134"/>
                    <a:pt x="260" y="134"/>
                  </a:cubicBezTo>
                  <a:cubicBezTo>
                    <a:pt x="336" y="134"/>
                    <a:pt x="336" y="19"/>
                    <a:pt x="260" y="15"/>
                  </a:cubicBezTo>
                  <a:cubicBezTo>
                    <a:pt x="180" y="8"/>
                    <a:pt x="39" y="0"/>
                    <a:pt x="5" y="92"/>
                  </a:cubicBezTo>
                  <a:cubicBezTo>
                    <a:pt x="1" y="103"/>
                    <a:pt x="5" y="122"/>
                    <a:pt x="12" y="134"/>
                  </a:cubicBezTo>
                  <a:cubicBezTo>
                    <a:pt x="47" y="156"/>
                    <a:pt x="77" y="153"/>
                    <a:pt x="119" y="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458;p73">
              <a:extLst>
                <a:ext uri="{FF2B5EF4-FFF2-40B4-BE49-F238E27FC236}">
                  <a16:creationId xmlns:a16="http://schemas.microsoft.com/office/drawing/2014/main" id="{99EB40A9-26B3-8155-C581-848EB697A4DD}"/>
                </a:ext>
              </a:extLst>
            </p:cNvPr>
            <p:cNvSpPr/>
            <p:nvPr/>
          </p:nvSpPr>
          <p:spPr>
            <a:xfrm>
              <a:off x="4116952" y="3708844"/>
              <a:ext cx="15093" cy="4656"/>
            </a:xfrm>
            <a:custGeom>
              <a:avLst/>
              <a:gdLst/>
              <a:ahLst/>
              <a:cxnLst/>
              <a:rect l="l" t="t" r="r" b="b"/>
              <a:pathLst>
                <a:path w="496" h="153" fill="none" extrusionOk="0">
                  <a:moveTo>
                    <a:pt x="446" y="58"/>
                  </a:moveTo>
                  <a:cubicBezTo>
                    <a:pt x="313" y="42"/>
                    <a:pt x="130" y="0"/>
                    <a:pt x="19" y="99"/>
                  </a:cubicBezTo>
                  <a:cubicBezTo>
                    <a:pt x="0" y="119"/>
                    <a:pt x="15" y="153"/>
                    <a:pt x="42" y="153"/>
                  </a:cubicBezTo>
                  <a:cubicBezTo>
                    <a:pt x="103" y="153"/>
                    <a:pt x="168" y="141"/>
                    <a:pt x="229" y="138"/>
                  </a:cubicBezTo>
                  <a:cubicBezTo>
                    <a:pt x="305" y="134"/>
                    <a:pt x="378" y="138"/>
                    <a:pt x="454" y="134"/>
                  </a:cubicBezTo>
                  <a:cubicBezTo>
                    <a:pt x="496" y="134"/>
                    <a:pt x="496" y="61"/>
                    <a:pt x="446" y="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459;p73">
              <a:extLst>
                <a:ext uri="{FF2B5EF4-FFF2-40B4-BE49-F238E27FC236}">
                  <a16:creationId xmlns:a16="http://schemas.microsoft.com/office/drawing/2014/main" id="{1E1FA63B-BDF8-0CAA-0423-3686376C2A0A}"/>
                </a:ext>
              </a:extLst>
            </p:cNvPr>
            <p:cNvSpPr/>
            <p:nvPr/>
          </p:nvSpPr>
          <p:spPr>
            <a:xfrm>
              <a:off x="4136792" y="3723115"/>
              <a:ext cx="14302" cy="5264"/>
            </a:xfrm>
            <a:custGeom>
              <a:avLst/>
              <a:gdLst/>
              <a:ahLst/>
              <a:cxnLst/>
              <a:rect l="l" t="t" r="r" b="b"/>
              <a:pathLst>
                <a:path w="470" h="173" fill="none" extrusionOk="0">
                  <a:moveTo>
                    <a:pt x="378" y="16"/>
                  </a:moveTo>
                  <a:cubicBezTo>
                    <a:pt x="260" y="39"/>
                    <a:pt x="145" y="50"/>
                    <a:pt x="27" y="92"/>
                  </a:cubicBezTo>
                  <a:cubicBezTo>
                    <a:pt x="4" y="103"/>
                    <a:pt x="0" y="142"/>
                    <a:pt x="27" y="145"/>
                  </a:cubicBezTo>
                  <a:cubicBezTo>
                    <a:pt x="157" y="172"/>
                    <a:pt x="275" y="149"/>
                    <a:pt x="401" y="111"/>
                  </a:cubicBezTo>
                  <a:cubicBezTo>
                    <a:pt x="469" y="92"/>
                    <a:pt x="439" y="0"/>
                    <a:pt x="378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460;p73">
              <a:extLst>
                <a:ext uri="{FF2B5EF4-FFF2-40B4-BE49-F238E27FC236}">
                  <a16:creationId xmlns:a16="http://schemas.microsoft.com/office/drawing/2014/main" id="{9432E5B7-1806-8DAB-41C0-A050D2ABE696}"/>
                </a:ext>
              </a:extLst>
            </p:cNvPr>
            <p:cNvSpPr/>
            <p:nvPr/>
          </p:nvSpPr>
          <p:spPr>
            <a:xfrm>
              <a:off x="4107762" y="3736930"/>
              <a:ext cx="16158" cy="5721"/>
            </a:xfrm>
            <a:custGeom>
              <a:avLst/>
              <a:gdLst/>
              <a:ahLst/>
              <a:cxnLst/>
              <a:rect l="l" t="t" r="r" b="b"/>
              <a:pathLst>
                <a:path w="531" h="188" fill="none" extrusionOk="0">
                  <a:moveTo>
                    <a:pt x="512" y="73"/>
                  </a:moveTo>
                  <a:cubicBezTo>
                    <a:pt x="355" y="38"/>
                    <a:pt x="188" y="0"/>
                    <a:pt x="35" y="61"/>
                  </a:cubicBezTo>
                  <a:cubicBezTo>
                    <a:pt x="1" y="77"/>
                    <a:pt x="1" y="115"/>
                    <a:pt x="35" y="126"/>
                  </a:cubicBezTo>
                  <a:cubicBezTo>
                    <a:pt x="188" y="187"/>
                    <a:pt x="355" y="149"/>
                    <a:pt x="512" y="115"/>
                  </a:cubicBezTo>
                  <a:cubicBezTo>
                    <a:pt x="531" y="115"/>
                    <a:pt x="531" y="77"/>
                    <a:pt x="512" y="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461;p73">
              <a:extLst>
                <a:ext uri="{FF2B5EF4-FFF2-40B4-BE49-F238E27FC236}">
                  <a16:creationId xmlns:a16="http://schemas.microsoft.com/office/drawing/2014/main" id="{ACE1A65A-899F-8EB8-5AA2-7768CFE7D921}"/>
                </a:ext>
              </a:extLst>
            </p:cNvPr>
            <p:cNvSpPr/>
            <p:nvPr/>
          </p:nvSpPr>
          <p:spPr>
            <a:xfrm>
              <a:off x="4095925" y="3725793"/>
              <a:ext cx="10133" cy="4078"/>
            </a:xfrm>
            <a:custGeom>
              <a:avLst/>
              <a:gdLst/>
              <a:ahLst/>
              <a:cxnLst/>
              <a:rect l="l" t="t" r="r" b="b"/>
              <a:pathLst>
                <a:path w="333" h="134" fill="none" extrusionOk="0">
                  <a:moveTo>
                    <a:pt x="279" y="42"/>
                  </a:moveTo>
                  <a:cubicBezTo>
                    <a:pt x="195" y="23"/>
                    <a:pt x="100" y="0"/>
                    <a:pt x="12" y="38"/>
                  </a:cubicBezTo>
                  <a:cubicBezTo>
                    <a:pt x="1" y="42"/>
                    <a:pt x="1" y="73"/>
                    <a:pt x="12" y="76"/>
                  </a:cubicBezTo>
                  <a:cubicBezTo>
                    <a:pt x="88" y="115"/>
                    <a:pt x="176" y="111"/>
                    <a:pt x="256" y="122"/>
                  </a:cubicBezTo>
                  <a:cubicBezTo>
                    <a:pt x="310" y="134"/>
                    <a:pt x="332" y="54"/>
                    <a:pt x="279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462;p73">
              <a:extLst>
                <a:ext uri="{FF2B5EF4-FFF2-40B4-BE49-F238E27FC236}">
                  <a16:creationId xmlns:a16="http://schemas.microsoft.com/office/drawing/2014/main" id="{5B1ACFA0-B38D-1CD8-544A-17B879C77287}"/>
                </a:ext>
              </a:extLst>
            </p:cNvPr>
            <p:cNvSpPr/>
            <p:nvPr/>
          </p:nvSpPr>
          <p:spPr>
            <a:xfrm>
              <a:off x="4074564" y="3742134"/>
              <a:ext cx="13054" cy="5599"/>
            </a:xfrm>
            <a:custGeom>
              <a:avLst/>
              <a:gdLst/>
              <a:ahLst/>
              <a:cxnLst/>
              <a:rect l="l" t="t" r="r" b="b"/>
              <a:pathLst>
                <a:path w="429" h="184" fill="none" extrusionOk="0">
                  <a:moveTo>
                    <a:pt x="363" y="62"/>
                  </a:moveTo>
                  <a:cubicBezTo>
                    <a:pt x="306" y="50"/>
                    <a:pt x="249" y="39"/>
                    <a:pt x="195" y="24"/>
                  </a:cubicBezTo>
                  <a:cubicBezTo>
                    <a:pt x="138" y="12"/>
                    <a:pt x="85" y="1"/>
                    <a:pt x="28" y="24"/>
                  </a:cubicBezTo>
                  <a:cubicBezTo>
                    <a:pt x="1" y="39"/>
                    <a:pt x="5" y="77"/>
                    <a:pt x="28" y="96"/>
                  </a:cubicBezTo>
                  <a:cubicBezTo>
                    <a:pt x="66" y="127"/>
                    <a:pt x="115" y="131"/>
                    <a:pt x="161" y="134"/>
                  </a:cubicBezTo>
                  <a:cubicBezTo>
                    <a:pt x="218" y="146"/>
                    <a:pt x="276" y="157"/>
                    <a:pt x="333" y="169"/>
                  </a:cubicBezTo>
                  <a:cubicBezTo>
                    <a:pt x="401" y="184"/>
                    <a:pt x="428" y="77"/>
                    <a:pt x="363" y="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463;p73">
              <a:extLst>
                <a:ext uri="{FF2B5EF4-FFF2-40B4-BE49-F238E27FC236}">
                  <a16:creationId xmlns:a16="http://schemas.microsoft.com/office/drawing/2014/main" id="{B6D51F05-2A5E-4C24-2CC2-D419A0A2B9A0}"/>
                </a:ext>
              </a:extLst>
            </p:cNvPr>
            <p:cNvSpPr/>
            <p:nvPr/>
          </p:nvSpPr>
          <p:spPr>
            <a:xfrm>
              <a:off x="4273148" y="3755249"/>
              <a:ext cx="42754" cy="35208"/>
            </a:xfrm>
            <a:custGeom>
              <a:avLst/>
              <a:gdLst/>
              <a:ahLst/>
              <a:cxnLst/>
              <a:rect l="l" t="t" r="r" b="b"/>
              <a:pathLst>
                <a:path w="1405" h="1157" fill="none" extrusionOk="0">
                  <a:moveTo>
                    <a:pt x="1278" y="195"/>
                  </a:moveTo>
                  <a:cubicBezTo>
                    <a:pt x="1259" y="134"/>
                    <a:pt x="1206" y="96"/>
                    <a:pt x="1145" y="89"/>
                  </a:cubicBezTo>
                  <a:cubicBezTo>
                    <a:pt x="832" y="77"/>
                    <a:pt x="348" y="1"/>
                    <a:pt x="73" y="173"/>
                  </a:cubicBezTo>
                  <a:cubicBezTo>
                    <a:pt x="1" y="214"/>
                    <a:pt x="20" y="314"/>
                    <a:pt x="96" y="344"/>
                  </a:cubicBezTo>
                  <a:cubicBezTo>
                    <a:pt x="252" y="401"/>
                    <a:pt x="420" y="363"/>
                    <a:pt x="588" y="356"/>
                  </a:cubicBezTo>
                  <a:cubicBezTo>
                    <a:pt x="737" y="352"/>
                    <a:pt x="882" y="356"/>
                    <a:pt x="1030" y="359"/>
                  </a:cubicBezTo>
                  <a:cubicBezTo>
                    <a:pt x="1068" y="623"/>
                    <a:pt x="1088" y="897"/>
                    <a:pt x="1141" y="1157"/>
                  </a:cubicBezTo>
                  <a:cubicBezTo>
                    <a:pt x="1217" y="1111"/>
                    <a:pt x="1301" y="1073"/>
                    <a:pt x="1393" y="1038"/>
                  </a:cubicBezTo>
                  <a:cubicBezTo>
                    <a:pt x="1404" y="756"/>
                    <a:pt x="1355" y="459"/>
                    <a:pt x="1278" y="1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464;p73">
              <a:extLst>
                <a:ext uri="{FF2B5EF4-FFF2-40B4-BE49-F238E27FC236}">
                  <a16:creationId xmlns:a16="http://schemas.microsoft.com/office/drawing/2014/main" id="{0B30CA95-D198-8EB2-E210-FEAA86AD5479}"/>
                </a:ext>
              </a:extLst>
            </p:cNvPr>
            <p:cNvSpPr/>
            <p:nvPr/>
          </p:nvSpPr>
          <p:spPr>
            <a:xfrm>
              <a:off x="4259789" y="3772655"/>
              <a:ext cx="41720" cy="31160"/>
            </a:xfrm>
            <a:custGeom>
              <a:avLst/>
              <a:gdLst/>
              <a:ahLst/>
              <a:cxnLst/>
              <a:rect l="l" t="t" r="r" b="b"/>
              <a:pathLst>
                <a:path w="1371" h="1024" fill="none" extrusionOk="0">
                  <a:moveTo>
                    <a:pt x="1179" y="96"/>
                  </a:moveTo>
                  <a:cubicBezTo>
                    <a:pt x="825" y="85"/>
                    <a:pt x="306" y="1"/>
                    <a:pt x="31" y="272"/>
                  </a:cubicBezTo>
                  <a:cubicBezTo>
                    <a:pt x="1" y="298"/>
                    <a:pt x="16" y="348"/>
                    <a:pt x="54" y="363"/>
                  </a:cubicBezTo>
                  <a:cubicBezTo>
                    <a:pt x="211" y="413"/>
                    <a:pt x="371" y="405"/>
                    <a:pt x="535" y="409"/>
                  </a:cubicBezTo>
                  <a:cubicBezTo>
                    <a:pt x="699" y="409"/>
                    <a:pt x="863" y="413"/>
                    <a:pt x="1027" y="421"/>
                  </a:cubicBezTo>
                  <a:cubicBezTo>
                    <a:pt x="1042" y="581"/>
                    <a:pt x="1054" y="749"/>
                    <a:pt x="1061" y="909"/>
                  </a:cubicBezTo>
                  <a:lnTo>
                    <a:pt x="1061" y="1023"/>
                  </a:lnTo>
                  <a:cubicBezTo>
                    <a:pt x="1157" y="916"/>
                    <a:pt x="1260" y="821"/>
                    <a:pt x="1370" y="729"/>
                  </a:cubicBezTo>
                  <a:cubicBezTo>
                    <a:pt x="1359" y="573"/>
                    <a:pt x="1347" y="413"/>
                    <a:pt x="1336" y="257"/>
                  </a:cubicBezTo>
                  <a:cubicBezTo>
                    <a:pt x="1336" y="165"/>
                    <a:pt x="1271" y="96"/>
                    <a:pt x="1179" y="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465;p73">
              <a:extLst>
                <a:ext uri="{FF2B5EF4-FFF2-40B4-BE49-F238E27FC236}">
                  <a16:creationId xmlns:a16="http://schemas.microsoft.com/office/drawing/2014/main" id="{935049C9-B075-EDB3-7BF0-9801F32211D7}"/>
                </a:ext>
              </a:extLst>
            </p:cNvPr>
            <p:cNvSpPr/>
            <p:nvPr/>
          </p:nvSpPr>
          <p:spPr>
            <a:xfrm>
              <a:off x="4241227" y="3793317"/>
              <a:ext cx="43667" cy="31252"/>
            </a:xfrm>
            <a:custGeom>
              <a:avLst/>
              <a:gdLst/>
              <a:ahLst/>
              <a:cxnLst/>
              <a:rect l="l" t="t" r="r" b="b"/>
              <a:pathLst>
                <a:path w="1435" h="1027" fill="none" extrusionOk="0">
                  <a:moveTo>
                    <a:pt x="1130" y="20"/>
                  </a:moveTo>
                  <a:cubicBezTo>
                    <a:pt x="931" y="58"/>
                    <a:pt x="737" y="96"/>
                    <a:pt x="535" y="134"/>
                  </a:cubicBezTo>
                  <a:cubicBezTo>
                    <a:pt x="359" y="169"/>
                    <a:pt x="169" y="180"/>
                    <a:pt x="35" y="314"/>
                  </a:cubicBezTo>
                  <a:cubicBezTo>
                    <a:pt x="1" y="344"/>
                    <a:pt x="12" y="394"/>
                    <a:pt x="50" y="417"/>
                  </a:cubicBezTo>
                  <a:cubicBezTo>
                    <a:pt x="298" y="584"/>
                    <a:pt x="744" y="436"/>
                    <a:pt x="1069" y="356"/>
                  </a:cubicBezTo>
                  <a:cubicBezTo>
                    <a:pt x="1126" y="573"/>
                    <a:pt x="1126" y="802"/>
                    <a:pt x="1130" y="1027"/>
                  </a:cubicBezTo>
                  <a:cubicBezTo>
                    <a:pt x="1187" y="951"/>
                    <a:pt x="1252" y="870"/>
                    <a:pt x="1309" y="794"/>
                  </a:cubicBezTo>
                  <a:cubicBezTo>
                    <a:pt x="1351" y="737"/>
                    <a:pt x="1393" y="680"/>
                    <a:pt x="1435" y="626"/>
                  </a:cubicBezTo>
                  <a:cubicBezTo>
                    <a:pt x="1420" y="455"/>
                    <a:pt x="1389" y="287"/>
                    <a:pt x="1324" y="131"/>
                  </a:cubicBezTo>
                  <a:cubicBezTo>
                    <a:pt x="1290" y="47"/>
                    <a:pt x="1221" y="1"/>
                    <a:pt x="1130" y="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466;p73">
              <a:extLst>
                <a:ext uri="{FF2B5EF4-FFF2-40B4-BE49-F238E27FC236}">
                  <a16:creationId xmlns:a16="http://schemas.microsoft.com/office/drawing/2014/main" id="{9FD9EC21-5776-A599-9B81-66168881B75F}"/>
                </a:ext>
              </a:extLst>
            </p:cNvPr>
            <p:cNvSpPr/>
            <p:nvPr/>
          </p:nvSpPr>
          <p:spPr>
            <a:xfrm>
              <a:off x="4223821" y="3817356"/>
              <a:ext cx="45402" cy="27661"/>
            </a:xfrm>
            <a:custGeom>
              <a:avLst/>
              <a:gdLst/>
              <a:ahLst/>
              <a:cxnLst/>
              <a:rect l="l" t="t" r="r" b="b"/>
              <a:pathLst>
                <a:path w="1492" h="909" fill="none" extrusionOk="0">
                  <a:moveTo>
                    <a:pt x="1252" y="4"/>
                  </a:moveTo>
                  <a:cubicBezTo>
                    <a:pt x="874" y="0"/>
                    <a:pt x="336" y="19"/>
                    <a:pt x="39" y="279"/>
                  </a:cubicBezTo>
                  <a:cubicBezTo>
                    <a:pt x="1" y="313"/>
                    <a:pt x="20" y="382"/>
                    <a:pt x="69" y="393"/>
                  </a:cubicBezTo>
                  <a:cubicBezTo>
                    <a:pt x="233" y="443"/>
                    <a:pt x="397" y="408"/>
                    <a:pt x="569" y="386"/>
                  </a:cubicBezTo>
                  <a:cubicBezTo>
                    <a:pt x="756" y="355"/>
                    <a:pt x="935" y="336"/>
                    <a:pt x="1122" y="336"/>
                  </a:cubicBezTo>
                  <a:cubicBezTo>
                    <a:pt x="1160" y="523"/>
                    <a:pt x="1164" y="729"/>
                    <a:pt x="1217" y="908"/>
                  </a:cubicBezTo>
                  <a:cubicBezTo>
                    <a:pt x="1309" y="782"/>
                    <a:pt x="1397" y="653"/>
                    <a:pt x="1492" y="523"/>
                  </a:cubicBezTo>
                  <a:cubicBezTo>
                    <a:pt x="1480" y="386"/>
                    <a:pt x="1454" y="252"/>
                    <a:pt x="1416" y="122"/>
                  </a:cubicBezTo>
                  <a:cubicBezTo>
                    <a:pt x="1389" y="58"/>
                    <a:pt x="1328" y="8"/>
                    <a:pt x="125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467;p73">
              <a:extLst>
                <a:ext uri="{FF2B5EF4-FFF2-40B4-BE49-F238E27FC236}">
                  <a16:creationId xmlns:a16="http://schemas.microsoft.com/office/drawing/2014/main" id="{4EA9D9D2-E4E1-1680-A8F8-D719E9202229}"/>
                </a:ext>
              </a:extLst>
            </p:cNvPr>
            <p:cNvSpPr/>
            <p:nvPr/>
          </p:nvSpPr>
          <p:spPr>
            <a:xfrm>
              <a:off x="4212349" y="3838353"/>
              <a:ext cx="43424" cy="25561"/>
            </a:xfrm>
            <a:custGeom>
              <a:avLst/>
              <a:gdLst/>
              <a:ahLst/>
              <a:cxnLst/>
              <a:rect l="l" t="t" r="r" b="b"/>
              <a:pathLst>
                <a:path w="1427" h="840" fill="none" extrusionOk="0">
                  <a:moveTo>
                    <a:pt x="1190" y="8"/>
                  </a:moveTo>
                  <a:cubicBezTo>
                    <a:pt x="984" y="1"/>
                    <a:pt x="790" y="39"/>
                    <a:pt x="587" y="92"/>
                  </a:cubicBezTo>
                  <a:cubicBezTo>
                    <a:pt x="404" y="138"/>
                    <a:pt x="176" y="172"/>
                    <a:pt x="31" y="294"/>
                  </a:cubicBezTo>
                  <a:cubicBezTo>
                    <a:pt x="0" y="321"/>
                    <a:pt x="0" y="371"/>
                    <a:pt x="31" y="394"/>
                  </a:cubicBezTo>
                  <a:cubicBezTo>
                    <a:pt x="282" y="611"/>
                    <a:pt x="721" y="409"/>
                    <a:pt x="1057" y="367"/>
                  </a:cubicBezTo>
                  <a:cubicBezTo>
                    <a:pt x="1102" y="523"/>
                    <a:pt x="1160" y="680"/>
                    <a:pt x="1209" y="840"/>
                  </a:cubicBezTo>
                  <a:cubicBezTo>
                    <a:pt x="1251" y="767"/>
                    <a:pt x="1289" y="691"/>
                    <a:pt x="1335" y="615"/>
                  </a:cubicBezTo>
                  <a:cubicBezTo>
                    <a:pt x="1365" y="561"/>
                    <a:pt x="1400" y="516"/>
                    <a:pt x="1426" y="462"/>
                  </a:cubicBezTo>
                  <a:cubicBezTo>
                    <a:pt x="1407" y="348"/>
                    <a:pt x="1377" y="237"/>
                    <a:pt x="1358" y="134"/>
                  </a:cubicBezTo>
                  <a:cubicBezTo>
                    <a:pt x="1346" y="62"/>
                    <a:pt x="1262" y="16"/>
                    <a:pt x="119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468;p73">
              <a:extLst>
                <a:ext uri="{FF2B5EF4-FFF2-40B4-BE49-F238E27FC236}">
                  <a16:creationId xmlns:a16="http://schemas.microsoft.com/office/drawing/2014/main" id="{60D0DB81-D3DA-5D3D-D78F-17A31BB7BB20}"/>
                </a:ext>
              </a:extLst>
            </p:cNvPr>
            <p:cNvSpPr/>
            <p:nvPr/>
          </p:nvSpPr>
          <p:spPr>
            <a:xfrm>
              <a:off x="4211528" y="3856580"/>
              <a:ext cx="31951" cy="32773"/>
            </a:xfrm>
            <a:custGeom>
              <a:avLst/>
              <a:gdLst/>
              <a:ahLst/>
              <a:cxnLst/>
              <a:rect l="l" t="t" r="r" b="b"/>
              <a:pathLst>
                <a:path w="1050" h="1077" fill="none" extrusionOk="0">
                  <a:moveTo>
                    <a:pt x="8" y="321"/>
                  </a:moveTo>
                  <a:cubicBezTo>
                    <a:pt x="0" y="370"/>
                    <a:pt x="19" y="409"/>
                    <a:pt x="58" y="435"/>
                  </a:cubicBezTo>
                  <a:cubicBezTo>
                    <a:pt x="237" y="565"/>
                    <a:pt x="481" y="340"/>
                    <a:pt x="656" y="512"/>
                  </a:cubicBezTo>
                  <a:cubicBezTo>
                    <a:pt x="748" y="603"/>
                    <a:pt x="767" y="859"/>
                    <a:pt x="801" y="984"/>
                  </a:cubicBezTo>
                  <a:cubicBezTo>
                    <a:pt x="809" y="1011"/>
                    <a:pt x="817" y="1045"/>
                    <a:pt x="824" y="1076"/>
                  </a:cubicBezTo>
                  <a:cubicBezTo>
                    <a:pt x="885" y="931"/>
                    <a:pt x="961" y="775"/>
                    <a:pt x="1049" y="603"/>
                  </a:cubicBezTo>
                  <a:cubicBezTo>
                    <a:pt x="1019" y="470"/>
                    <a:pt x="973" y="344"/>
                    <a:pt x="874" y="245"/>
                  </a:cubicBezTo>
                  <a:cubicBezTo>
                    <a:pt x="691" y="58"/>
                    <a:pt x="80" y="0"/>
                    <a:pt x="8" y="3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469;p73">
              <a:extLst>
                <a:ext uri="{FF2B5EF4-FFF2-40B4-BE49-F238E27FC236}">
                  <a16:creationId xmlns:a16="http://schemas.microsoft.com/office/drawing/2014/main" id="{7A469285-B832-3591-8D00-D71AF382FAC4}"/>
                </a:ext>
              </a:extLst>
            </p:cNvPr>
            <p:cNvSpPr/>
            <p:nvPr/>
          </p:nvSpPr>
          <p:spPr>
            <a:xfrm>
              <a:off x="3848380" y="3423808"/>
              <a:ext cx="311755" cy="313155"/>
            </a:xfrm>
            <a:custGeom>
              <a:avLst/>
              <a:gdLst/>
              <a:ahLst/>
              <a:cxnLst/>
              <a:rect l="l" t="t" r="r" b="b"/>
              <a:pathLst>
                <a:path w="10245" h="10291" fill="none" extrusionOk="0">
                  <a:moveTo>
                    <a:pt x="8948" y="8471"/>
                  </a:moveTo>
                  <a:cubicBezTo>
                    <a:pt x="9459" y="7777"/>
                    <a:pt x="9852" y="6957"/>
                    <a:pt x="10035" y="6114"/>
                  </a:cubicBezTo>
                  <a:cubicBezTo>
                    <a:pt x="10245" y="5157"/>
                    <a:pt x="10188" y="4173"/>
                    <a:pt x="9722" y="3315"/>
                  </a:cubicBezTo>
                  <a:cubicBezTo>
                    <a:pt x="9329" y="2598"/>
                    <a:pt x="8689" y="2037"/>
                    <a:pt x="8002" y="1591"/>
                  </a:cubicBezTo>
                  <a:cubicBezTo>
                    <a:pt x="6294" y="477"/>
                    <a:pt x="4333" y="0"/>
                    <a:pt x="2243" y="1068"/>
                  </a:cubicBezTo>
                  <a:cubicBezTo>
                    <a:pt x="569" y="1926"/>
                    <a:pt x="1" y="4112"/>
                    <a:pt x="50" y="5996"/>
                  </a:cubicBezTo>
                  <a:cubicBezTo>
                    <a:pt x="50" y="6034"/>
                    <a:pt x="54" y="6072"/>
                    <a:pt x="54" y="6114"/>
                  </a:cubicBezTo>
                  <a:cubicBezTo>
                    <a:pt x="81" y="6789"/>
                    <a:pt x="195" y="7476"/>
                    <a:pt x="538" y="8055"/>
                  </a:cubicBezTo>
                  <a:cubicBezTo>
                    <a:pt x="1271" y="9280"/>
                    <a:pt x="2544" y="9913"/>
                    <a:pt x="3944" y="10161"/>
                  </a:cubicBezTo>
                  <a:cubicBezTo>
                    <a:pt x="4142" y="10199"/>
                    <a:pt x="4345" y="10222"/>
                    <a:pt x="4547" y="10248"/>
                  </a:cubicBezTo>
                  <a:cubicBezTo>
                    <a:pt x="4982" y="10290"/>
                    <a:pt x="5489" y="10271"/>
                    <a:pt x="5992" y="10195"/>
                  </a:cubicBezTo>
                  <a:cubicBezTo>
                    <a:pt x="6572" y="10107"/>
                    <a:pt x="7136" y="9947"/>
                    <a:pt x="7583" y="9726"/>
                  </a:cubicBezTo>
                  <a:cubicBezTo>
                    <a:pt x="8139" y="9444"/>
                    <a:pt x="8578" y="8971"/>
                    <a:pt x="8948" y="8471"/>
                  </a:cubicBezTo>
                  <a:close/>
                  <a:moveTo>
                    <a:pt x="8597" y="8498"/>
                  </a:moveTo>
                  <a:cubicBezTo>
                    <a:pt x="8479" y="8513"/>
                    <a:pt x="8330" y="8421"/>
                    <a:pt x="8231" y="8364"/>
                  </a:cubicBezTo>
                  <a:cubicBezTo>
                    <a:pt x="8136" y="8307"/>
                    <a:pt x="8059" y="8246"/>
                    <a:pt x="7987" y="8158"/>
                  </a:cubicBezTo>
                  <a:cubicBezTo>
                    <a:pt x="7918" y="8074"/>
                    <a:pt x="8044" y="7975"/>
                    <a:pt x="8128" y="8017"/>
                  </a:cubicBezTo>
                  <a:cubicBezTo>
                    <a:pt x="8307" y="8116"/>
                    <a:pt x="8601" y="8109"/>
                    <a:pt x="8712" y="8299"/>
                  </a:cubicBezTo>
                  <a:cubicBezTo>
                    <a:pt x="8773" y="8395"/>
                    <a:pt x="8696" y="8490"/>
                    <a:pt x="8597" y="8498"/>
                  </a:cubicBezTo>
                  <a:close/>
                  <a:moveTo>
                    <a:pt x="9005" y="7682"/>
                  </a:moveTo>
                  <a:cubicBezTo>
                    <a:pt x="8788" y="7739"/>
                    <a:pt x="8498" y="7605"/>
                    <a:pt x="8368" y="7426"/>
                  </a:cubicBezTo>
                  <a:cubicBezTo>
                    <a:pt x="8292" y="7315"/>
                    <a:pt x="8448" y="7231"/>
                    <a:pt x="8536" y="7296"/>
                  </a:cubicBezTo>
                  <a:cubicBezTo>
                    <a:pt x="8689" y="7415"/>
                    <a:pt x="8902" y="7388"/>
                    <a:pt x="9051" y="7510"/>
                  </a:cubicBezTo>
                  <a:cubicBezTo>
                    <a:pt x="9112" y="7563"/>
                    <a:pt x="9078" y="7662"/>
                    <a:pt x="9005" y="7682"/>
                  </a:cubicBezTo>
                  <a:close/>
                  <a:moveTo>
                    <a:pt x="9383" y="6953"/>
                  </a:moveTo>
                  <a:cubicBezTo>
                    <a:pt x="9272" y="6984"/>
                    <a:pt x="9177" y="6926"/>
                    <a:pt x="9082" y="6877"/>
                  </a:cubicBezTo>
                  <a:cubicBezTo>
                    <a:pt x="9032" y="6850"/>
                    <a:pt x="8975" y="6820"/>
                    <a:pt x="8921" y="6797"/>
                  </a:cubicBezTo>
                  <a:cubicBezTo>
                    <a:pt x="8879" y="6778"/>
                    <a:pt x="8841" y="6739"/>
                    <a:pt x="8792" y="6736"/>
                  </a:cubicBezTo>
                  <a:cubicBezTo>
                    <a:pt x="8727" y="6724"/>
                    <a:pt x="8734" y="6625"/>
                    <a:pt x="8792" y="6610"/>
                  </a:cubicBezTo>
                  <a:cubicBezTo>
                    <a:pt x="8860" y="6595"/>
                    <a:pt x="8910" y="6564"/>
                    <a:pt x="8982" y="6568"/>
                  </a:cubicBezTo>
                  <a:cubicBezTo>
                    <a:pt x="9043" y="6572"/>
                    <a:pt x="9101" y="6583"/>
                    <a:pt x="9165" y="6602"/>
                  </a:cubicBezTo>
                  <a:cubicBezTo>
                    <a:pt x="9287" y="6640"/>
                    <a:pt x="9417" y="6690"/>
                    <a:pt x="9463" y="6820"/>
                  </a:cubicBezTo>
                  <a:cubicBezTo>
                    <a:pt x="9490" y="6869"/>
                    <a:pt x="9440" y="6934"/>
                    <a:pt x="9383" y="6953"/>
                  </a:cubicBezTo>
                  <a:close/>
                  <a:moveTo>
                    <a:pt x="9608" y="5775"/>
                  </a:moveTo>
                  <a:cubicBezTo>
                    <a:pt x="9493" y="5847"/>
                    <a:pt x="9368" y="5790"/>
                    <a:pt x="9249" y="5755"/>
                  </a:cubicBezTo>
                  <a:cubicBezTo>
                    <a:pt x="9139" y="5729"/>
                    <a:pt x="9001" y="5710"/>
                    <a:pt x="8902" y="5649"/>
                  </a:cubicBezTo>
                  <a:cubicBezTo>
                    <a:pt x="8849" y="5614"/>
                    <a:pt x="8849" y="5538"/>
                    <a:pt x="8902" y="5504"/>
                  </a:cubicBezTo>
                  <a:cubicBezTo>
                    <a:pt x="9017" y="5427"/>
                    <a:pt x="9192" y="5458"/>
                    <a:pt x="9322" y="5489"/>
                  </a:cubicBezTo>
                  <a:cubicBezTo>
                    <a:pt x="9451" y="5523"/>
                    <a:pt x="9585" y="5557"/>
                    <a:pt x="9635" y="5691"/>
                  </a:cubicBezTo>
                  <a:cubicBezTo>
                    <a:pt x="9650" y="5729"/>
                    <a:pt x="9631" y="5763"/>
                    <a:pt x="9608" y="5775"/>
                  </a:cubicBezTo>
                  <a:close/>
                  <a:moveTo>
                    <a:pt x="9642" y="4764"/>
                  </a:moveTo>
                  <a:cubicBezTo>
                    <a:pt x="9520" y="4817"/>
                    <a:pt x="9417" y="4798"/>
                    <a:pt x="9291" y="4779"/>
                  </a:cubicBezTo>
                  <a:cubicBezTo>
                    <a:pt x="9173" y="4760"/>
                    <a:pt x="9043" y="4745"/>
                    <a:pt x="8929" y="4710"/>
                  </a:cubicBezTo>
                  <a:cubicBezTo>
                    <a:pt x="8887" y="4699"/>
                    <a:pt x="8879" y="4649"/>
                    <a:pt x="8906" y="4615"/>
                  </a:cubicBezTo>
                  <a:cubicBezTo>
                    <a:pt x="9062" y="4451"/>
                    <a:pt x="9451" y="4447"/>
                    <a:pt x="9642" y="4550"/>
                  </a:cubicBezTo>
                  <a:cubicBezTo>
                    <a:pt x="9718" y="4588"/>
                    <a:pt x="9726" y="4726"/>
                    <a:pt x="9642" y="4764"/>
                  </a:cubicBezTo>
                  <a:close/>
                  <a:moveTo>
                    <a:pt x="9379" y="3551"/>
                  </a:moveTo>
                  <a:cubicBezTo>
                    <a:pt x="9394" y="3570"/>
                    <a:pt x="9406" y="3593"/>
                    <a:pt x="9398" y="3620"/>
                  </a:cubicBezTo>
                  <a:cubicBezTo>
                    <a:pt x="9341" y="3780"/>
                    <a:pt x="9158" y="3780"/>
                    <a:pt x="9021" y="3787"/>
                  </a:cubicBezTo>
                  <a:cubicBezTo>
                    <a:pt x="8853" y="3803"/>
                    <a:pt x="8681" y="3810"/>
                    <a:pt x="8517" y="3826"/>
                  </a:cubicBezTo>
                  <a:cubicBezTo>
                    <a:pt x="8460" y="3829"/>
                    <a:pt x="8429" y="3749"/>
                    <a:pt x="8467" y="3715"/>
                  </a:cubicBezTo>
                  <a:cubicBezTo>
                    <a:pt x="8593" y="3608"/>
                    <a:pt x="8765" y="3543"/>
                    <a:pt x="8929" y="3517"/>
                  </a:cubicBezTo>
                  <a:cubicBezTo>
                    <a:pt x="9062" y="3494"/>
                    <a:pt x="9268" y="3425"/>
                    <a:pt x="9379" y="3551"/>
                  </a:cubicBezTo>
                  <a:close/>
                  <a:moveTo>
                    <a:pt x="8262" y="2762"/>
                  </a:moveTo>
                  <a:cubicBezTo>
                    <a:pt x="8365" y="2716"/>
                    <a:pt x="8479" y="2643"/>
                    <a:pt x="8593" y="2647"/>
                  </a:cubicBezTo>
                  <a:cubicBezTo>
                    <a:pt x="8662" y="2647"/>
                    <a:pt x="8719" y="2735"/>
                    <a:pt x="8677" y="2796"/>
                  </a:cubicBezTo>
                  <a:cubicBezTo>
                    <a:pt x="8544" y="2990"/>
                    <a:pt x="8231" y="2990"/>
                    <a:pt x="8033" y="3086"/>
                  </a:cubicBezTo>
                  <a:cubicBezTo>
                    <a:pt x="7968" y="3120"/>
                    <a:pt x="7895" y="3040"/>
                    <a:pt x="7953" y="2983"/>
                  </a:cubicBezTo>
                  <a:cubicBezTo>
                    <a:pt x="8044" y="2887"/>
                    <a:pt x="8143" y="2819"/>
                    <a:pt x="8262" y="2762"/>
                  </a:cubicBezTo>
                  <a:close/>
                  <a:moveTo>
                    <a:pt x="7243" y="2399"/>
                  </a:moveTo>
                  <a:cubicBezTo>
                    <a:pt x="7270" y="2338"/>
                    <a:pt x="7285" y="2277"/>
                    <a:pt x="7319" y="2216"/>
                  </a:cubicBezTo>
                  <a:cubicBezTo>
                    <a:pt x="7358" y="2144"/>
                    <a:pt x="7403" y="2071"/>
                    <a:pt x="7461" y="2014"/>
                  </a:cubicBezTo>
                  <a:cubicBezTo>
                    <a:pt x="7556" y="1915"/>
                    <a:pt x="7747" y="1739"/>
                    <a:pt x="7892" y="1839"/>
                  </a:cubicBezTo>
                  <a:cubicBezTo>
                    <a:pt x="7945" y="1877"/>
                    <a:pt x="7983" y="1938"/>
                    <a:pt x="7956" y="2003"/>
                  </a:cubicBezTo>
                  <a:cubicBezTo>
                    <a:pt x="7914" y="2125"/>
                    <a:pt x="7747" y="2186"/>
                    <a:pt x="7647" y="2254"/>
                  </a:cubicBezTo>
                  <a:cubicBezTo>
                    <a:pt x="7590" y="2289"/>
                    <a:pt x="7537" y="2334"/>
                    <a:pt x="7480" y="2373"/>
                  </a:cubicBezTo>
                  <a:cubicBezTo>
                    <a:pt x="7434" y="2399"/>
                    <a:pt x="7377" y="2430"/>
                    <a:pt x="7335" y="2464"/>
                  </a:cubicBezTo>
                  <a:cubicBezTo>
                    <a:pt x="7281" y="2510"/>
                    <a:pt x="7220" y="2464"/>
                    <a:pt x="7243" y="2399"/>
                  </a:cubicBezTo>
                  <a:close/>
                  <a:moveTo>
                    <a:pt x="7155" y="4207"/>
                  </a:moveTo>
                  <a:cubicBezTo>
                    <a:pt x="7316" y="4207"/>
                    <a:pt x="7316" y="4451"/>
                    <a:pt x="7155" y="4451"/>
                  </a:cubicBezTo>
                  <a:cubicBezTo>
                    <a:pt x="6999" y="4455"/>
                    <a:pt x="6999" y="4207"/>
                    <a:pt x="7155" y="4207"/>
                  </a:cubicBezTo>
                  <a:close/>
                  <a:moveTo>
                    <a:pt x="6732" y="5878"/>
                  </a:moveTo>
                  <a:cubicBezTo>
                    <a:pt x="6591" y="5866"/>
                    <a:pt x="6477" y="5801"/>
                    <a:pt x="6355" y="5729"/>
                  </a:cubicBezTo>
                  <a:cubicBezTo>
                    <a:pt x="6294" y="5691"/>
                    <a:pt x="6229" y="5660"/>
                    <a:pt x="6160" y="5633"/>
                  </a:cubicBezTo>
                  <a:cubicBezTo>
                    <a:pt x="6141" y="5622"/>
                    <a:pt x="6114" y="5618"/>
                    <a:pt x="6095" y="5603"/>
                  </a:cubicBezTo>
                  <a:cubicBezTo>
                    <a:pt x="6080" y="5595"/>
                    <a:pt x="6027" y="5572"/>
                    <a:pt x="6072" y="5584"/>
                  </a:cubicBezTo>
                  <a:cubicBezTo>
                    <a:pt x="6011" y="5565"/>
                    <a:pt x="5988" y="5485"/>
                    <a:pt x="6034" y="5443"/>
                  </a:cubicBezTo>
                  <a:cubicBezTo>
                    <a:pt x="6156" y="5328"/>
                    <a:pt x="6309" y="5355"/>
                    <a:pt x="6450" y="5408"/>
                  </a:cubicBezTo>
                  <a:cubicBezTo>
                    <a:pt x="6618" y="5466"/>
                    <a:pt x="6786" y="5553"/>
                    <a:pt x="6843" y="5729"/>
                  </a:cubicBezTo>
                  <a:cubicBezTo>
                    <a:pt x="6869" y="5794"/>
                    <a:pt x="6805" y="5881"/>
                    <a:pt x="6732" y="5878"/>
                  </a:cubicBezTo>
                  <a:close/>
                  <a:moveTo>
                    <a:pt x="5943" y="4779"/>
                  </a:moveTo>
                  <a:cubicBezTo>
                    <a:pt x="5874" y="4764"/>
                    <a:pt x="5878" y="4680"/>
                    <a:pt x="5924" y="4646"/>
                  </a:cubicBezTo>
                  <a:cubicBezTo>
                    <a:pt x="6011" y="4585"/>
                    <a:pt x="6133" y="4550"/>
                    <a:pt x="6233" y="4508"/>
                  </a:cubicBezTo>
                  <a:cubicBezTo>
                    <a:pt x="6343" y="4466"/>
                    <a:pt x="6446" y="4417"/>
                    <a:pt x="6564" y="4409"/>
                  </a:cubicBezTo>
                  <a:cubicBezTo>
                    <a:pt x="6705" y="4398"/>
                    <a:pt x="6713" y="4592"/>
                    <a:pt x="6595" y="4630"/>
                  </a:cubicBezTo>
                  <a:cubicBezTo>
                    <a:pt x="6480" y="4669"/>
                    <a:pt x="6358" y="4699"/>
                    <a:pt x="6244" y="4737"/>
                  </a:cubicBezTo>
                  <a:cubicBezTo>
                    <a:pt x="6152" y="4775"/>
                    <a:pt x="6046" y="4802"/>
                    <a:pt x="5943" y="4779"/>
                  </a:cubicBezTo>
                  <a:close/>
                  <a:moveTo>
                    <a:pt x="6461" y="1446"/>
                  </a:moveTo>
                  <a:cubicBezTo>
                    <a:pt x="6526" y="1339"/>
                    <a:pt x="6580" y="1225"/>
                    <a:pt x="6705" y="1175"/>
                  </a:cubicBezTo>
                  <a:cubicBezTo>
                    <a:pt x="6770" y="1148"/>
                    <a:pt x="6824" y="1213"/>
                    <a:pt x="6831" y="1270"/>
                  </a:cubicBezTo>
                  <a:cubicBezTo>
                    <a:pt x="6847" y="1404"/>
                    <a:pt x="6740" y="1518"/>
                    <a:pt x="6671" y="1617"/>
                  </a:cubicBezTo>
                  <a:cubicBezTo>
                    <a:pt x="6602" y="1713"/>
                    <a:pt x="6530" y="1808"/>
                    <a:pt x="6442" y="1881"/>
                  </a:cubicBezTo>
                  <a:cubicBezTo>
                    <a:pt x="6397" y="1915"/>
                    <a:pt x="6332" y="1896"/>
                    <a:pt x="6332" y="1835"/>
                  </a:cubicBezTo>
                  <a:cubicBezTo>
                    <a:pt x="6324" y="1694"/>
                    <a:pt x="6389" y="1560"/>
                    <a:pt x="6461" y="1446"/>
                  </a:cubicBezTo>
                  <a:close/>
                  <a:moveTo>
                    <a:pt x="6259" y="3212"/>
                  </a:moveTo>
                  <a:cubicBezTo>
                    <a:pt x="6374" y="3212"/>
                    <a:pt x="6427" y="3330"/>
                    <a:pt x="6385" y="3425"/>
                  </a:cubicBezTo>
                  <a:cubicBezTo>
                    <a:pt x="6385" y="3429"/>
                    <a:pt x="6381" y="3429"/>
                    <a:pt x="6381" y="3437"/>
                  </a:cubicBezTo>
                  <a:cubicBezTo>
                    <a:pt x="6335" y="3524"/>
                    <a:pt x="6191" y="3524"/>
                    <a:pt x="6145" y="3437"/>
                  </a:cubicBezTo>
                  <a:cubicBezTo>
                    <a:pt x="6145" y="3429"/>
                    <a:pt x="6141" y="3429"/>
                    <a:pt x="6141" y="3425"/>
                  </a:cubicBezTo>
                  <a:cubicBezTo>
                    <a:pt x="6095" y="3330"/>
                    <a:pt x="6145" y="3212"/>
                    <a:pt x="6259" y="3212"/>
                  </a:cubicBezTo>
                  <a:close/>
                  <a:moveTo>
                    <a:pt x="6042" y="3601"/>
                  </a:moveTo>
                  <a:cubicBezTo>
                    <a:pt x="6126" y="3578"/>
                    <a:pt x="6194" y="3654"/>
                    <a:pt x="6175" y="3734"/>
                  </a:cubicBezTo>
                  <a:cubicBezTo>
                    <a:pt x="6145" y="3875"/>
                    <a:pt x="6004" y="3978"/>
                    <a:pt x="5908" y="4077"/>
                  </a:cubicBezTo>
                  <a:cubicBezTo>
                    <a:pt x="5813" y="4180"/>
                    <a:pt x="5718" y="4276"/>
                    <a:pt x="5618" y="4363"/>
                  </a:cubicBezTo>
                  <a:cubicBezTo>
                    <a:pt x="5542" y="4436"/>
                    <a:pt x="5428" y="4344"/>
                    <a:pt x="5474" y="4257"/>
                  </a:cubicBezTo>
                  <a:cubicBezTo>
                    <a:pt x="5542" y="4123"/>
                    <a:pt x="5622" y="4001"/>
                    <a:pt x="5718" y="3887"/>
                  </a:cubicBezTo>
                  <a:cubicBezTo>
                    <a:pt x="5809" y="3784"/>
                    <a:pt x="5897" y="3639"/>
                    <a:pt x="6042" y="3601"/>
                  </a:cubicBezTo>
                  <a:close/>
                  <a:moveTo>
                    <a:pt x="5432" y="1110"/>
                  </a:moveTo>
                  <a:cubicBezTo>
                    <a:pt x="5439" y="1026"/>
                    <a:pt x="5493" y="958"/>
                    <a:pt x="5580" y="961"/>
                  </a:cubicBezTo>
                  <a:cubicBezTo>
                    <a:pt x="5592" y="961"/>
                    <a:pt x="5607" y="965"/>
                    <a:pt x="5618" y="965"/>
                  </a:cubicBezTo>
                  <a:cubicBezTo>
                    <a:pt x="5702" y="984"/>
                    <a:pt x="5737" y="1076"/>
                    <a:pt x="5721" y="1152"/>
                  </a:cubicBezTo>
                  <a:cubicBezTo>
                    <a:pt x="5699" y="1305"/>
                    <a:pt x="5626" y="1442"/>
                    <a:pt x="5580" y="1591"/>
                  </a:cubicBezTo>
                  <a:cubicBezTo>
                    <a:pt x="5554" y="1667"/>
                    <a:pt x="5435" y="1675"/>
                    <a:pt x="5416" y="1591"/>
                  </a:cubicBezTo>
                  <a:cubicBezTo>
                    <a:pt x="5382" y="1423"/>
                    <a:pt x="5413" y="1270"/>
                    <a:pt x="5432" y="1110"/>
                  </a:cubicBezTo>
                  <a:close/>
                  <a:moveTo>
                    <a:pt x="4982" y="3559"/>
                  </a:moveTo>
                  <a:cubicBezTo>
                    <a:pt x="4978" y="3761"/>
                    <a:pt x="5008" y="3944"/>
                    <a:pt x="4875" y="4112"/>
                  </a:cubicBezTo>
                  <a:cubicBezTo>
                    <a:pt x="4859" y="4131"/>
                    <a:pt x="4833" y="4123"/>
                    <a:pt x="4821" y="4108"/>
                  </a:cubicBezTo>
                  <a:cubicBezTo>
                    <a:pt x="4695" y="3944"/>
                    <a:pt x="4669" y="3765"/>
                    <a:pt x="4657" y="3562"/>
                  </a:cubicBezTo>
                  <a:cubicBezTo>
                    <a:pt x="4650" y="3349"/>
                    <a:pt x="4989" y="3349"/>
                    <a:pt x="4982" y="3559"/>
                  </a:cubicBezTo>
                  <a:close/>
                  <a:moveTo>
                    <a:pt x="4848" y="2891"/>
                  </a:moveTo>
                  <a:cubicBezTo>
                    <a:pt x="4856" y="2895"/>
                    <a:pt x="4863" y="2903"/>
                    <a:pt x="4867" y="2906"/>
                  </a:cubicBezTo>
                  <a:cubicBezTo>
                    <a:pt x="4921" y="2948"/>
                    <a:pt x="4921" y="3051"/>
                    <a:pt x="4867" y="3097"/>
                  </a:cubicBezTo>
                  <a:cubicBezTo>
                    <a:pt x="4863" y="3101"/>
                    <a:pt x="4856" y="3105"/>
                    <a:pt x="4848" y="3112"/>
                  </a:cubicBezTo>
                  <a:cubicBezTo>
                    <a:pt x="4749" y="3196"/>
                    <a:pt x="4577" y="3143"/>
                    <a:pt x="4577" y="3002"/>
                  </a:cubicBezTo>
                  <a:cubicBezTo>
                    <a:pt x="4581" y="2853"/>
                    <a:pt x="4749" y="2807"/>
                    <a:pt x="4848" y="2891"/>
                  </a:cubicBezTo>
                  <a:close/>
                  <a:moveTo>
                    <a:pt x="4543" y="1041"/>
                  </a:moveTo>
                  <a:cubicBezTo>
                    <a:pt x="4573" y="1179"/>
                    <a:pt x="4539" y="1320"/>
                    <a:pt x="4551" y="1457"/>
                  </a:cubicBezTo>
                  <a:cubicBezTo>
                    <a:pt x="4554" y="1553"/>
                    <a:pt x="4406" y="1568"/>
                    <a:pt x="4383" y="1480"/>
                  </a:cubicBezTo>
                  <a:cubicBezTo>
                    <a:pt x="4345" y="1347"/>
                    <a:pt x="4284" y="1225"/>
                    <a:pt x="4276" y="1080"/>
                  </a:cubicBezTo>
                  <a:cubicBezTo>
                    <a:pt x="4284" y="927"/>
                    <a:pt x="4516" y="889"/>
                    <a:pt x="4543" y="1041"/>
                  </a:cubicBezTo>
                  <a:close/>
                  <a:moveTo>
                    <a:pt x="3502" y="3723"/>
                  </a:moveTo>
                  <a:cubicBezTo>
                    <a:pt x="3494" y="3723"/>
                    <a:pt x="3490" y="3726"/>
                    <a:pt x="3486" y="3726"/>
                  </a:cubicBezTo>
                  <a:cubicBezTo>
                    <a:pt x="3387" y="3772"/>
                    <a:pt x="3258" y="3715"/>
                    <a:pt x="3258" y="3593"/>
                  </a:cubicBezTo>
                  <a:cubicBezTo>
                    <a:pt x="3258" y="3467"/>
                    <a:pt x="3384" y="3410"/>
                    <a:pt x="3486" y="3459"/>
                  </a:cubicBezTo>
                  <a:cubicBezTo>
                    <a:pt x="3490" y="3459"/>
                    <a:pt x="3494" y="3463"/>
                    <a:pt x="3502" y="3463"/>
                  </a:cubicBezTo>
                  <a:cubicBezTo>
                    <a:pt x="3597" y="3521"/>
                    <a:pt x="3597" y="3677"/>
                    <a:pt x="3502" y="3723"/>
                  </a:cubicBezTo>
                  <a:close/>
                  <a:moveTo>
                    <a:pt x="3712" y="4947"/>
                  </a:moveTo>
                  <a:cubicBezTo>
                    <a:pt x="3814" y="4985"/>
                    <a:pt x="3902" y="5042"/>
                    <a:pt x="4001" y="5088"/>
                  </a:cubicBezTo>
                  <a:cubicBezTo>
                    <a:pt x="4104" y="5138"/>
                    <a:pt x="4024" y="5279"/>
                    <a:pt x="3929" y="5267"/>
                  </a:cubicBezTo>
                  <a:cubicBezTo>
                    <a:pt x="3834" y="5248"/>
                    <a:pt x="3731" y="5260"/>
                    <a:pt x="3628" y="5248"/>
                  </a:cubicBezTo>
                  <a:cubicBezTo>
                    <a:pt x="3544" y="5237"/>
                    <a:pt x="3456" y="5237"/>
                    <a:pt x="3376" y="5229"/>
                  </a:cubicBezTo>
                  <a:cubicBezTo>
                    <a:pt x="3170" y="5202"/>
                    <a:pt x="3162" y="4913"/>
                    <a:pt x="3376" y="4905"/>
                  </a:cubicBezTo>
                  <a:cubicBezTo>
                    <a:pt x="3483" y="4897"/>
                    <a:pt x="3609" y="4913"/>
                    <a:pt x="3712" y="4947"/>
                  </a:cubicBezTo>
                  <a:close/>
                  <a:moveTo>
                    <a:pt x="3513" y="1324"/>
                  </a:moveTo>
                  <a:cubicBezTo>
                    <a:pt x="3521" y="1400"/>
                    <a:pt x="3525" y="1476"/>
                    <a:pt x="3532" y="1556"/>
                  </a:cubicBezTo>
                  <a:cubicBezTo>
                    <a:pt x="3540" y="1625"/>
                    <a:pt x="3525" y="1701"/>
                    <a:pt x="3540" y="1762"/>
                  </a:cubicBezTo>
                  <a:cubicBezTo>
                    <a:pt x="3551" y="1842"/>
                    <a:pt x="3445" y="1900"/>
                    <a:pt x="3399" y="1819"/>
                  </a:cubicBezTo>
                  <a:cubicBezTo>
                    <a:pt x="3357" y="1739"/>
                    <a:pt x="3300" y="1675"/>
                    <a:pt x="3265" y="1591"/>
                  </a:cubicBezTo>
                  <a:cubicBezTo>
                    <a:pt x="3235" y="1499"/>
                    <a:pt x="3208" y="1419"/>
                    <a:pt x="3200" y="1324"/>
                  </a:cubicBezTo>
                  <a:cubicBezTo>
                    <a:pt x="3181" y="1118"/>
                    <a:pt x="3502" y="1118"/>
                    <a:pt x="3513" y="1324"/>
                  </a:cubicBezTo>
                  <a:close/>
                  <a:moveTo>
                    <a:pt x="1194" y="2792"/>
                  </a:moveTo>
                  <a:cubicBezTo>
                    <a:pt x="1221" y="2742"/>
                    <a:pt x="1282" y="2697"/>
                    <a:pt x="1347" y="2704"/>
                  </a:cubicBezTo>
                  <a:cubicBezTo>
                    <a:pt x="1568" y="2731"/>
                    <a:pt x="1675" y="2929"/>
                    <a:pt x="1827" y="3063"/>
                  </a:cubicBezTo>
                  <a:cubicBezTo>
                    <a:pt x="1919" y="3139"/>
                    <a:pt x="1793" y="3307"/>
                    <a:pt x="1698" y="3231"/>
                  </a:cubicBezTo>
                  <a:cubicBezTo>
                    <a:pt x="1560" y="3124"/>
                    <a:pt x="1335" y="3151"/>
                    <a:pt x="1221" y="3006"/>
                  </a:cubicBezTo>
                  <a:cubicBezTo>
                    <a:pt x="1175" y="2941"/>
                    <a:pt x="1149" y="2868"/>
                    <a:pt x="1194" y="2792"/>
                  </a:cubicBezTo>
                  <a:close/>
                  <a:moveTo>
                    <a:pt x="702" y="3944"/>
                  </a:moveTo>
                  <a:cubicBezTo>
                    <a:pt x="828" y="3883"/>
                    <a:pt x="973" y="3906"/>
                    <a:pt x="1099" y="3963"/>
                  </a:cubicBezTo>
                  <a:cubicBezTo>
                    <a:pt x="1198" y="4016"/>
                    <a:pt x="1263" y="4096"/>
                    <a:pt x="1358" y="4154"/>
                  </a:cubicBezTo>
                  <a:cubicBezTo>
                    <a:pt x="1423" y="4192"/>
                    <a:pt x="1404" y="4306"/>
                    <a:pt x="1320" y="4299"/>
                  </a:cubicBezTo>
                  <a:cubicBezTo>
                    <a:pt x="1232" y="4287"/>
                    <a:pt x="1137" y="4299"/>
                    <a:pt x="1046" y="4287"/>
                  </a:cubicBezTo>
                  <a:cubicBezTo>
                    <a:pt x="958" y="4279"/>
                    <a:pt x="882" y="4279"/>
                    <a:pt x="801" y="4287"/>
                  </a:cubicBezTo>
                  <a:cubicBezTo>
                    <a:pt x="615" y="4306"/>
                    <a:pt x="538" y="4028"/>
                    <a:pt x="702" y="3944"/>
                  </a:cubicBezTo>
                  <a:close/>
                  <a:moveTo>
                    <a:pt x="622" y="5153"/>
                  </a:moveTo>
                  <a:cubicBezTo>
                    <a:pt x="805" y="5176"/>
                    <a:pt x="973" y="5233"/>
                    <a:pt x="1145" y="5298"/>
                  </a:cubicBezTo>
                  <a:cubicBezTo>
                    <a:pt x="1213" y="5325"/>
                    <a:pt x="1206" y="5443"/>
                    <a:pt x="1126" y="5431"/>
                  </a:cubicBezTo>
                  <a:cubicBezTo>
                    <a:pt x="958" y="5412"/>
                    <a:pt x="782" y="5450"/>
                    <a:pt x="615" y="5469"/>
                  </a:cubicBezTo>
                  <a:cubicBezTo>
                    <a:pt x="416" y="5489"/>
                    <a:pt x="416" y="5122"/>
                    <a:pt x="622" y="5153"/>
                  </a:cubicBezTo>
                  <a:close/>
                  <a:moveTo>
                    <a:pt x="576" y="6553"/>
                  </a:moveTo>
                  <a:cubicBezTo>
                    <a:pt x="470" y="6534"/>
                    <a:pt x="439" y="6381"/>
                    <a:pt x="512" y="6305"/>
                  </a:cubicBezTo>
                  <a:cubicBezTo>
                    <a:pt x="698" y="6125"/>
                    <a:pt x="992" y="6251"/>
                    <a:pt x="1210" y="6259"/>
                  </a:cubicBezTo>
                  <a:cubicBezTo>
                    <a:pt x="1255" y="6259"/>
                    <a:pt x="1286" y="6316"/>
                    <a:pt x="1252" y="6347"/>
                  </a:cubicBezTo>
                  <a:cubicBezTo>
                    <a:pt x="1160" y="6431"/>
                    <a:pt x="1072" y="6480"/>
                    <a:pt x="950" y="6511"/>
                  </a:cubicBezTo>
                  <a:cubicBezTo>
                    <a:pt x="832" y="6545"/>
                    <a:pt x="698" y="6575"/>
                    <a:pt x="576" y="6553"/>
                  </a:cubicBezTo>
                  <a:close/>
                  <a:moveTo>
                    <a:pt x="1320" y="7544"/>
                  </a:moveTo>
                  <a:cubicBezTo>
                    <a:pt x="1274" y="7582"/>
                    <a:pt x="1225" y="7621"/>
                    <a:pt x="1175" y="7651"/>
                  </a:cubicBezTo>
                  <a:cubicBezTo>
                    <a:pt x="1065" y="7712"/>
                    <a:pt x="920" y="7826"/>
                    <a:pt x="794" y="7773"/>
                  </a:cubicBezTo>
                  <a:cubicBezTo>
                    <a:pt x="729" y="7750"/>
                    <a:pt x="668" y="7682"/>
                    <a:pt x="698" y="7605"/>
                  </a:cubicBezTo>
                  <a:cubicBezTo>
                    <a:pt x="794" y="7354"/>
                    <a:pt x="1194" y="7422"/>
                    <a:pt x="1393" y="7293"/>
                  </a:cubicBezTo>
                  <a:cubicBezTo>
                    <a:pt x="1454" y="7254"/>
                    <a:pt x="1522" y="7338"/>
                    <a:pt x="1469" y="7392"/>
                  </a:cubicBezTo>
                  <a:cubicBezTo>
                    <a:pt x="1416" y="7441"/>
                    <a:pt x="1385" y="7498"/>
                    <a:pt x="1320" y="7544"/>
                  </a:cubicBezTo>
                  <a:close/>
                  <a:moveTo>
                    <a:pt x="1976" y="8212"/>
                  </a:moveTo>
                  <a:cubicBezTo>
                    <a:pt x="1854" y="8288"/>
                    <a:pt x="1805" y="8444"/>
                    <a:pt x="1698" y="8536"/>
                  </a:cubicBezTo>
                  <a:cubicBezTo>
                    <a:pt x="1644" y="8585"/>
                    <a:pt x="1564" y="8589"/>
                    <a:pt x="1511" y="8536"/>
                  </a:cubicBezTo>
                  <a:cubicBezTo>
                    <a:pt x="1473" y="8498"/>
                    <a:pt x="1461" y="8421"/>
                    <a:pt x="1492" y="8379"/>
                  </a:cubicBezTo>
                  <a:cubicBezTo>
                    <a:pt x="1602" y="8231"/>
                    <a:pt x="1747" y="8132"/>
                    <a:pt x="1930" y="8101"/>
                  </a:cubicBezTo>
                  <a:cubicBezTo>
                    <a:pt x="1995" y="8093"/>
                    <a:pt x="2037" y="8174"/>
                    <a:pt x="1976" y="8212"/>
                  </a:cubicBezTo>
                  <a:close/>
                  <a:moveTo>
                    <a:pt x="2014" y="1919"/>
                  </a:moveTo>
                  <a:cubicBezTo>
                    <a:pt x="1927" y="1743"/>
                    <a:pt x="2129" y="1598"/>
                    <a:pt x="2274" y="1720"/>
                  </a:cubicBezTo>
                  <a:cubicBezTo>
                    <a:pt x="2365" y="1789"/>
                    <a:pt x="2441" y="1903"/>
                    <a:pt x="2499" y="2006"/>
                  </a:cubicBezTo>
                  <a:cubicBezTo>
                    <a:pt x="2556" y="2102"/>
                    <a:pt x="2594" y="2197"/>
                    <a:pt x="2617" y="2300"/>
                  </a:cubicBezTo>
                  <a:cubicBezTo>
                    <a:pt x="2647" y="2414"/>
                    <a:pt x="2480" y="2491"/>
                    <a:pt x="2422" y="2380"/>
                  </a:cubicBezTo>
                  <a:cubicBezTo>
                    <a:pt x="2323" y="2189"/>
                    <a:pt x="2098" y="2106"/>
                    <a:pt x="2014" y="1919"/>
                  </a:cubicBezTo>
                  <a:close/>
                  <a:moveTo>
                    <a:pt x="2777" y="8749"/>
                  </a:moveTo>
                  <a:cubicBezTo>
                    <a:pt x="2735" y="8902"/>
                    <a:pt x="2579" y="9016"/>
                    <a:pt x="2499" y="9131"/>
                  </a:cubicBezTo>
                  <a:cubicBezTo>
                    <a:pt x="2384" y="9291"/>
                    <a:pt x="2140" y="9158"/>
                    <a:pt x="2232" y="8978"/>
                  </a:cubicBezTo>
                  <a:cubicBezTo>
                    <a:pt x="2319" y="8818"/>
                    <a:pt x="2518" y="8723"/>
                    <a:pt x="2682" y="8666"/>
                  </a:cubicBezTo>
                  <a:cubicBezTo>
                    <a:pt x="2739" y="8643"/>
                    <a:pt x="2789" y="8700"/>
                    <a:pt x="2777" y="8749"/>
                  </a:cubicBezTo>
                  <a:close/>
                  <a:moveTo>
                    <a:pt x="2857" y="5271"/>
                  </a:moveTo>
                  <a:cubicBezTo>
                    <a:pt x="2758" y="5305"/>
                    <a:pt x="2655" y="5218"/>
                    <a:pt x="2655" y="5119"/>
                  </a:cubicBezTo>
                  <a:cubicBezTo>
                    <a:pt x="2655" y="5019"/>
                    <a:pt x="2758" y="4932"/>
                    <a:pt x="2857" y="4966"/>
                  </a:cubicBezTo>
                  <a:cubicBezTo>
                    <a:pt x="2911" y="4985"/>
                    <a:pt x="2937" y="5004"/>
                    <a:pt x="2972" y="5050"/>
                  </a:cubicBezTo>
                  <a:cubicBezTo>
                    <a:pt x="2994" y="5084"/>
                    <a:pt x="2994" y="5157"/>
                    <a:pt x="2972" y="5191"/>
                  </a:cubicBezTo>
                  <a:cubicBezTo>
                    <a:pt x="2937" y="5233"/>
                    <a:pt x="2911" y="5256"/>
                    <a:pt x="2857" y="5271"/>
                  </a:cubicBezTo>
                  <a:close/>
                  <a:moveTo>
                    <a:pt x="2979" y="6610"/>
                  </a:moveTo>
                  <a:cubicBezTo>
                    <a:pt x="2979" y="6526"/>
                    <a:pt x="3052" y="6453"/>
                    <a:pt x="3139" y="6453"/>
                  </a:cubicBezTo>
                  <a:cubicBezTo>
                    <a:pt x="3223" y="6453"/>
                    <a:pt x="3296" y="6526"/>
                    <a:pt x="3296" y="6610"/>
                  </a:cubicBezTo>
                  <a:cubicBezTo>
                    <a:pt x="3296" y="6698"/>
                    <a:pt x="3223" y="6766"/>
                    <a:pt x="3139" y="6766"/>
                  </a:cubicBezTo>
                  <a:cubicBezTo>
                    <a:pt x="3052" y="6766"/>
                    <a:pt x="2979" y="6698"/>
                    <a:pt x="2979" y="6610"/>
                  </a:cubicBezTo>
                  <a:close/>
                  <a:moveTo>
                    <a:pt x="3525" y="9398"/>
                  </a:moveTo>
                  <a:cubicBezTo>
                    <a:pt x="3490" y="9474"/>
                    <a:pt x="3475" y="9577"/>
                    <a:pt x="3414" y="9634"/>
                  </a:cubicBezTo>
                  <a:cubicBezTo>
                    <a:pt x="3349" y="9695"/>
                    <a:pt x="3254" y="9661"/>
                    <a:pt x="3220" y="9581"/>
                  </a:cubicBezTo>
                  <a:cubicBezTo>
                    <a:pt x="3143" y="9386"/>
                    <a:pt x="3399" y="9257"/>
                    <a:pt x="3467" y="9108"/>
                  </a:cubicBezTo>
                  <a:cubicBezTo>
                    <a:pt x="3490" y="9055"/>
                    <a:pt x="3578" y="9081"/>
                    <a:pt x="3570" y="9138"/>
                  </a:cubicBezTo>
                  <a:cubicBezTo>
                    <a:pt x="3570" y="9234"/>
                    <a:pt x="3563" y="9310"/>
                    <a:pt x="3525" y="9398"/>
                  </a:cubicBezTo>
                  <a:close/>
                  <a:moveTo>
                    <a:pt x="4081" y="5927"/>
                  </a:moveTo>
                  <a:cubicBezTo>
                    <a:pt x="4005" y="5992"/>
                    <a:pt x="3940" y="6057"/>
                    <a:pt x="3856" y="6118"/>
                  </a:cubicBezTo>
                  <a:cubicBezTo>
                    <a:pt x="3792" y="6171"/>
                    <a:pt x="3723" y="6240"/>
                    <a:pt x="3647" y="6278"/>
                  </a:cubicBezTo>
                  <a:cubicBezTo>
                    <a:pt x="3544" y="6324"/>
                    <a:pt x="3372" y="6244"/>
                    <a:pt x="3429" y="6110"/>
                  </a:cubicBezTo>
                  <a:cubicBezTo>
                    <a:pt x="3475" y="5996"/>
                    <a:pt x="3570" y="5927"/>
                    <a:pt x="3677" y="5870"/>
                  </a:cubicBezTo>
                  <a:lnTo>
                    <a:pt x="3834" y="5801"/>
                  </a:lnTo>
                  <a:cubicBezTo>
                    <a:pt x="3872" y="5786"/>
                    <a:pt x="3914" y="5782"/>
                    <a:pt x="3948" y="5767"/>
                  </a:cubicBezTo>
                  <a:cubicBezTo>
                    <a:pt x="4055" y="5714"/>
                    <a:pt x="4181" y="5847"/>
                    <a:pt x="4081" y="5927"/>
                  </a:cubicBezTo>
                  <a:close/>
                  <a:moveTo>
                    <a:pt x="4234" y="4543"/>
                  </a:moveTo>
                  <a:cubicBezTo>
                    <a:pt x="4181" y="4493"/>
                    <a:pt x="4116" y="4470"/>
                    <a:pt x="4059" y="4432"/>
                  </a:cubicBezTo>
                  <a:lnTo>
                    <a:pt x="3914" y="4333"/>
                  </a:lnTo>
                  <a:cubicBezTo>
                    <a:pt x="3811" y="4257"/>
                    <a:pt x="3681" y="4150"/>
                    <a:pt x="3692" y="4009"/>
                  </a:cubicBezTo>
                  <a:cubicBezTo>
                    <a:pt x="3696" y="3906"/>
                    <a:pt x="3811" y="3822"/>
                    <a:pt x="3906" y="3883"/>
                  </a:cubicBezTo>
                  <a:cubicBezTo>
                    <a:pt x="4005" y="3951"/>
                    <a:pt x="4066" y="4085"/>
                    <a:pt x="4150" y="4173"/>
                  </a:cubicBezTo>
                  <a:cubicBezTo>
                    <a:pt x="4230" y="4264"/>
                    <a:pt x="4284" y="4356"/>
                    <a:pt x="4341" y="4466"/>
                  </a:cubicBezTo>
                  <a:cubicBezTo>
                    <a:pt x="4367" y="4527"/>
                    <a:pt x="4287" y="4588"/>
                    <a:pt x="4234" y="4543"/>
                  </a:cubicBezTo>
                  <a:close/>
                  <a:moveTo>
                    <a:pt x="4634" y="9718"/>
                  </a:moveTo>
                  <a:cubicBezTo>
                    <a:pt x="4612" y="9901"/>
                    <a:pt x="4379" y="9901"/>
                    <a:pt x="4352" y="9718"/>
                  </a:cubicBezTo>
                  <a:cubicBezTo>
                    <a:pt x="4337" y="9623"/>
                    <a:pt x="4348" y="9512"/>
                    <a:pt x="4364" y="9417"/>
                  </a:cubicBezTo>
                  <a:cubicBezTo>
                    <a:pt x="4379" y="9329"/>
                    <a:pt x="4383" y="9234"/>
                    <a:pt x="4429" y="9158"/>
                  </a:cubicBezTo>
                  <a:cubicBezTo>
                    <a:pt x="4459" y="9108"/>
                    <a:pt x="4524" y="9108"/>
                    <a:pt x="4558" y="9158"/>
                  </a:cubicBezTo>
                  <a:cubicBezTo>
                    <a:pt x="4612" y="9234"/>
                    <a:pt x="4615" y="9333"/>
                    <a:pt x="4623" y="9417"/>
                  </a:cubicBezTo>
                  <a:cubicBezTo>
                    <a:pt x="4646" y="9512"/>
                    <a:pt x="4650" y="9623"/>
                    <a:pt x="4634" y="9718"/>
                  </a:cubicBezTo>
                  <a:close/>
                  <a:moveTo>
                    <a:pt x="4741" y="7537"/>
                  </a:moveTo>
                  <a:cubicBezTo>
                    <a:pt x="4531" y="7537"/>
                    <a:pt x="4531" y="7205"/>
                    <a:pt x="4741" y="7205"/>
                  </a:cubicBezTo>
                  <a:cubicBezTo>
                    <a:pt x="4951" y="7205"/>
                    <a:pt x="4951" y="7537"/>
                    <a:pt x="4741" y="7537"/>
                  </a:cubicBezTo>
                  <a:close/>
                  <a:moveTo>
                    <a:pt x="4921" y="6804"/>
                  </a:moveTo>
                  <a:cubicBezTo>
                    <a:pt x="4898" y="6934"/>
                    <a:pt x="4730" y="6926"/>
                    <a:pt x="4669" y="6839"/>
                  </a:cubicBezTo>
                  <a:cubicBezTo>
                    <a:pt x="4554" y="6678"/>
                    <a:pt x="4612" y="6419"/>
                    <a:pt x="4638" y="6240"/>
                  </a:cubicBezTo>
                  <a:cubicBezTo>
                    <a:pt x="4650" y="6175"/>
                    <a:pt x="4753" y="6164"/>
                    <a:pt x="4783" y="6221"/>
                  </a:cubicBezTo>
                  <a:cubicBezTo>
                    <a:pt x="4856" y="6396"/>
                    <a:pt x="4951" y="6614"/>
                    <a:pt x="4921" y="6804"/>
                  </a:cubicBezTo>
                  <a:close/>
                  <a:moveTo>
                    <a:pt x="5027" y="5790"/>
                  </a:moveTo>
                  <a:cubicBezTo>
                    <a:pt x="4711" y="5790"/>
                    <a:pt x="4444" y="5527"/>
                    <a:pt x="4444" y="5210"/>
                  </a:cubicBezTo>
                  <a:cubicBezTo>
                    <a:pt x="4444" y="4894"/>
                    <a:pt x="4707" y="4627"/>
                    <a:pt x="5027" y="4627"/>
                  </a:cubicBezTo>
                  <a:cubicBezTo>
                    <a:pt x="5340" y="4627"/>
                    <a:pt x="5607" y="4890"/>
                    <a:pt x="5607" y="5210"/>
                  </a:cubicBezTo>
                  <a:cubicBezTo>
                    <a:pt x="5607" y="5523"/>
                    <a:pt x="5344" y="5790"/>
                    <a:pt x="5027" y="5790"/>
                  </a:cubicBezTo>
                  <a:close/>
                  <a:moveTo>
                    <a:pt x="5741" y="9825"/>
                  </a:moveTo>
                  <a:cubicBezTo>
                    <a:pt x="5702" y="9852"/>
                    <a:pt x="5649" y="9833"/>
                    <a:pt x="5618" y="9810"/>
                  </a:cubicBezTo>
                  <a:cubicBezTo>
                    <a:pt x="5542" y="9741"/>
                    <a:pt x="5554" y="9623"/>
                    <a:pt x="5550" y="9531"/>
                  </a:cubicBezTo>
                  <a:cubicBezTo>
                    <a:pt x="5542" y="9447"/>
                    <a:pt x="5527" y="9360"/>
                    <a:pt x="5527" y="9276"/>
                  </a:cubicBezTo>
                  <a:cubicBezTo>
                    <a:pt x="5527" y="9241"/>
                    <a:pt x="5561" y="9215"/>
                    <a:pt x="5599" y="9222"/>
                  </a:cubicBezTo>
                  <a:cubicBezTo>
                    <a:pt x="5794" y="9283"/>
                    <a:pt x="5927" y="9691"/>
                    <a:pt x="5741" y="9825"/>
                  </a:cubicBezTo>
                  <a:close/>
                  <a:moveTo>
                    <a:pt x="5855" y="6781"/>
                  </a:moveTo>
                  <a:cubicBezTo>
                    <a:pt x="5744" y="6717"/>
                    <a:pt x="5649" y="6587"/>
                    <a:pt x="5573" y="6480"/>
                  </a:cubicBezTo>
                  <a:cubicBezTo>
                    <a:pt x="5508" y="6392"/>
                    <a:pt x="5439" y="6267"/>
                    <a:pt x="5489" y="6152"/>
                  </a:cubicBezTo>
                  <a:cubicBezTo>
                    <a:pt x="5523" y="6072"/>
                    <a:pt x="5611" y="6061"/>
                    <a:pt x="5664" y="6129"/>
                  </a:cubicBezTo>
                  <a:cubicBezTo>
                    <a:pt x="5733" y="6213"/>
                    <a:pt x="5786" y="6289"/>
                    <a:pt x="5863" y="6366"/>
                  </a:cubicBezTo>
                  <a:cubicBezTo>
                    <a:pt x="5954" y="6457"/>
                    <a:pt x="6034" y="6537"/>
                    <a:pt x="6053" y="6667"/>
                  </a:cubicBezTo>
                  <a:cubicBezTo>
                    <a:pt x="6065" y="6766"/>
                    <a:pt x="5931" y="6835"/>
                    <a:pt x="5855" y="6781"/>
                  </a:cubicBezTo>
                  <a:close/>
                  <a:moveTo>
                    <a:pt x="6210" y="7289"/>
                  </a:moveTo>
                  <a:cubicBezTo>
                    <a:pt x="6004" y="7289"/>
                    <a:pt x="6004" y="6968"/>
                    <a:pt x="6210" y="6968"/>
                  </a:cubicBezTo>
                  <a:cubicBezTo>
                    <a:pt x="6412" y="6968"/>
                    <a:pt x="6412" y="7289"/>
                    <a:pt x="6210" y="7289"/>
                  </a:cubicBezTo>
                  <a:close/>
                  <a:moveTo>
                    <a:pt x="6915" y="9577"/>
                  </a:moveTo>
                  <a:cubicBezTo>
                    <a:pt x="6896" y="9623"/>
                    <a:pt x="6862" y="9653"/>
                    <a:pt x="6812" y="9653"/>
                  </a:cubicBezTo>
                  <a:cubicBezTo>
                    <a:pt x="6667" y="9661"/>
                    <a:pt x="6572" y="9501"/>
                    <a:pt x="6503" y="9390"/>
                  </a:cubicBezTo>
                  <a:cubicBezTo>
                    <a:pt x="6446" y="9295"/>
                    <a:pt x="6389" y="9146"/>
                    <a:pt x="6431" y="9035"/>
                  </a:cubicBezTo>
                  <a:cubicBezTo>
                    <a:pt x="6446" y="8994"/>
                    <a:pt x="6503" y="8959"/>
                    <a:pt x="6545" y="8990"/>
                  </a:cubicBezTo>
                  <a:cubicBezTo>
                    <a:pt x="6641" y="9055"/>
                    <a:pt x="6713" y="9161"/>
                    <a:pt x="6789" y="9249"/>
                  </a:cubicBezTo>
                  <a:cubicBezTo>
                    <a:pt x="6862" y="9337"/>
                    <a:pt x="6965" y="9451"/>
                    <a:pt x="6915" y="9577"/>
                  </a:cubicBezTo>
                  <a:close/>
                  <a:moveTo>
                    <a:pt x="7319" y="5973"/>
                  </a:moveTo>
                  <a:lnTo>
                    <a:pt x="7319" y="5973"/>
                  </a:lnTo>
                  <a:cubicBezTo>
                    <a:pt x="7308" y="5992"/>
                    <a:pt x="7308" y="6000"/>
                    <a:pt x="7308" y="5996"/>
                  </a:cubicBezTo>
                  <a:cubicBezTo>
                    <a:pt x="7297" y="6022"/>
                    <a:pt x="7270" y="6042"/>
                    <a:pt x="7247" y="6061"/>
                  </a:cubicBezTo>
                  <a:cubicBezTo>
                    <a:pt x="7133" y="6129"/>
                    <a:pt x="6980" y="6042"/>
                    <a:pt x="6980" y="5908"/>
                  </a:cubicBezTo>
                  <a:cubicBezTo>
                    <a:pt x="6980" y="5794"/>
                    <a:pt x="7094" y="5710"/>
                    <a:pt x="7205" y="5736"/>
                  </a:cubicBezTo>
                  <a:cubicBezTo>
                    <a:pt x="7262" y="5752"/>
                    <a:pt x="7308" y="5801"/>
                    <a:pt x="7327" y="5862"/>
                  </a:cubicBezTo>
                  <a:cubicBezTo>
                    <a:pt x="7339" y="5897"/>
                    <a:pt x="7339" y="5923"/>
                    <a:pt x="7327" y="5958"/>
                  </a:cubicBezTo>
                  <a:cubicBezTo>
                    <a:pt x="7323" y="5961"/>
                    <a:pt x="7323" y="5965"/>
                    <a:pt x="7319" y="5973"/>
                  </a:cubicBezTo>
                  <a:close/>
                  <a:moveTo>
                    <a:pt x="7339" y="8662"/>
                  </a:moveTo>
                  <a:cubicBezTo>
                    <a:pt x="7415" y="8437"/>
                    <a:pt x="7823" y="8852"/>
                    <a:pt x="7892" y="8913"/>
                  </a:cubicBezTo>
                  <a:cubicBezTo>
                    <a:pt x="7964" y="8974"/>
                    <a:pt x="7907" y="9104"/>
                    <a:pt x="7815" y="9100"/>
                  </a:cubicBezTo>
                  <a:cubicBezTo>
                    <a:pt x="7747" y="9093"/>
                    <a:pt x="7686" y="9093"/>
                    <a:pt x="7628" y="9055"/>
                  </a:cubicBezTo>
                  <a:cubicBezTo>
                    <a:pt x="7575" y="9016"/>
                    <a:pt x="7525" y="8974"/>
                    <a:pt x="7480" y="8929"/>
                  </a:cubicBezTo>
                  <a:cubicBezTo>
                    <a:pt x="7422" y="8860"/>
                    <a:pt x="7304" y="8757"/>
                    <a:pt x="7339" y="86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470;p73">
              <a:extLst>
                <a:ext uri="{FF2B5EF4-FFF2-40B4-BE49-F238E27FC236}">
                  <a16:creationId xmlns:a16="http://schemas.microsoft.com/office/drawing/2014/main" id="{13A42510-9922-C684-AC4F-55E35AB6771B}"/>
                </a:ext>
              </a:extLst>
            </p:cNvPr>
            <p:cNvSpPr/>
            <p:nvPr/>
          </p:nvSpPr>
          <p:spPr>
            <a:xfrm>
              <a:off x="3983579" y="3564576"/>
              <a:ext cx="35451" cy="35421"/>
            </a:xfrm>
            <a:custGeom>
              <a:avLst/>
              <a:gdLst/>
              <a:ahLst/>
              <a:cxnLst/>
              <a:rect l="l" t="t" r="r" b="b"/>
              <a:pathLst>
                <a:path w="1165" h="1164" fill="none" extrusionOk="0">
                  <a:moveTo>
                    <a:pt x="584" y="1"/>
                  </a:moveTo>
                  <a:cubicBezTo>
                    <a:pt x="268" y="1"/>
                    <a:pt x="1" y="264"/>
                    <a:pt x="1" y="584"/>
                  </a:cubicBezTo>
                  <a:cubicBezTo>
                    <a:pt x="1" y="897"/>
                    <a:pt x="264" y="1164"/>
                    <a:pt x="584" y="1164"/>
                  </a:cubicBezTo>
                  <a:cubicBezTo>
                    <a:pt x="897" y="1164"/>
                    <a:pt x="1164" y="901"/>
                    <a:pt x="1164" y="584"/>
                  </a:cubicBezTo>
                  <a:cubicBezTo>
                    <a:pt x="1164" y="264"/>
                    <a:pt x="901" y="1"/>
                    <a:pt x="584" y="1"/>
                  </a:cubicBezTo>
                  <a:close/>
                  <a:moveTo>
                    <a:pt x="775" y="630"/>
                  </a:moveTo>
                  <a:cubicBezTo>
                    <a:pt x="756" y="767"/>
                    <a:pt x="569" y="821"/>
                    <a:pt x="462" y="760"/>
                  </a:cubicBezTo>
                  <a:cubicBezTo>
                    <a:pt x="363" y="702"/>
                    <a:pt x="329" y="569"/>
                    <a:pt x="386" y="470"/>
                  </a:cubicBezTo>
                  <a:cubicBezTo>
                    <a:pt x="458" y="348"/>
                    <a:pt x="626" y="329"/>
                    <a:pt x="722" y="424"/>
                  </a:cubicBezTo>
                  <a:cubicBezTo>
                    <a:pt x="779" y="481"/>
                    <a:pt x="783" y="554"/>
                    <a:pt x="775" y="6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471;p73">
              <a:extLst>
                <a:ext uri="{FF2B5EF4-FFF2-40B4-BE49-F238E27FC236}">
                  <a16:creationId xmlns:a16="http://schemas.microsoft.com/office/drawing/2014/main" id="{4B6A5742-490B-4DBB-FEE3-624D5BBA3BCC}"/>
                </a:ext>
              </a:extLst>
            </p:cNvPr>
            <p:cNvSpPr/>
            <p:nvPr/>
          </p:nvSpPr>
          <p:spPr>
            <a:xfrm>
              <a:off x="4013522" y="3532777"/>
              <a:ext cx="23370" cy="26383"/>
            </a:xfrm>
            <a:custGeom>
              <a:avLst/>
              <a:gdLst/>
              <a:ahLst/>
              <a:cxnLst/>
              <a:rect l="l" t="t" r="r" b="b"/>
              <a:pathLst>
                <a:path w="768" h="867" fill="none" extrusionOk="0">
                  <a:moveTo>
                    <a:pt x="47" y="679"/>
                  </a:moveTo>
                  <a:cubicBezTo>
                    <a:pt x="1" y="771"/>
                    <a:pt x="115" y="866"/>
                    <a:pt x="191" y="790"/>
                  </a:cubicBezTo>
                  <a:cubicBezTo>
                    <a:pt x="291" y="695"/>
                    <a:pt x="390" y="603"/>
                    <a:pt x="481" y="504"/>
                  </a:cubicBezTo>
                  <a:cubicBezTo>
                    <a:pt x="577" y="401"/>
                    <a:pt x="714" y="298"/>
                    <a:pt x="748" y="161"/>
                  </a:cubicBezTo>
                  <a:cubicBezTo>
                    <a:pt x="767" y="77"/>
                    <a:pt x="695" y="1"/>
                    <a:pt x="615" y="27"/>
                  </a:cubicBezTo>
                  <a:cubicBezTo>
                    <a:pt x="470" y="65"/>
                    <a:pt x="382" y="206"/>
                    <a:pt x="291" y="313"/>
                  </a:cubicBezTo>
                  <a:cubicBezTo>
                    <a:pt x="195" y="428"/>
                    <a:pt x="115" y="542"/>
                    <a:pt x="47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472;p73">
              <a:extLst>
                <a:ext uri="{FF2B5EF4-FFF2-40B4-BE49-F238E27FC236}">
                  <a16:creationId xmlns:a16="http://schemas.microsoft.com/office/drawing/2014/main" id="{97780497-597F-3C5C-F143-986640973BB4}"/>
                </a:ext>
              </a:extLst>
            </p:cNvPr>
            <p:cNvSpPr/>
            <p:nvPr/>
          </p:nvSpPr>
          <p:spPr>
            <a:xfrm>
              <a:off x="4027215" y="3557730"/>
              <a:ext cx="25470" cy="12568"/>
            </a:xfrm>
            <a:custGeom>
              <a:avLst/>
              <a:gdLst/>
              <a:ahLst/>
              <a:cxnLst/>
              <a:rect l="l" t="t" r="r" b="b"/>
              <a:pathLst>
                <a:path w="837" h="413" fill="none" extrusionOk="0">
                  <a:moveTo>
                    <a:pt x="722" y="241"/>
                  </a:moveTo>
                  <a:cubicBezTo>
                    <a:pt x="836" y="203"/>
                    <a:pt x="828" y="1"/>
                    <a:pt x="695" y="16"/>
                  </a:cubicBezTo>
                  <a:cubicBezTo>
                    <a:pt x="573" y="27"/>
                    <a:pt x="470" y="69"/>
                    <a:pt x="359" y="115"/>
                  </a:cubicBezTo>
                  <a:cubicBezTo>
                    <a:pt x="260" y="161"/>
                    <a:pt x="142" y="187"/>
                    <a:pt x="50" y="256"/>
                  </a:cubicBezTo>
                  <a:cubicBezTo>
                    <a:pt x="1" y="287"/>
                    <a:pt x="1" y="374"/>
                    <a:pt x="69" y="390"/>
                  </a:cubicBezTo>
                  <a:cubicBezTo>
                    <a:pt x="172" y="412"/>
                    <a:pt x="279" y="378"/>
                    <a:pt x="378" y="351"/>
                  </a:cubicBezTo>
                  <a:cubicBezTo>
                    <a:pt x="489" y="306"/>
                    <a:pt x="607" y="279"/>
                    <a:pt x="722" y="2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473;p73">
              <a:extLst>
                <a:ext uri="{FF2B5EF4-FFF2-40B4-BE49-F238E27FC236}">
                  <a16:creationId xmlns:a16="http://schemas.microsoft.com/office/drawing/2014/main" id="{B2135EE2-BDF6-8259-2A7D-0B85D8145CC8}"/>
                </a:ext>
              </a:extLst>
            </p:cNvPr>
            <p:cNvSpPr/>
            <p:nvPr/>
          </p:nvSpPr>
          <p:spPr>
            <a:xfrm>
              <a:off x="3989847" y="3525687"/>
              <a:ext cx="10955" cy="23705"/>
            </a:xfrm>
            <a:custGeom>
              <a:avLst/>
              <a:gdLst/>
              <a:ahLst/>
              <a:cxnLst/>
              <a:rect l="l" t="t" r="r" b="b"/>
              <a:pathLst>
                <a:path w="360" h="779" fill="none" extrusionOk="0">
                  <a:moveTo>
                    <a:pt x="8" y="211"/>
                  </a:moveTo>
                  <a:cubicBezTo>
                    <a:pt x="20" y="413"/>
                    <a:pt x="46" y="596"/>
                    <a:pt x="172" y="756"/>
                  </a:cubicBezTo>
                  <a:cubicBezTo>
                    <a:pt x="180" y="767"/>
                    <a:pt x="210" y="779"/>
                    <a:pt x="226" y="760"/>
                  </a:cubicBezTo>
                  <a:cubicBezTo>
                    <a:pt x="359" y="596"/>
                    <a:pt x="329" y="405"/>
                    <a:pt x="333" y="207"/>
                  </a:cubicBezTo>
                  <a:cubicBezTo>
                    <a:pt x="340" y="1"/>
                    <a:pt x="1" y="1"/>
                    <a:pt x="8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474;p73">
              <a:extLst>
                <a:ext uri="{FF2B5EF4-FFF2-40B4-BE49-F238E27FC236}">
                  <a16:creationId xmlns:a16="http://schemas.microsoft.com/office/drawing/2014/main" id="{2D4C6FB4-D0F1-9E73-058D-14E354E5C286}"/>
                </a:ext>
              </a:extLst>
            </p:cNvPr>
            <p:cNvSpPr/>
            <p:nvPr/>
          </p:nvSpPr>
          <p:spPr>
            <a:xfrm>
              <a:off x="3960270" y="3540080"/>
              <a:ext cx="20905" cy="23492"/>
            </a:xfrm>
            <a:custGeom>
              <a:avLst/>
              <a:gdLst/>
              <a:ahLst/>
              <a:cxnLst/>
              <a:rect l="l" t="t" r="r" b="b"/>
              <a:pathLst>
                <a:path w="687" h="772" fill="none" extrusionOk="0">
                  <a:moveTo>
                    <a:pt x="465" y="352"/>
                  </a:moveTo>
                  <a:cubicBezTo>
                    <a:pt x="385" y="264"/>
                    <a:pt x="324" y="130"/>
                    <a:pt x="225" y="62"/>
                  </a:cubicBezTo>
                  <a:cubicBezTo>
                    <a:pt x="130" y="1"/>
                    <a:pt x="15" y="81"/>
                    <a:pt x="8" y="188"/>
                  </a:cubicBezTo>
                  <a:cubicBezTo>
                    <a:pt x="0" y="329"/>
                    <a:pt x="134" y="436"/>
                    <a:pt x="233" y="512"/>
                  </a:cubicBezTo>
                  <a:lnTo>
                    <a:pt x="378" y="611"/>
                  </a:lnTo>
                  <a:cubicBezTo>
                    <a:pt x="435" y="649"/>
                    <a:pt x="500" y="672"/>
                    <a:pt x="553" y="722"/>
                  </a:cubicBezTo>
                  <a:cubicBezTo>
                    <a:pt x="610" y="771"/>
                    <a:pt x="687" y="706"/>
                    <a:pt x="652" y="645"/>
                  </a:cubicBezTo>
                  <a:cubicBezTo>
                    <a:pt x="599" y="535"/>
                    <a:pt x="549" y="443"/>
                    <a:pt x="465" y="3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475;p73">
              <a:extLst>
                <a:ext uri="{FF2B5EF4-FFF2-40B4-BE49-F238E27FC236}">
                  <a16:creationId xmlns:a16="http://schemas.microsoft.com/office/drawing/2014/main" id="{B692B267-5260-5BE9-0A5C-FF3913DA467A}"/>
                </a:ext>
              </a:extLst>
            </p:cNvPr>
            <p:cNvSpPr/>
            <p:nvPr/>
          </p:nvSpPr>
          <p:spPr>
            <a:xfrm>
              <a:off x="3944598" y="3572823"/>
              <a:ext cx="28695" cy="11868"/>
            </a:xfrm>
            <a:custGeom>
              <a:avLst/>
              <a:gdLst/>
              <a:ahLst/>
              <a:cxnLst/>
              <a:rect l="l" t="t" r="r" b="b"/>
              <a:pathLst>
                <a:path w="943" h="390" fill="none" extrusionOk="0">
                  <a:moveTo>
                    <a:pt x="214" y="332"/>
                  </a:moveTo>
                  <a:cubicBezTo>
                    <a:pt x="302" y="340"/>
                    <a:pt x="386" y="340"/>
                    <a:pt x="466" y="351"/>
                  </a:cubicBezTo>
                  <a:cubicBezTo>
                    <a:pt x="561" y="363"/>
                    <a:pt x="672" y="351"/>
                    <a:pt x="767" y="370"/>
                  </a:cubicBezTo>
                  <a:cubicBezTo>
                    <a:pt x="866" y="389"/>
                    <a:pt x="942" y="244"/>
                    <a:pt x="839" y="191"/>
                  </a:cubicBezTo>
                  <a:cubicBezTo>
                    <a:pt x="740" y="145"/>
                    <a:pt x="652" y="88"/>
                    <a:pt x="550" y="50"/>
                  </a:cubicBezTo>
                  <a:cubicBezTo>
                    <a:pt x="447" y="16"/>
                    <a:pt x="321" y="0"/>
                    <a:pt x="214" y="8"/>
                  </a:cubicBezTo>
                  <a:cubicBezTo>
                    <a:pt x="0" y="16"/>
                    <a:pt x="8" y="305"/>
                    <a:pt x="214" y="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476;p73">
              <a:extLst>
                <a:ext uri="{FF2B5EF4-FFF2-40B4-BE49-F238E27FC236}">
                  <a16:creationId xmlns:a16="http://schemas.microsoft.com/office/drawing/2014/main" id="{9A8D18F4-EFFC-3B2F-5FB4-9B03C88F11AF}"/>
                </a:ext>
              </a:extLst>
            </p:cNvPr>
            <p:cNvSpPr/>
            <p:nvPr/>
          </p:nvSpPr>
          <p:spPr>
            <a:xfrm>
              <a:off x="3951080" y="3597653"/>
              <a:ext cx="24527" cy="18471"/>
            </a:xfrm>
            <a:custGeom>
              <a:avLst/>
              <a:gdLst/>
              <a:ahLst/>
              <a:cxnLst/>
              <a:rect l="l" t="t" r="r" b="b"/>
              <a:pathLst>
                <a:path w="806" h="607" fill="none" extrusionOk="0">
                  <a:moveTo>
                    <a:pt x="577" y="50"/>
                  </a:moveTo>
                  <a:cubicBezTo>
                    <a:pt x="546" y="62"/>
                    <a:pt x="501" y="69"/>
                    <a:pt x="462" y="81"/>
                  </a:cubicBezTo>
                  <a:cubicBezTo>
                    <a:pt x="413" y="100"/>
                    <a:pt x="359" y="126"/>
                    <a:pt x="306" y="153"/>
                  </a:cubicBezTo>
                  <a:cubicBezTo>
                    <a:pt x="195" y="206"/>
                    <a:pt x="108" y="279"/>
                    <a:pt x="58" y="393"/>
                  </a:cubicBezTo>
                  <a:cubicBezTo>
                    <a:pt x="1" y="527"/>
                    <a:pt x="176" y="607"/>
                    <a:pt x="279" y="557"/>
                  </a:cubicBezTo>
                  <a:cubicBezTo>
                    <a:pt x="356" y="527"/>
                    <a:pt x="420" y="454"/>
                    <a:pt x="489" y="401"/>
                  </a:cubicBezTo>
                  <a:cubicBezTo>
                    <a:pt x="569" y="344"/>
                    <a:pt x="634" y="271"/>
                    <a:pt x="710" y="210"/>
                  </a:cubicBezTo>
                  <a:cubicBezTo>
                    <a:pt x="806" y="134"/>
                    <a:pt x="680" y="1"/>
                    <a:pt x="57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477;p73">
              <a:extLst>
                <a:ext uri="{FF2B5EF4-FFF2-40B4-BE49-F238E27FC236}">
                  <a16:creationId xmlns:a16="http://schemas.microsoft.com/office/drawing/2014/main" id="{0F2A9698-A810-1E97-296F-A449121BD428}"/>
                </a:ext>
              </a:extLst>
            </p:cNvPr>
            <p:cNvSpPr/>
            <p:nvPr/>
          </p:nvSpPr>
          <p:spPr>
            <a:xfrm>
              <a:off x="3986956" y="3611347"/>
              <a:ext cx="12202" cy="23492"/>
            </a:xfrm>
            <a:custGeom>
              <a:avLst/>
              <a:gdLst/>
              <a:ahLst/>
              <a:cxnLst/>
              <a:rect l="l" t="t" r="r" b="b"/>
              <a:pathLst>
                <a:path w="401" h="772" fill="none" extrusionOk="0">
                  <a:moveTo>
                    <a:pt x="84" y="77"/>
                  </a:moveTo>
                  <a:cubicBezTo>
                    <a:pt x="58" y="256"/>
                    <a:pt x="0" y="515"/>
                    <a:pt x="115" y="676"/>
                  </a:cubicBezTo>
                  <a:cubicBezTo>
                    <a:pt x="176" y="763"/>
                    <a:pt x="344" y="771"/>
                    <a:pt x="367" y="641"/>
                  </a:cubicBezTo>
                  <a:cubicBezTo>
                    <a:pt x="401" y="451"/>
                    <a:pt x="305" y="233"/>
                    <a:pt x="229" y="58"/>
                  </a:cubicBezTo>
                  <a:cubicBezTo>
                    <a:pt x="199" y="1"/>
                    <a:pt x="96" y="12"/>
                    <a:pt x="84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478;p73">
              <a:extLst>
                <a:ext uri="{FF2B5EF4-FFF2-40B4-BE49-F238E27FC236}">
                  <a16:creationId xmlns:a16="http://schemas.microsoft.com/office/drawing/2014/main" id="{6027B04F-0888-BF47-0AB2-D64F581D42F9}"/>
                </a:ext>
              </a:extLst>
            </p:cNvPr>
            <p:cNvSpPr/>
            <p:nvPr/>
          </p:nvSpPr>
          <p:spPr>
            <a:xfrm>
              <a:off x="4013887" y="3608213"/>
              <a:ext cx="19049" cy="23492"/>
            </a:xfrm>
            <a:custGeom>
              <a:avLst/>
              <a:gdLst/>
              <a:ahLst/>
              <a:cxnLst/>
              <a:rect l="l" t="t" r="r" b="b"/>
              <a:pathLst>
                <a:path w="626" h="772" fill="none" extrusionOk="0">
                  <a:moveTo>
                    <a:pt x="427" y="306"/>
                  </a:moveTo>
                  <a:cubicBezTo>
                    <a:pt x="351" y="229"/>
                    <a:pt x="294" y="153"/>
                    <a:pt x="225" y="69"/>
                  </a:cubicBezTo>
                  <a:cubicBezTo>
                    <a:pt x="172" y="1"/>
                    <a:pt x="84" y="12"/>
                    <a:pt x="50" y="92"/>
                  </a:cubicBezTo>
                  <a:cubicBezTo>
                    <a:pt x="0" y="207"/>
                    <a:pt x="69" y="332"/>
                    <a:pt x="134" y="420"/>
                  </a:cubicBezTo>
                  <a:cubicBezTo>
                    <a:pt x="210" y="527"/>
                    <a:pt x="305" y="657"/>
                    <a:pt x="416" y="721"/>
                  </a:cubicBezTo>
                  <a:cubicBezTo>
                    <a:pt x="492" y="771"/>
                    <a:pt x="626" y="706"/>
                    <a:pt x="618" y="607"/>
                  </a:cubicBezTo>
                  <a:cubicBezTo>
                    <a:pt x="599" y="477"/>
                    <a:pt x="515" y="397"/>
                    <a:pt x="427" y="3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479;p73">
              <a:extLst>
                <a:ext uri="{FF2B5EF4-FFF2-40B4-BE49-F238E27FC236}">
                  <a16:creationId xmlns:a16="http://schemas.microsoft.com/office/drawing/2014/main" id="{9D0A1B4C-DF7E-85C8-C625-C22C2BC35BC5}"/>
                </a:ext>
              </a:extLst>
            </p:cNvPr>
            <p:cNvSpPr/>
            <p:nvPr/>
          </p:nvSpPr>
          <p:spPr>
            <a:xfrm>
              <a:off x="4030593" y="3585816"/>
              <a:ext cx="26839" cy="16858"/>
            </a:xfrm>
            <a:custGeom>
              <a:avLst/>
              <a:gdLst/>
              <a:ahLst/>
              <a:cxnLst/>
              <a:rect l="l" t="t" r="r" b="b"/>
              <a:pathLst>
                <a:path w="882" h="554" fill="none" extrusionOk="0">
                  <a:moveTo>
                    <a:pt x="462" y="81"/>
                  </a:moveTo>
                  <a:cubicBezTo>
                    <a:pt x="317" y="27"/>
                    <a:pt x="168" y="1"/>
                    <a:pt x="50" y="115"/>
                  </a:cubicBezTo>
                  <a:cubicBezTo>
                    <a:pt x="0" y="161"/>
                    <a:pt x="23" y="241"/>
                    <a:pt x="88" y="256"/>
                  </a:cubicBezTo>
                  <a:cubicBezTo>
                    <a:pt x="39" y="241"/>
                    <a:pt x="92" y="267"/>
                    <a:pt x="107" y="275"/>
                  </a:cubicBezTo>
                  <a:cubicBezTo>
                    <a:pt x="126" y="290"/>
                    <a:pt x="153" y="294"/>
                    <a:pt x="172" y="306"/>
                  </a:cubicBezTo>
                  <a:cubicBezTo>
                    <a:pt x="241" y="332"/>
                    <a:pt x="306" y="367"/>
                    <a:pt x="367" y="401"/>
                  </a:cubicBezTo>
                  <a:cubicBezTo>
                    <a:pt x="489" y="470"/>
                    <a:pt x="603" y="538"/>
                    <a:pt x="744" y="546"/>
                  </a:cubicBezTo>
                  <a:cubicBezTo>
                    <a:pt x="820" y="554"/>
                    <a:pt x="881" y="466"/>
                    <a:pt x="859" y="401"/>
                  </a:cubicBezTo>
                  <a:cubicBezTo>
                    <a:pt x="798" y="229"/>
                    <a:pt x="630" y="142"/>
                    <a:pt x="462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480;p73">
              <a:extLst>
                <a:ext uri="{FF2B5EF4-FFF2-40B4-BE49-F238E27FC236}">
                  <a16:creationId xmlns:a16="http://schemas.microsoft.com/office/drawing/2014/main" id="{663086B2-E465-4C5E-6F13-B0970341B8BF}"/>
                </a:ext>
              </a:extLst>
            </p:cNvPr>
            <p:cNvSpPr/>
            <p:nvPr/>
          </p:nvSpPr>
          <p:spPr>
            <a:xfrm>
              <a:off x="4068082" y="3476969"/>
              <a:ext cx="23249" cy="23218"/>
            </a:xfrm>
            <a:custGeom>
              <a:avLst/>
              <a:gdLst/>
              <a:ahLst/>
              <a:cxnLst/>
              <a:rect l="l" t="t" r="r" b="b"/>
              <a:pathLst>
                <a:path w="764" h="763" fill="none" extrusionOk="0">
                  <a:moveTo>
                    <a:pt x="115" y="725"/>
                  </a:moveTo>
                  <a:cubicBezTo>
                    <a:pt x="157" y="690"/>
                    <a:pt x="214" y="664"/>
                    <a:pt x="260" y="633"/>
                  </a:cubicBezTo>
                  <a:cubicBezTo>
                    <a:pt x="317" y="595"/>
                    <a:pt x="370" y="553"/>
                    <a:pt x="427" y="515"/>
                  </a:cubicBezTo>
                  <a:cubicBezTo>
                    <a:pt x="527" y="446"/>
                    <a:pt x="694" y="385"/>
                    <a:pt x="736" y="267"/>
                  </a:cubicBezTo>
                  <a:cubicBezTo>
                    <a:pt x="763" y="198"/>
                    <a:pt x="717" y="137"/>
                    <a:pt x="672" y="99"/>
                  </a:cubicBezTo>
                  <a:cubicBezTo>
                    <a:pt x="527" y="0"/>
                    <a:pt x="336" y="175"/>
                    <a:pt x="241" y="278"/>
                  </a:cubicBezTo>
                  <a:cubicBezTo>
                    <a:pt x="183" y="336"/>
                    <a:pt x="138" y="404"/>
                    <a:pt x="99" y="477"/>
                  </a:cubicBezTo>
                  <a:cubicBezTo>
                    <a:pt x="65" y="538"/>
                    <a:pt x="50" y="603"/>
                    <a:pt x="23" y="664"/>
                  </a:cubicBezTo>
                  <a:cubicBezTo>
                    <a:pt x="0" y="717"/>
                    <a:pt x="61" y="763"/>
                    <a:pt x="115" y="7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481;p73">
              <a:extLst>
                <a:ext uri="{FF2B5EF4-FFF2-40B4-BE49-F238E27FC236}">
                  <a16:creationId xmlns:a16="http://schemas.microsoft.com/office/drawing/2014/main" id="{2FEB1D51-8299-E44A-0B1F-22433956A7FD}"/>
                </a:ext>
              </a:extLst>
            </p:cNvPr>
            <p:cNvSpPr/>
            <p:nvPr/>
          </p:nvSpPr>
          <p:spPr>
            <a:xfrm>
              <a:off x="4088622" y="3504356"/>
              <a:ext cx="25105" cy="14424"/>
            </a:xfrm>
            <a:custGeom>
              <a:avLst/>
              <a:gdLst/>
              <a:ahLst/>
              <a:cxnLst/>
              <a:rect l="l" t="t" r="r" b="b"/>
              <a:pathLst>
                <a:path w="825" h="474" fill="none" extrusionOk="0">
                  <a:moveTo>
                    <a:pt x="138" y="439"/>
                  </a:moveTo>
                  <a:cubicBezTo>
                    <a:pt x="336" y="343"/>
                    <a:pt x="653" y="340"/>
                    <a:pt x="782" y="149"/>
                  </a:cubicBezTo>
                  <a:cubicBezTo>
                    <a:pt x="824" y="88"/>
                    <a:pt x="767" y="0"/>
                    <a:pt x="698" y="0"/>
                  </a:cubicBezTo>
                  <a:cubicBezTo>
                    <a:pt x="584" y="0"/>
                    <a:pt x="466" y="69"/>
                    <a:pt x="367" y="115"/>
                  </a:cubicBezTo>
                  <a:cubicBezTo>
                    <a:pt x="248" y="172"/>
                    <a:pt x="149" y="240"/>
                    <a:pt x="54" y="332"/>
                  </a:cubicBezTo>
                  <a:cubicBezTo>
                    <a:pt x="0" y="389"/>
                    <a:pt x="73" y="473"/>
                    <a:pt x="138" y="4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482;p73">
              <a:extLst>
                <a:ext uri="{FF2B5EF4-FFF2-40B4-BE49-F238E27FC236}">
                  <a16:creationId xmlns:a16="http://schemas.microsoft.com/office/drawing/2014/main" id="{50BB95AB-BACD-5C0B-556B-8ECD1A2E1801}"/>
                </a:ext>
              </a:extLst>
            </p:cNvPr>
            <p:cNvSpPr/>
            <p:nvPr/>
          </p:nvSpPr>
          <p:spPr>
            <a:xfrm>
              <a:off x="4040908" y="3458742"/>
              <a:ext cx="15824" cy="23340"/>
            </a:xfrm>
            <a:custGeom>
              <a:avLst/>
              <a:gdLst/>
              <a:ahLst/>
              <a:cxnLst/>
              <a:rect l="l" t="t" r="r" b="b"/>
              <a:pathLst>
                <a:path w="520" h="767" fill="none" extrusionOk="0">
                  <a:moveTo>
                    <a:pt x="115" y="733"/>
                  </a:moveTo>
                  <a:cubicBezTo>
                    <a:pt x="207" y="660"/>
                    <a:pt x="275" y="565"/>
                    <a:pt x="344" y="469"/>
                  </a:cubicBezTo>
                  <a:cubicBezTo>
                    <a:pt x="417" y="370"/>
                    <a:pt x="520" y="256"/>
                    <a:pt x="504" y="122"/>
                  </a:cubicBezTo>
                  <a:cubicBezTo>
                    <a:pt x="500" y="65"/>
                    <a:pt x="443" y="0"/>
                    <a:pt x="378" y="27"/>
                  </a:cubicBezTo>
                  <a:cubicBezTo>
                    <a:pt x="253" y="80"/>
                    <a:pt x="199" y="191"/>
                    <a:pt x="134" y="298"/>
                  </a:cubicBezTo>
                  <a:cubicBezTo>
                    <a:pt x="62" y="412"/>
                    <a:pt x="1" y="546"/>
                    <a:pt x="5" y="687"/>
                  </a:cubicBezTo>
                  <a:cubicBezTo>
                    <a:pt x="5" y="748"/>
                    <a:pt x="73" y="767"/>
                    <a:pt x="115" y="7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483;p73">
              <a:extLst>
                <a:ext uri="{FF2B5EF4-FFF2-40B4-BE49-F238E27FC236}">
                  <a16:creationId xmlns:a16="http://schemas.microsoft.com/office/drawing/2014/main" id="{A17EC579-16EA-5556-E611-DE962C759D94}"/>
                </a:ext>
              </a:extLst>
            </p:cNvPr>
            <p:cNvSpPr/>
            <p:nvPr/>
          </p:nvSpPr>
          <p:spPr>
            <a:xfrm>
              <a:off x="4012487" y="3452930"/>
              <a:ext cx="10590" cy="21727"/>
            </a:xfrm>
            <a:custGeom>
              <a:avLst/>
              <a:gdLst/>
              <a:ahLst/>
              <a:cxnLst/>
              <a:rect l="l" t="t" r="r" b="b"/>
              <a:pathLst>
                <a:path w="348" h="714" fill="none" extrusionOk="0">
                  <a:moveTo>
                    <a:pt x="191" y="630"/>
                  </a:moveTo>
                  <a:cubicBezTo>
                    <a:pt x="233" y="481"/>
                    <a:pt x="306" y="344"/>
                    <a:pt x="332" y="191"/>
                  </a:cubicBezTo>
                  <a:cubicBezTo>
                    <a:pt x="348" y="115"/>
                    <a:pt x="313" y="23"/>
                    <a:pt x="229" y="4"/>
                  </a:cubicBezTo>
                  <a:cubicBezTo>
                    <a:pt x="214" y="1"/>
                    <a:pt x="199" y="1"/>
                    <a:pt x="191" y="1"/>
                  </a:cubicBezTo>
                  <a:cubicBezTo>
                    <a:pt x="103" y="1"/>
                    <a:pt x="46" y="65"/>
                    <a:pt x="42" y="145"/>
                  </a:cubicBezTo>
                  <a:cubicBezTo>
                    <a:pt x="23" y="309"/>
                    <a:pt x="0" y="462"/>
                    <a:pt x="35" y="622"/>
                  </a:cubicBezTo>
                  <a:cubicBezTo>
                    <a:pt x="42" y="714"/>
                    <a:pt x="168" y="706"/>
                    <a:pt x="191" y="6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484;p73">
              <a:extLst>
                <a:ext uri="{FF2B5EF4-FFF2-40B4-BE49-F238E27FC236}">
                  <a16:creationId xmlns:a16="http://schemas.microsoft.com/office/drawing/2014/main" id="{9F79102D-B270-85DF-13B8-BB3AC1973B69}"/>
                </a:ext>
              </a:extLst>
            </p:cNvPr>
            <p:cNvSpPr/>
            <p:nvPr/>
          </p:nvSpPr>
          <p:spPr>
            <a:xfrm>
              <a:off x="3945176" y="3457798"/>
              <a:ext cx="11290" cy="23827"/>
            </a:xfrm>
            <a:custGeom>
              <a:avLst/>
              <a:gdLst/>
              <a:ahLst/>
              <a:cxnLst/>
              <a:rect l="l" t="t" r="r" b="b"/>
              <a:pathLst>
                <a:path w="371" h="783" fill="none" extrusionOk="0">
                  <a:moveTo>
                    <a:pt x="218" y="702"/>
                  </a:moveTo>
                  <a:cubicBezTo>
                    <a:pt x="264" y="783"/>
                    <a:pt x="370" y="725"/>
                    <a:pt x="359" y="645"/>
                  </a:cubicBezTo>
                  <a:cubicBezTo>
                    <a:pt x="344" y="584"/>
                    <a:pt x="359" y="504"/>
                    <a:pt x="351" y="439"/>
                  </a:cubicBezTo>
                  <a:cubicBezTo>
                    <a:pt x="344" y="363"/>
                    <a:pt x="344" y="287"/>
                    <a:pt x="332" y="207"/>
                  </a:cubicBezTo>
                  <a:cubicBezTo>
                    <a:pt x="321" y="1"/>
                    <a:pt x="0" y="1"/>
                    <a:pt x="16" y="207"/>
                  </a:cubicBezTo>
                  <a:cubicBezTo>
                    <a:pt x="23" y="302"/>
                    <a:pt x="42" y="386"/>
                    <a:pt x="80" y="474"/>
                  </a:cubicBezTo>
                  <a:cubicBezTo>
                    <a:pt x="115" y="558"/>
                    <a:pt x="176" y="622"/>
                    <a:pt x="218" y="7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485;p73">
              <a:extLst>
                <a:ext uri="{FF2B5EF4-FFF2-40B4-BE49-F238E27FC236}">
                  <a16:creationId xmlns:a16="http://schemas.microsoft.com/office/drawing/2014/main" id="{EF9032CF-45DB-33A6-162F-FB9082B79BEF}"/>
                </a:ext>
              </a:extLst>
            </p:cNvPr>
            <p:cNvSpPr/>
            <p:nvPr/>
          </p:nvSpPr>
          <p:spPr>
            <a:xfrm>
              <a:off x="3907109" y="3472313"/>
              <a:ext cx="21849" cy="27174"/>
            </a:xfrm>
            <a:custGeom>
              <a:avLst/>
              <a:gdLst/>
              <a:ahLst/>
              <a:cxnLst/>
              <a:rect l="l" t="t" r="r" b="b"/>
              <a:pathLst>
                <a:path w="718" h="893" fill="none" extrusionOk="0">
                  <a:moveTo>
                    <a:pt x="492" y="782"/>
                  </a:moveTo>
                  <a:cubicBezTo>
                    <a:pt x="550" y="893"/>
                    <a:pt x="717" y="817"/>
                    <a:pt x="687" y="702"/>
                  </a:cubicBezTo>
                  <a:cubicBezTo>
                    <a:pt x="660" y="595"/>
                    <a:pt x="626" y="500"/>
                    <a:pt x="569" y="405"/>
                  </a:cubicBezTo>
                  <a:cubicBezTo>
                    <a:pt x="511" y="309"/>
                    <a:pt x="431" y="191"/>
                    <a:pt x="344" y="119"/>
                  </a:cubicBezTo>
                  <a:cubicBezTo>
                    <a:pt x="199" y="0"/>
                    <a:pt x="0" y="145"/>
                    <a:pt x="84" y="321"/>
                  </a:cubicBezTo>
                  <a:cubicBezTo>
                    <a:pt x="168" y="512"/>
                    <a:pt x="393" y="595"/>
                    <a:pt x="492" y="7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486;p73">
              <a:extLst>
                <a:ext uri="{FF2B5EF4-FFF2-40B4-BE49-F238E27FC236}">
                  <a16:creationId xmlns:a16="http://schemas.microsoft.com/office/drawing/2014/main" id="{5A52A66C-AC41-6E93-EA87-D6C7D6853EEC}"/>
                </a:ext>
              </a:extLst>
            </p:cNvPr>
            <p:cNvSpPr/>
            <p:nvPr/>
          </p:nvSpPr>
          <p:spPr>
            <a:xfrm>
              <a:off x="3883313" y="3505969"/>
              <a:ext cx="23462" cy="18471"/>
            </a:xfrm>
            <a:custGeom>
              <a:avLst/>
              <a:gdLst/>
              <a:ahLst/>
              <a:cxnLst/>
              <a:rect l="l" t="t" r="r" b="b"/>
              <a:pathLst>
                <a:path w="771" h="607" fill="none" extrusionOk="0">
                  <a:moveTo>
                    <a:pt x="550" y="531"/>
                  </a:moveTo>
                  <a:cubicBezTo>
                    <a:pt x="645" y="607"/>
                    <a:pt x="771" y="439"/>
                    <a:pt x="679" y="363"/>
                  </a:cubicBezTo>
                  <a:cubicBezTo>
                    <a:pt x="519" y="229"/>
                    <a:pt x="420" y="31"/>
                    <a:pt x="199" y="4"/>
                  </a:cubicBezTo>
                  <a:cubicBezTo>
                    <a:pt x="142" y="1"/>
                    <a:pt x="73" y="42"/>
                    <a:pt x="46" y="92"/>
                  </a:cubicBezTo>
                  <a:cubicBezTo>
                    <a:pt x="1" y="168"/>
                    <a:pt x="20" y="241"/>
                    <a:pt x="73" y="306"/>
                  </a:cubicBezTo>
                  <a:cubicBezTo>
                    <a:pt x="187" y="451"/>
                    <a:pt x="412" y="424"/>
                    <a:pt x="550" y="5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487;p73">
              <a:extLst>
                <a:ext uri="{FF2B5EF4-FFF2-40B4-BE49-F238E27FC236}">
                  <a16:creationId xmlns:a16="http://schemas.microsoft.com/office/drawing/2014/main" id="{211769B0-BA6A-A0BA-48C7-672491A13FCA}"/>
                </a:ext>
              </a:extLst>
            </p:cNvPr>
            <p:cNvSpPr/>
            <p:nvPr/>
          </p:nvSpPr>
          <p:spPr>
            <a:xfrm>
              <a:off x="3864751" y="3542058"/>
              <a:ext cx="26718" cy="13024"/>
            </a:xfrm>
            <a:custGeom>
              <a:avLst/>
              <a:gdLst/>
              <a:ahLst/>
              <a:cxnLst/>
              <a:rect l="l" t="t" r="r" b="b"/>
              <a:pathLst>
                <a:path w="878" h="428" fill="none" extrusionOk="0">
                  <a:moveTo>
                    <a:pt x="260" y="409"/>
                  </a:moveTo>
                  <a:cubicBezTo>
                    <a:pt x="344" y="397"/>
                    <a:pt x="416" y="397"/>
                    <a:pt x="504" y="409"/>
                  </a:cubicBezTo>
                  <a:cubicBezTo>
                    <a:pt x="599" y="416"/>
                    <a:pt x="687" y="409"/>
                    <a:pt x="778" y="416"/>
                  </a:cubicBezTo>
                  <a:cubicBezTo>
                    <a:pt x="858" y="428"/>
                    <a:pt x="878" y="313"/>
                    <a:pt x="816" y="275"/>
                  </a:cubicBezTo>
                  <a:cubicBezTo>
                    <a:pt x="721" y="218"/>
                    <a:pt x="660" y="134"/>
                    <a:pt x="553" y="85"/>
                  </a:cubicBezTo>
                  <a:cubicBezTo>
                    <a:pt x="431" y="20"/>
                    <a:pt x="286" y="1"/>
                    <a:pt x="160" y="65"/>
                  </a:cubicBezTo>
                  <a:cubicBezTo>
                    <a:pt x="0" y="142"/>
                    <a:pt x="77" y="420"/>
                    <a:pt x="260" y="4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488;p73">
              <a:extLst>
                <a:ext uri="{FF2B5EF4-FFF2-40B4-BE49-F238E27FC236}">
                  <a16:creationId xmlns:a16="http://schemas.microsoft.com/office/drawing/2014/main" id="{31F4A9E1-8E53-7C5A-3C4A-147B5ADB08A3}"/>
                </a:ext>
              </a:extLst>
            </p:cNvPr>
            <p:cNvSpPr/>
            <p:nvPr/>
          </p:nvSpPr>
          <p:spPr>
            <a:xfrm>
              <a:off x="3861038" y="3579670"/>
              <a:ext cx="24405" cy="11168"/>
            </a:xfrm>
            <a:custGeom>
              <a:avLst/>
              <a:gdLst/>
              <a:ahLst/>
              <a:cxnLst/>
              <a:rect l="l" t="t" r="r" b="b"/>
              <a:pathLst>
                <a:path w="802" h="367" fill="none" extrusionOk="0">
                  <a:moveTo>
                    <a:pt x="206" y="347"/>
                  </a:moveTo>
                  <a:cubicBezTo>
                    <a:pt x="370" y="328"/>
                    <a:pt x="542" y="290"/>
                    <a:pt x="713" y="309"/>
                  </a:cubicBezTo>
                  <a:cubicBezTo>
                    <a:pt x="794" y="321"/>
                    <a:pt x="801" y="203"/>
                    <a:pt x="733" y="176"/>
                  </a:cubicBezTo>
                  <a:cubicBezTo>
                    <a:pt x="557" y="111"/>
                    <a:pt x="397" y="54"/>
                    <a:pt x="210" y="31"/>
                  </a:cubicBezTo>
                  <a:cubicBezTo>
                    <a:pt x="0" y="0"/>
                    <a:pt x="0" y="367"/>
                    <a:pt x="206" y="3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489;p73">
              <a:extLst>
                <a:ext uri="{FF2B5EF4-FFF2-40B4-BE49-F238E27FC236}">
                  <a16:creationId xmlns:a16="http://schemas.microsoft.com/office/drawing/2014/main" id="{DA802888-78C3-02FB-692D-C48B70466F6F}"/>
                </a:ext>
              </a:extLst>
            </p:cNvPr>
            <p:cNvSpPr/>
            <p:nvPr/>
          </p:nvSpPr>
          <p:spPr>
            <a:xfrm>
              <a:off x="3861616" y="3610191"/>
              <a:ext cx="26018" cy="13967"/>
            </a:xfrm>
            <a:custGeom>
              <a:avLst/>
              <a:gdLst/>
              <a:ahLst/>
              <a:cxnLst/>
              <a:rect l="l" t="t" r="r" b="b"/>
              <a:pathLst>
                <a:path w="855" h="459" fill="none" extrusionOk="0">
                  <a:moveTo>
                    <a:pt x="817" y="229"/>
                  </a:moveTo>
                  <a:cubicBezTo>
                    <a:pt x="855" y="195"/>
                    <a:pt x="820" y="138"/>
                    <a:pt x="775" y="138"/>
                  </a:cubicBezTo>
                  <a:cubicBezTo>
                    <a:pt x="557" y="134"/>
                    <a:pt x="260" y="0"/>
                    <a:pt x="77" y="184"/>
                  </a:cubicBezTo>
                  <a:cubicBezTo>
                    <a:pt x="0" y="256"/>
                    <a:pt x="27" y="409"/>
                    <a:pt x="141" y="431"/>
                  </a:cubicBezTo>
                  <a:cubicBezTo>
                    <a:pt x="263" y="458"/>
                    <a:pt x="397" y="424"/>
                    <a:pt x="511" y="393"/>
                  </a:cubicBezTo>
                  <a:cubicBezTo>
                    <a:pt x="633" y="355"/>
                    <a:pt x="721" y="309"/>
                    <a:pt x="817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490;p73">
              <a:extLst>
                <a:ext uri="{FF2B5EF4-FFF2-40B4-BE49-F238E27FC236}">
                  <a16:creationId xmlns:a16="http://schemas.microsoft.com/office/drawing/2014/main" id="{3BFAE268-75FB-7156-F04D-B1B3E23B1852}"/>
                </a:ext>
              </a:extLst>
            </p:cNvPr>
            <p:cNvSpPr/>
            <p:nvPr/>
          </p:nvSpPr>
          <p:spPr>
            <a:xfrm>
              <a:off x="3868798" y="3644546"/>
              <a:ext cx="25926" cy="17193"/>
            </a:xfrm>
            <a:custGeom>
              <a:avLst/>
              <a:gdLst/>
              <a:ahLst/>
              <a:cxnLst/>
              <a:rect l="l" t="t" r="r" b="b"/>
              <a:pathLst>
                <a:path w="852" h="565" fill="none" extrusionOk="0">
                  <a:moveTo>
                    <a:pt x="725" y="39"/>
                  </a:moveTo>
                  <a:cubicBezTo>
                    <a:pt x="527" y="168"/>
                    <a:pt x="127" y="100"/>
                    <a:pt x="31" y="351"/>
                  </a:cubicBezTo>
                  <a:cubicBezTo>
                    <a:pt x="1" y="424"/>
                    <a:pt x="66" y="496"/>
                    <a:pt x="127" y="519"/>
                  </a:cubicBezTo>
                  <a:cubicBezTo>
                    <a:pt x="256" y="565"/>
                    <a:pt x="397" y="450"/>
                    <a:pt x="508" y="397"/>
                  </a:cubicBezTo>
                  <a:cubicBezTo>
                    <a:pt x="561" y="367"/>
                    <a:pt x="607" y="328"/>
                    <a:pt x="657" y="290"/>
                  </a:cubicBezTo>
                  <a:cubicBezTo>
                    <a:pt x="714" y="244"/>
                    <a:pt x="752" y="183"/>
                    <a:pt x="802" y="134"/>
                  </a:cubicBezTo>
                  <a:cubicBezTo>
                    <a:pt x="851" y="84"/>
                    <a:pt x="783" y="0"/>
                    <a:pt x="72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491;p73">
              <a:extLst>
                <a:ext uri="{FF2B5EF4-FFF2-40B4-BE49-F238E27FC236}">
                  <a16:creationId xmlns:a16="http://schemas.microsoft.com/office/drawing/2014/main" id="{9CEA6455-1ABC-8CCD-01E0-B4CD48CA4A4F}"/>
                </a:ext>
              </a:extLst>
            </p:cNvPr>
            <p:cNvSpPr/>
            <p:nvPr/>
          </p:nvSpPr>
          <p:spPr>
            <a:xfrm>
              <a:off x="3892594" y="3670076"/>
              <a:ext cx="17802" cy="15124"/>
            </a:xfrm>
            <a:custGeom>
              <a:avLst/>
              <a:gdLst/>
              <a:ahLst/>
              <a:cxnLst/>
              <a:rect l="l" t="t" r="r" b="b"/>
              <a:pathLst>
                <a:path w="585" h="497" fill="none" extrusionOk="0">
                  <a:moveTo>
                    <a:pt x="474" y="8"/>
                  </a:moveTo>
                  <a:cubicBezTo>
                    <a:pt x="294" y="39"/>
                    <a:pt x="146" y="134"/>
                    <a:pt x="35" y="286"/>
                  </a:cubicBezTo>
                  <a:cubicBezTo>
                    <a:pt x="1" y="332"/>
                    <a:pt x="16" y="405"/>
                    <a:pt x="54" y="443"/>
                  </a:cubicBezTo>
                  <a:cubicBezTo>
                    <a:pt x="107" y="496"/>
                    <a:pt x="188" y="489"/>
                    <a:pt x="241" y="443"/>
                  </a:cubicBezTo>
                  <a:cubicBezTo>
                    <a:pt x="344" y="351"/>
                    <a:pt x="397" y="195"/>
                    <a:pt x="516" y="119"/>
                  </a:cubicBezTo>
                  <a:cubicBezTo>
                    <a:pt x="584" y="81"/>
                    <a:pt x="542" y="0"/>
                    <a:pt x="47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492;p73">
              <a:extLst>
                <a:ext uri="{FF2B5EF4-FFF2-40B4-BE49-F238E27FC236}">
                  <a16:creationId xmlns:a16="http://schemas.microsoft.com/office/drawing/2014/main" id="{9426FE0F-5E3F-0E45-B5E2-BE29294966C2}"/>
                </a:ext>
              </a:extLst>
            </p:cNvPr>
            <p:cNvSpPr/>
            <p:nvPr/>
          </p:nvSpPr>
          <p:spPr>
            <a:xfrm>
              <a:off x="3913712" y="3686782"/>
              <a:ext cx="19536" cy="19658"/>
            </a:xfrm>
            <a:custGeom>
              <a:avLst/>
              <a:gdLst/>
              <a:ahLst/>
              <a:cxnLst/>
              <a:rect l="l" t="t" r="r" b="b"/>
              <a:pathLst>
                <a:path w="642" h="646" fill="none" extrusionOk="0">
                  <a:moveTo>
                    <a:pt x="539" y="20"/>
                  </a:moveTo>
                  <a:cubicBezTo>
                    <a:pt x="375" y="81"/>
                    <a:pt x="172" y="172"/>
                    <a:pt x="89" y="332"/>
                  </a:cubicBezTo>
                  <a:cubicBezTo>
                    <a:pt x="1" y="508"/>
                    <a:pt x="237" y="645"/>
                    <a:pt x="355" y="485"/>
                  </a:cubicBezTo>
                  <a:cubicBezTo>
                    <a:pt x="439" y="371"/>
                    <a:pt x="596" y="260"/>
                    <a:pt x="634" y="104"/>
                  </a:cubicBezTo>
                  <a:cubicBezTo>
                    <a:pt x="642" y="58"/>
                    <a:pt x="592" y="1"/>
                    <a:pt x="539" y="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493;p73">
              <a:extLst>
                <a:ext uri="{FF2B5EF4-FFF2-40B4-BE49-F238E27FC236}">
                  <a16:creationId xmlns:a16="http://schemas.microsoft.com/office/drawing/2014/main" id="{3FC6F044-2A7A-35F4-7765-9B16B5EBE8F2}"/>
                </a:ext>
              </a:extLst>
            </p:cNvPr>
            <p:cNvSpPr/>
            <p:nvPr/>
          </p:nvSpPr>
          <p:spPr>
            <a:xfrm>
              <a:off x="3944020" y="3699319"/>
              <a:ext cx="13359" cy="19536"/>
            </a:xfrm>
            <a:custGeom>
              <a:avLst/>
              <a:gdLst/>
              <a:ahLst/>
              <a:cxnLst/>
              <a:rect l="l" t="t" r="r" b="b"/>
              <a:pathLst>
                <a:path w="439" h="642" fill="none" extrusionOk="0">
                  <a:moveTo>
                    <a:pt x="324" y="54"/>
                  </a:moveTo>
                  <a:cubicBezTo>
                    <a:pt x="252" y="199"/>
                    <a:pt x="0" y="332"/>
                    <a:pt x="77" y="527"/>
                  </a:cubicBezTo>
                  <a:cubicBezTo>
                    <a:pt x="111" y="607"/>
                    <a:pt x="199" y="641"/>
                    <a:pt x="271" y="580"/>
                  </a:cubicBezTo>
                  <a:cubicBezTo>
                    <a:pt x="332" y="523"/>
                    <a:pt x="351" y="420"/>
                    <a:pt x="382" y="344"/>
                  </a:cubicBezTo>
                  <a:cubicBezTo>
                    <a:pt x="420" y="256"/>
                    <a:pt x="424" y="180"/>
                    <a:pt x="435" y="88"/>
                  </a:cubicBezTo>
                  <a:cubicBezTo>
                    <a:pt x="439" y="27"/>
                    <a:pt x="351" y="1"/>
                    <a:pt x="324" y="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494;p73">
              <a:extLst>
                <a:ext uri="{FF2B5EF4-FFF2-40B4-BE49-F238E27FC236}">
                  <a16:creationId xmlns:a16="http://schemas.microsoft.com/office/drawing/2014/main" id="{81DE45A8-494C-7E10-9330-46F301105163}"/>
                </a:ext>
              </a:extLst>
            </p:cNvPr>
            <p:cNvSpPr/>
            <p:nvPr/>
          </p:nvSpPr>
          <p:spPr>
            <a:xfrm>
              <a:off x="3980566" y="3700932"/>
              <a:ext cx="9312" cy="24192"/>
            </a:xfrm>
            <a:custGeom>
              <a:avLst/>
              <a:gdLst/>
              <a:ahLst/>
              <a:cxnLst/>
              <a:rect l="l" t="t" r="r" b="b"/>
              <a:pathLst>
                <a:path w="306" h="795" fill="none" extrusionOk="0">
                  <a:moveTo>
                    <a:pt x="214" y="51"/>
                  </a:moveTo>
                  <a:cubicBezTo>
                    <a:pt x="187" y="1"/>
                    <a:pt x="119" y="1"/>
                    <a:pt x="85" y="51"/>
                  </a:cubicBezTo>
                  <a:cubicBezTo>
                    <a:pt x="35" y="127"/>
                    <a:pt x="27" y="226"/>
                    <a:pt x="20" y="310"/>
                  </a:cubicBezTo>
                  <a:cubicBezTo>
                    <a:pt x="4" y="405"/>
                    <a:pt x="1" y="516"/>
                    <a:pt x="8" y="611"/>
                  </a:cubicBezTo>
                  <a:cubicBezTo>
                    <a:pt x="35" y="794"/>
                    <a:pt x="268" y="794"/>
                    <a:pt x="290" y="611"/>
                  </a:cubicBezTo>
                  <a:cubicBezTo>
                    <a:pt x="306" y="516"/>
                    <a:pt x="294" y="405"/>
                    <a:pt x="283" y="310"/>
                  </a:cubicBezTo>
                  <a:cubicBezTo>
                    <a:pt x="271" y="222"/>
                    <a:pt x="268" y="127"/>
                    <a:pt x="214" y="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495;p73">
              <a:extLst>
                <a:ext uri="{FF2B5EF4-FFF2-40B4-BE49-F238E27FC236}">
                  <a16:creationId xmlns:a16="http://schemas.microsoft.com/office/drawing/2014/main" id="{1CAF2F47-4A5F-4B20-E7C8-CFB01CDD5223}"/>
                </a:ext>
              </a:extLst>
            </p:cNvPr>
            <p:cNvSpPr/>
            <p:nvPr/>
          </p:nvSpPr>
          <p:spPr>
            <a:xfrm>
              <a:off x="4016534" y="3704188"/>
              <a:ext cx="12233" cy="19414"/>
            </a:xfrm>
            <a:custGeom>
              <a:avLst/>
              <a:gdLst/>
              <a:ahLst/>
              <a:cxnLst/>
              <a:rect l="l" t="t" r="r" b="b"/>
              <a:pathLst>
                <a:path w="402" h="638" fill="none" extrusionOk="0">
                  <a:moveTo>
                    <a:pt x="73" y="8"/>
                  </a:moveTo>
                  <a:cubicBezTo>
                    <a:pt x="39" y="1"/>
                    <a:pt x="1" y="27"/>
                    <a:pt x="1" y="62"/>
                  </a:cubicBezTo>
                  <a:cubicBezTo>
                    <a:pt x="1" y="146"/>
                    <a:pt x="20" y="233"/>
                    <a:pt x="24" y="317"/>
                  </a:cubicBezTo>
                  <a:cubicBezTo>
                    <a:pt x="35" y="409"/>
                    <a:pt x="16" y="535"/>
                    <a:pt x="92" y="596"/>
                  </a:cubicBezTo>
                  <a:cubicBezTo>
                    <a:pt x="123" y="622"/>
                    <a:pt x="176" y="638"/>
                    <a:pt x="215" y="607"/>
                  </a:cubicBezTo>
                  <a:cubicBezTo>
                    <a:pt x="401" y="477"/>
                    <a:pt x="268" y="69"/>
                    <a:pt x="73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496;p73">
              <a:extLst>
                <a:ext uri="{FF2B5EF4-FFF2-40B4-BE49-F238E27FC236}">
                  <a16:creationId xmlns:a16="http://schemas.microsoft.com/office/drawing/2014/main" id="{70D6EACF-420A-3B56-5B75-2B77E1234B6F}"/>
                </a:ext>
              </a:extLst>
            </p:cNvPr>
            <p:cNvSpPr/>
            <p:nvPr/>
          </p:nvSpPr>
          <p:spPr>
            <a:xfrm>
              <a:off x="4042765" y="3696428"/>
              <a:ext cx="17558" cy="21362"/>
            </a:xfrm>
            <a:custGeom>
              <a:avLst/>
              <a:gdLst/>
              <a:ahLst/>
              <a:cxnLst/>
              <a:rect l="l" t="t" r="r" b="b"/>
              <a:pathLst>
                <a:path w="577" h="702" fill="none" extrusionOk="0">
                  <a:moveTo>
                    <a:pt x="157" y="31"/>
                  </a:moveTo>
                  <a:cubicBezTo>
                    <a:pt x="115" y="0"/>
                    <a:pt x="58" y="31"/>
                    <a:pt x="43" y="76"/>
                  </a:cubicBezTo>
                  <a:cubicBezTo>
                    <a:pt x="1" y="191"/>
                    <a:pt x="58" y="336"/>
                    <a:pt x="115" y="431"/>
                  </a:cubicBezTo>
                  <a:cubicBezTo>
                    <a:pt x="184" y="542"/>
                    <a:pt x="279" y="702"/>
                    <a:pt x="424" y="694"/>
                  </a:cubicBezTo>
                  <a:cubicBezTo>
                    <a:pt x="478" y="687"/>
                    <a:pt x="508" y="664"/>
                    <a:pt x="527" y="618"/>
                  </a:cubicBezTo>
                  <a:cubicBezTo>
                    <a:pt x="577" y="492"/>
                    <a:pt x="470" y="382"/>
                    <a:pt x="398" y="294"/>
                  </a:cubicBezTo>
                  <a:cubicBezTo>
                    <a:pt x="325" y="202"/>
                    <a:pt x="253" y="92"/>
                    <a:pt x="157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497;p73">
              <a:extLst>
                <a:ext uri="{FF2B5EF4-FFF2-40B4-BE49-F238E27FC236}">
                  <a16:creationId xmlns:a16="http://schemas.microsoft.com/office/drawing/2014/main" id="{BEF4E08F-2752-BF97-9D82-E12E8DE7D394}"/>
                </a:ext>
              </a:extLst>
            </p:cNvPr>
            <p:cNvSpPr/>
            <p:nvPr/>
          </p:nvSpPr>
          <p:spPr>
            <a:xfrm>
              <a:off x="4070638" y="3680514"/>
              <a:ext cx="20114" cy="20358"/>
            </a:xfrm>
            <a:custGeom>
              <a:avLst/>
              <a:gdLst/>
              <a:ahLst/>
              <a:cxnLst/>
              <a:rect l="l" t="t" r="r" b="b"/>
              <a:pathLst>
                <a:path w="661" h="669" fill="none" extrusionOk="0">
                  <a:moveTo>
                    <a:pt x="511" y="664"/>
                  </a:moveTo>
                  <a:cubicBezTo>
                    <a:pt x="603" y="668"/>
                    <a:pt x="660" y="538"/>
                    <a:pt x="588" y="477"/>
                  </a:cubicBezTo>
                  <a:cubicBezTo>
                    <a:pt x="515" y="416"/>
                    <a:pt x="107" y="1"/>
                    <a:pt x="35" y="226"/>
                  </a:cubicBezTo>
                  <a:cubicBezTo>
                    <a:pt x="0" y="321"/>
                    <a:pt x="118" y="428"/>
                    <a:pt x="176" y="493"/>
                  </a:cubicBezTo>
                  <a:cubicBezTo>
                    <a:pt x="221" y="538"/>
                    <a:pt x="267" y="580"/>
                    <a:pt x="324" y="619"/>
                  </a:cubicBezTo>
                  <a:cubicBezTo>
                    <a:pt x="378" y="657"/>
                    <a:pt x="443" y="657"/>
                    <a:pt x="511" y="6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498;p73">
              <a:extLst>
                <a:ext uri="{FF2B5EF4-FFF2-40B4-BE49-F238E27FC236}">
                  <a16:creationId xmlns:a16="http://schemas.microsoft.com/office/drawing/2014/main" id="{A8F33401-4675-1506-1009-94034C8F2937}"/>
                </a:ext>
              </a:extLst>
            </p:cNvPr>
            <p:cNvSpPr/>
            <p:nvPr/>
          </p:nvSpPr>
          <p:spPr>
            <a:xfrm>
              <a:off x="4104872" y="3528122"/>
              <a:ext cx="29730" cy="12233"/>
            </a:xfrm>
            <a:custGeom>
              <a:avLst/>
              <a:gdLst/>
              <a:ahLst/>
              <a:cxnLst/>
              <a:rect l="l" t="t" r="r" b="b"/>
              <a:pathLst>
                <a:path w="977" h="402" fill="none" extrusionOk="0">
                  <a:moveTo>
                    <a:pt x="88" y="398"/>
                  </a:moveTo>
                  <a:cubicBezTo>
                    <a:pt x="252" y="379"/>
                    <a:pt x="424" y="375"/>
                    <a:pt x="592" y="359"/>
                  </a:cubicBezTo>
                  <a:cubicBezTo>
                    <a:pt x="729" y="344"/>
                    <a:pt x="912" y="344"/>
                    <a:pt x="969" y="192"/>
                  </a:cubicBezTo>
                  <a:cubicBezTo>
                    <a:pt x="977" y="169"/>
                    <a:pt x="969" y="142"/>
                    <a:pt x="950" y="123"/>
                  </a:cubicBezTo>
                  <a:cubicBezTo>
                    <a:pt x="839" y="1"/>
                    <a:pt x="633" y="70"/>
                    <a:pt x="500" y="89"/>
                  </a:cubicBezTo>
                  <a:cubicBezTo>
                    <a:pt x="340" y="112"/>
                    <a:pt x="168" y="180"/>
                    <a:pt x="38" y="287"/>
                  </a:cubicBezTo>
                  <a:cubicBezTo>
                    <a:pt x="0" y="321"/>
                    <a:pt x="31" y="401"/>
                    <a:pt x="88" y="3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499;p73">
              <a:extLst>
                <a:ext uri="{FF2B5EF4-FFF2-40B4-BE49-F238E27FC236}">
                  <a16:creationId xmlns:a16="http://schemas.microsoft.com/office/drawing/2014/main" id="{114130AF-09B9-B18F-5F2E-7C74D26510E7}"/>
                </a:ext>
              </a:extLst>
            </p:cNvPr>
            <p:cNvSpPr/>
            <p:nvPr/>
          </p:nvSpPr>
          <p:spPr>
            <a:xfrm>
              <a:off x="4118687" y="3559251"/>
              <a:ext cx="25774" cy="11168"/>
            </a:xfrm>
            <a:custGeom>
              <a:avLst/>
              <a:gdLst/>
              <a:ahLst/>
              <a:cxnLst/>
              <a:rect l="l" t="t" r="r" b="b"/>
              <a:pathLst>
                <a:path w="847" h="367" fill="none" extrusionOk="0">
                  <a:moveTo>
                    <a:pt x="27" y="168"/>
                  </a:moveTo>
                  <a:cubicBezTo>
                    <a:pt x="0" y="198"/>
                    <a:pt x="15" y="248"/>
                    <a:pt x="54" y="263"/>
                  </a:cubicBezTo>
                  <a:cubicBezTo>
                    <a:pt x="168" y="294"/>
                    <a:pt x="294" y="309"/>
                    <a:pt x="416" y="328"/>
                  </a:cubicBezTo>
                  <a:cubicBezTo>
                    <a:pt x="538" y="347"/>
                    <a:pt x="645" y="366"/>
                    <a:pt x="763" y="313"/>
                  </a:cubicBezTo>
                  <a:cubicBezTo>
                    <a:pt x="847" y="275"/>
                    <a:pt x="839" y="141"/>
                    <a:pt x="763" y="99"/>
                  </a:cubicBezTo>
                  <a:cubicBezTo>
                    <a:pt x="568" y="0"/>
                    <a:pt x="179" y="0"/>
                    <a:pt x="27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500;p73">
              <a:extLst>
                <a:ext uri="{FF2B5EF4-FFF2-40B4-BE49-F238E27FC236}">
                  <a16:creationId xmlns:a16="http://schemas.microsoft.com/office/drawing/2014/main" id="{02223DD1-CF7C-4EE1-6F79-F0116784FAAD}"/>
                </a:ext>
              </a:extLst>
            </p:cNvPr>
            <p:cNvSpPr/>
            <p:nvPr/>
          </p:nvSpPr>
          <p:spPr>
            <a:xfrm>
              <a:off x="4117743" y="3589072"/>
              <a:ext cx="24405" cy="12781"/>
            </a:xfrm>
            <a:custGeom>
              <a:avLst/>
              <a:gdLst/>
              <a:ahLst/>
              <a:cxnLst/>
              <a:rect l="l" t="t" r="r" b="b"/>
              <a:pathLst>
                <a:path w="802" h="420" fill="none" extrusionOk="0">
                  <a:moveTo>
                    <a:pt x="474" y="65"/>
                  </a:moveTo>
                  <a:cubicBezTo>
                    <a:pt x="344" y="31"/>
                    <a:pt x="172" y="0"/>
                    <a:pt x="54" y="77"/>
                  </a:cubicBezTo>
                  <a:cubicBezTo>
                    <a:pt x="1" y="111"/>
                    <a:pt x="1" y="187"/>
                    <a:pt x="54" y="222"/>
                  </a:cubicBezTo>
                  <a:cubicBezTo>
                    <a:pt x="153" y="283"/>
                    <a:pt x="287" y="298"/>
                    <a:pt x="401" y="332"/>
                  </a:cubicBezTo>
                  <a:cubicBezTo>
                    <a:pt x="523" y="363"/>
                    <a:pt x="641" y="420"/>
                    <a:pt x="760" y="351"/>
                  </a:cubicBezTo>
                  <a:cubicBezTo>
                    <a:pt x="783" y="336"/>
                    <a:pt x="802" y="302"/>
                    <a:pt x="794" y="267"/>
                  </a:cubicBezTo>
                  <a:cubicBezTo>
                    <a:pt x="733" y="134"/>
                    <a:pt x="603" y="96"/>
                    <a:pt x="474" y="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501;p73">
              <a:extLst>
                <a:ext uri="{FF2B5EF4-FFF2-40B4-BE49-F238E27FC236}">
                  <a16:creationId xmlns:a16="http://schemas.microsoft.com/office/drawing/2014/main" id="{D8640137-BEC2-5019-6127-12E794C8A530}"/>
                </a:ext>
              </a:extLst>
            </p:cNvPr>
            <p:cNvSpPr/>
            <p:nvPr/>
          </p:nvSpPr>
          <p:spPr>
            <a:xfrm>
              <a:off x="4113818" y="3623184"/>
              <a:ext cx="23096" cy="12902"/>
            </a:xfrm>
            <a:custGeom>
              <a:avLst/>
              <a:gdLst/>
              <a:ahLst/>
              <a:cxnLst/>
              <a:rect l="l" t="t" r="r" b="b"/>
              <a:pathLst>
                <a:path w="759" h="424" fill="none" extrusionOk="0">
                  <a:moveTo>
                    <a:pt x="442" y="39"/>
                  </a:moveTo>
                  <a:cubicBezTo>
                    <a:pt x="385" y="20"/>
                    <a:pt x="320" y="12"/>
                    <a:pt x="259" y="4"/>
                  </a:cubicBezTo>
                  <a:cubicBezTo>
                    <a:pt x="187" y="1"/>
                    <a:pt x="137" y="35"/>
                    <a:pt x="69" y="50"/>
                  </a:cubicBezTo>
                  <a:cubicBezTo>
                    <a:pt x="11" y="62"/>
                    <a:pt x="0" y="165"/>
                    <a:pt x="69" y="172"/>
                  </a:cubicBezTo>
                  <a:cubicBezTo>
                    <a:pt x="114" y="184"/>
                    <a:pt x="156" y="214"/>
                    <a:pt x="198" y="233"/>
                  </a:cubicBezTo>
                  <a:cubicBezTo>
                    <a:pt x="248" y="264"/>
                    <a:pt x="305" y="287"/>
                    <a:pt x="359" y="317"/>
                  </a:cubicBezTo>
                  <a:cubicBezTo>
                    <a:pt x="454" y="367"/>
                    <a:pt x="549" y="424"/>
                    <a:pt x="660" y="393"/>
                  </a:cubicBezTo>
                  <a:cubicBezTo>
                    <a:pt x="717" y="378"/>
                    <a:pt x="759" y="310"/>
                    <a:pt x="740" y="249"/>
                  </a:cubicBezTo>
                  <a:cubicBezTo>
                    <a:pt x="694" y="130"/>
                    <a:pt x="564" y="77"/>
                    <a:pt x="442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502;p73">
              <a:extLst>
                <a:ext uri="{FF2B5EF4-FFF2-40B4-BE49-F238E27FC236}">
                  <a16:creationId xmlns:a16="http://schemas.microsoft.com/office/drawing/2014/main" id="{256633BD-1FE6-AB55-5C8A-B9F96B60BAF0}"/>
                </a:ext>
              </a:extLst>
            </p:cNvPr>
            <p:cNvSpPr/>
            <p:nvPr/>
          </p:nvSpPr>
          <p:spPr>
            <a:xfrm>
              <a:off x="4100703" y="3643846"/>
              <a:ext cx="24983" cy="15458"/>
            </a:xfrm>
            <a:custGeom>
              <a:avLst/>
              <a:gdLst/>
              <a:ahLst/>
              <a:cxnLst/>
              <a:rect l="l" t="t" r="r" b="b"/>
              <a:pathLst>
                <a:path w="821" h="508" fill="none" extrusionOk="0">
                  <a:moveTo>
                    <a:pt x="244" y="65"/>
                  </a:moveTo>
                  <a:cubicBezTo>
                    <a:pt x="156" y="0"/>
                    <a:pt x="0" y="84"/>
                    <a:pt x="76" y="195"/>
                  </a:cubicBezTo>
                  <a:cubicBezTo>
                    <a:pt x="206" y="374"/>
                    <a:pt x="496" y="508"/>
                    <a:pt x="713" y="451"/>
                  </a:cubicBezTo>
                  <a:cubicBezTo>
                    <a:pt x="786" y="431"/>
                    <a:pt x="820" y="332"/>
                    <a:pt x="759" y="279"/>
                  </a:cubicBezTo>
                  <a:cubicBezTo>
                    <a:pt x="610" y="157"/>
                    <a:pt x="397" y="184"/>
                    <a:pt x="244" y="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503;p73">
              <a:extLst>
                <a:ext uri="{FF2B5EF4-FFF2-40B4-BE49-F238E27FC236}">
                  <a16:creationId xmlns:a16="http://schemas.microsoft.com/office/drawing/2014/main" id="{BD9C4E9F-33FB-0F9F-79CA-564F6F300643}"/>
                </a:ext>
              </a:extLst>
            </p:cNvPr>
            <p:cNvSpPr/>
            <p:nvPr/>
          </p:nvSpPr>
          <p:spPr>
            <a:xfrm>
              <a:off x="4089322" y="3666242"/>
              <a:ext cx="26018" cy="16736"/>
            </a:xfrm>
            <a:custGeom>
              <a:avLst/>
              <a:gdLst/>
              <a:ahLst/>
              <a:cxnLst/>
              <a:rect l="l" t="t" r="r" b="b"/>
              <a:pathLst>
                <a:path w="855" h="550" fill="none" extrusionOk="0">
                  <a:moveTo>
                    <a:pt x="210" y="50"/>
                  </a:moveTo>
                  <a:cubicBezTo>
                    <a:pt x="130" y="1"/>
                    <a:pt x="0" y="104"/>
                    <a:pt x="69" y="191"/>
                  </a:cubicBezTo>
                  <a:cubicBezTo>
                    <a:pt x="134" y="279"/>
                    <a:pt x="218" y="340"/>
                    <a:pt x="313" y="397"/>
                  </a:cubicBezTo>
                  <a:cubicBezTo>
                    <a:pt x="412" y="458"/>
                    <a:pt x="561" y="550"/>
                    <a:pt x="679" y="531"/>
                  </a:cubicBezTo>
                  <a:cubicBezTo>
                    <a:pt x="775" y="515"/>
                    <a:pt x="855" y="424"/>
                    <a:pt x="797" y="325"/>
                  </a:cubicBezTo>
                  <a:cubicBezTo>
                    <a:pt x="683" y="142"/>
                    <a:pt x="389" y="149"/>
                    <a:pt x="210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504;p73">
              <a:extLst>
                <a:ext uri="{FF2B5EF4-FFF2-40B4-BE49-F238E27FC236}">
                  <a16:creationId xmlns:a16="http://schemas.microsoft.com/office/drawing/2014/main" id="{A93B2F89-BBEA-BA52-A62C-5ED8FF56034E}"/>
                </a:ext>
              </a:extLst>
            </p:cNvPr>
            <p:cNvSpPr/>
            <p:nvPr/>
          </p:nvSpPr>
          <p:spPr>
            <a:xfrm>
              <a:off x="3929170" y="3573857"/>
              <a:ext cx="10346" cy="11411"/>
            </a:xfrm>
            <a:custGeom>
              <a:avLst/>
              <a:gdLst/>
              <a:ahLst/>
              <a:cxnLst/>
              <a:rect l="l" t="t" r="r" b="b"/>
              <a:pathLst>
                <a:path w="340" h="375" fill="none" extrusionOk="0">
                  <a:moveTo>
                    <a:pt x="317" y="119"/>
                  </a:moveTo>
                  <a:cubicBezTo>
                    <a:pt x="282" y="77"/>
                    <a:pt x="256" y="54"/>
                    <a:pt x="202" y="35"/>
                  </a:cubicBezTo>
                  <a:cubicBezTo>
                    <a:pt x="103" y="1"/>
                    <a:pt x="0" y="88"/>
                    <a:pt x="0" y="188"/>
                  </a:cubicBezTo>
                  <a:cubicBezTo>
                    <a:pt x="0" y="287"/>
                    <a:pt x="103" y="374"/>
                    <a:pt x="202" y="340"/>
                  </a:cubicBezTo>
                  <a:cubicBezTo>
                    <a:pt x="256" y="321"/>
                    <a:pt x="282" y="302"/>
                    <a:pt x="317" y="252"/>
                  </a:cubicBezTo>
                  <a:cubicBezTo>
                    <a:pt x="339" y="222"/>
                    <a:pt x="339" y="153"/>
                    <a:pt x="317" y="1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505;p73">
              <a:extLst>
                <a:ext uri="{FF2B5EF4-FFF2-40B4-BE49-F238E27FC236}">
                  <a16:creationId xmlns:a16="http://schemas.microsoft.com/office/drawing/2014/main" id="{25185CBF-6118-A82F-060C-DBAB9B7986F0}"/>
                </a:ext>
              </a:extLst>
            </p:cNvPr>
            <p:cNvSpPr/>
            <p:nvPr/>
          </p:nvSpPr>
          <p:spPr>
            <a:xfrm>
              <a:off x="3947489" y="3527909"/>
              <a:ext cx="10377" cy="11046"/>
            </a:xfrm>
            <a:custGeom>
              <a:avLst/>
              <a:gdLst/>
              <a:ahLst/>
              <a:cxnLst/>
              <a:rect l="l" t="t" r="r" b="b"/>
              <a:pathLst>
                <a:path w="341" h="363" fill="none" extrusionOk="0">
                  <a:moveTo>
                    <a:pt x="245" y="54"/>
                  </a:moveTo>
                  <a:cubicBezTo>
                    <a:pt x="237" y="54"/>
                    <a:pt x="233" y="46"/>
                    <a:pt x="229" y="46"/>
                  </a:cubicBezTo>
                  <a:cubicBezTo>
                    <a:pt x="130" y="0"/>
                    <a:pt x="1" y="58"/>
                    <a:pt x="1" y="180"/>
                  </a:cubicBezTo>
                  <a:cubicBezTo>
                    <a:pt x="1" y="305"/>
                    <a:pt x="127" y="363"/>
                    <a:pt x="229" y="313"/>
                  </a:cubicBezTo>
                  <a:cubicBezTo>
                    <a:pt x="233" y="313"/>
                    <a:pt x="237" y="309"/>
                    <a:pt x="245" y="309"/>
                  </a:cubicBezTo>
                  <a:cubicBezTo>
                    <a:pt x="340" y="256"/>
                    <a:pt x="340" y="100"/>
                    <a:pt x="245" y="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506;p73">
              <a:extLst>
                <a:ext uri="{FF2B5EF4-FFF2-40B4-BE49-F238E27FC236}">
                  <a16:creationId xmlns:a16="http://schemas.microsoft.com/office/drawing/2014/main" id="{75472118-D171-F11B-86E8-1AB3A948DCDC}"/>
                </a:ext>
              </a:extLst>
            </p:cNvPr>
            <p:cNvSpPr/>
            <p:nvPr/>
          </p:nvSpPr>
          <p:spPr>
            <a:xfrm>
              <a:off x="3987656" y="3509225"/>
              <a:ext cx="10468" cy="11868"/>
            </a:xfrm>
            <a:custGeom>
              <a:avLst/>
              <a:gdLst/>
              <a:ahLst/>
              <a:cxnLst/>
              <a:rect l="l" t="t" r="r" b="b"/>
              <a:pathLst>
                <a:path w="344" h="390" fill="none" extrusionOk="0">
                  <a:moveTo>
                    <a:pt x="271" y="305"/>
                  </a:moveTo>
                  <a:cubicBezTo>
                    <a:pt x="279" y="298"/>
                    <a:pt x="286" y="294"/>
                    <a:pt x="290" y="290"/>
                  </a:cubicBezTo>
                  <a:cubicBezTo>
                    <a:pt x="344" y="248"/>
                    <a:pt x="344" y="141"/>
                    <a:pt x="290" y="99"/>
                  </a:cubicBezTo>
                  <a:cubicBezTo>
                    <a:pt x="286" y="96"/>
                    <a:pt x="279" y="88"/>
                    <a:pt x="271" y="84"/>
                  </a:cubicBezTo>
                  <a:cubicBezTo>
                    <a:pt x="172" y="0"/>
                    <a:pt x="0" y="50"/>
                    <a:pt x="0" y="195"/>
                  </a:cubicBezTo>
                  <a:cubicBezTo>
                    <a:pt x="4" y="344"/>
                    <a:pt x="172" y="389"/>
                    <a:pt x="271" y="3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507;p73">
              <a:extLst>
                <a:ext uri="{FF2B5EF4-FFF2-40B4-BE49-F238E27FC236}">
                  <a16:creationId xmlns:a16="http://schemas.microsoft.com/office/drawing/2014/main" id="{8FC5EA10-4987-A8D3-FCAE-2E0EBBCDF9BF}"/>
                </a:ext>
              </a:extLst>
            </p:cNvPr>
            <p:cNvSpPr/>
            <p:nvPr/>
          </p:nvSpPr>
          <p:spPr>
            <a:xfrm>
              <a:off x="4033605" y="3521518"/>
              <a:ext cx="10377" cy="9555"/>
            </a:xfrm>
            <a:custGeom>
              <a:avLst/>
              <a:gdLst/>
              <a:ahLst/>
              <a:cxnLst/>
              <a:rect l="l" t="t" r="r" b="b"/>
              <a:pathLst>
                <a:path w="341" h="314" fill="none" extrusionOk="0">
                  <a:moveTo>
                    <a:pt x="54" y="226"/>
                  </a:moveTo>
                  <a:cubicBezTo>
                    <a:pt x="96" y="313"/>
                    <a:pt x="245" y="313"/>
                    <a:pt x="287" y="226"/>
                  </a:cubicBezTo>
                  <a:cubicBezTo>
                    <a:pt x="287" y="218"/>
                    <a:pt x="294" y="218"/>
                    <a:pt x="294" y="214"/>
                  </a:cubicBezTo>
                  <a:cubicBezTo>
                    <a:pt x="340" y="119"/>
                    <a:pt x="283" y="1"/>
                    <a:pt x="168" y="1"/>
                  </a:cubicBezTo>
                  <a:cubicBezTo>
                    <a:pt x="54" y="1"/>
                    <a:pt x="1" y="119"/>
                    <a:pt x="46" y="214"/>
                  </a:cubicBezTo>
                  <a:cubicBezTo>
                    <a:pt x="54" y="218"/>
                    <a:pt x="54" y="218"/>
                    <a:pt x="54" y="2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508;p73">
              <a:extLst>
                <a:ext uri="{FF2B5EF4-FFF2-40B4-BE49-F238E27FC236}">
                  <a16:creationId xmlns:a16="http://schemas.microsoft.com/office/drawing/2014/main" id="{7F676B4C-0615-5638-7A0F-018EE5CF95F2}"/>
                </a:ext>
              </a:extLst>
            </p:cNvPr>
            <p:cNvSpPr/>
            <p:nvPr/>
          </p:nvSpPr>
          <p:spPr>
            <a:xfrm>
              <a:off x="3939030" y="3620171"/>
              <a:ext cx="9646" cy="9555"/>
            </a:xfrm>
            <a:custGeom>
              <a:avLst/>
              <a:gdLst/>
              <a:ahLst/>
              <a:cxnLst/>
              <a:rect l="l" t="t" r="r" b="b"/>
              <a:pathLst>
                <a:path w="317" h="314" fill="none" extrusionOk="0">
                  <a:moveTo>
                    <a:pt x="317" y="157"/>
                  </a:moveTo>
                  <a:cubicBezTo>
                    <a:pt x="317" y="73"/>
                    <a:pt x="244" y="0"/>
                    <a:pt x="160" y="0"/>
                  </a:cubicBezTo>
                  <a:cubicBezTo>
                    <a:pt x="73" y="0"/>
                    <a:pt x="0" y="73"/>
                    <a:pt x="0" y="157"/>
                  </a:cubicBezTo>
                  <a:cubicBezTo>
                    <a:pt x="0" y="245"/>
                    <a:pt x="73" y="313"/>
                    <a:pt x="160" y="313"/>
                  </a:cubicBezTo>
                  <a:cubicBezTo>
                    <a:pt x="244" y="313"/>
                    <a:pt x="317" y="245"/>
                    <a:pt x="317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509;p73">
              <a:extLst>
                <a:ext uri="{FF2B5EF4-FFF2-40B4-BE49-F238E27FC236}">
                  <a16:creationId xmlns:a16="http://schemas.microsoft.com/office/drawing/2014/main" id="{A5C54CF3-9728-D29D-B0C1-E3C8EA31683A}"/>
                </a:ext>
              </a:extLst>
            </p:cNvPr>
            <p:cNvSpPr/>
            <p:nvPr/>
          </p:nvSpPr>
          <p:spPr>
            <a:xfrm>
              <a:off x="3986257" y="3643024"/>
              <a:ext cx="12811" cy="10133"/>
            </a:xfrm>
            <a:custGeom>
              <a:avLst/>
              <a:gdLst/>
              <a:ahLst/>
              <a:cxnLst/>
              <a:rect l="l" t="t" r="r" b="b"/>
              <a:pathLst>
                <a:path w="421" h="333" fill="none" extrusionOk="0">
                  <a:moveTo>
                    <a:pt x="210" y="1"/>
                  </a:moveTo>
                  <a:cubicBezTo>
                    <a:pt x="0" y="1"/>
                    <a:pt x="0" y="333"/>
                    <a:pt x="210" y="333"/>
                  </a:cubicBezTo>
                  <a:cubicBezTo>
                    <a:pt x="420" y="333"/>
                    <a:pt x="420" y="1"/>
                    <a:pt x="2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510;p73">
              <a:extLst>
                <a:ext uri="{FF2B5EF4-FFF2-40B4-BE49-F238E27FC236}">
                  <a16:creationId xmlns:a16="http://schemas.microsoft.com/office/drawing/2014/main" id="{94AFE773-6955-0105-C99F-D75940957C01}"/>
                </a:ext>
              </a:extLst>
            </p:cNvPr>
            <p:cNvSpPr/>
            <p:nvPr/>
          </p:nvSpPr>
          <p:spPr>
            <a:xfrm>
              <a:off x="4031049" y="3635843"/>
              <a:ext cx="12446" cy="9768"/>
            </a:xfrm>
            <a:custGeom>
              <a:avLst/>
              <a:gdLst/>
              <a:ahLst/>
              <a:cxnLst/>
              <a:rect l="l" t="t" r="r" b="b"/>
              <a:pathLst>
                <a:path w="409" h="321" fill="none" extrusionOk="0">
                  <a:moveTo>
                    <a:pt x="207" y="0"/>
                  </a:moveTo>
                  <a:cubicBezTo>
                    <a:pt x="1" y="0"/>
                    <a:pt x="1" y="321"/>
                    <a:pt x="207" y="321"/>
                  </a:cubicBezTo>
                  <a:cubicBezTo>
                    <a:pt x="409" y="321"/>
                    <a:pt x="409" y="0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511;p73">
              <a:extLst>
                <a:ext uri="{FF2B5EF4-FFF2-40B4-BE49-F238E27FC236}">
                  <a16:creationId xmlns:a16="http://schemas.microsoft.com/office/drawing/2014/main" id="{12BE2C69-9AA2-C70A-1697-3D5C41B6CF61}"/>
                </a:ext>
              </a:extLst>
            </p:cNvPr>
            <p:cNvSpPr/>
            <p:nvPr/>
          </p:nvSpPr>
          <p:spPr>
            <a:xfrm>
              <a:off x="4061357" y="3551826"/>
              <a:ext cx="9646" cy="7547"/>
            </a:xfrm>
            <a:custGeom>
              <a:avLst/>
              <a:gdLst/>
              <a:ahLst/>
              <a:cxnLst/>
              <a:rect l="l" t="t" r="r" b="b"/>
              <a:pathLst>
                <a:path w="317" h="248" fill="none" extrusionOk="0">
                  <a:moveTo>
                    <a:pt x="156" y="248"/>
                  </a:moveTo>
                  <a:cubicBezTo>
                    <a:pt x="317" y="248"/>
                    <a:pt x="317" y="4"/>
                    <a:pt x="156" y="4"/>
                  </a:cubicBezTo>
                  <a:cubicBezTo>
                    <a:pt x="0" y="0"/>
                    <a:pt x="0" y="248"/>
                    <a:pt x="156" y="2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512;p73">
              <a:extLst>
                <a:ext uri="{FF2B5EF4-FFF2-40B4-BE49-F238E27FC236}">
                  <a16:creationId xmlns:a16="http://schemas.microsoft.com/office/drawing/2014/main" id="{4B0E937C-ECD2-DA54-5A70-459900936FB6}"/>
                </a:ext>
              </a:extLst>
            </p:cNvPr>
            <p:cNvSpPr/>
            <p:nvPr/>
          </p:nvSpPr>
          <p:spPr>
            <a:xfrm>
              <a:off x="4060779" y="3597410"/>
              <a:ext cx="10803" cy="12811"/>
            </a:xfrm>
            <a:custGeom>
              <a:avLst/>
              <a:gdLst/>
              <a:ahLst/>
              <a:cxnLst/>
              <a:rect l="l" t="t" r="r" b="b"/>
              <a:pathLst>
                <a:path w="355" h="421" fill="none" extrusionOk="0">
                  <a:moveTo>
                    <a:pt x="347" y="153"/>
                  </a:moveTo>
                  <a:cubicBezTo>
                    <a:pt x="332" y="96"/>
                    <a:pt x="286" y="47"/>
                    <a:pt x="225" y="28"/>
                  </a:cubicBezTo>
                  <a:cubicBezTo>
                    <a:pt x="114" y="1"/>
                    <a:pt x="0" y="85"/>
                    <a:pt x="0" y="199"/>
                  </a:cubicBezTo>
                  <a:cubicBezTo>
                    <a:pt x="0" y="333"/>
                    <a:pt x="149" y="420"/>
                    <a:pt x="267" y="352"/>
                  </a:cubicBezTo>
                  <a:cubicBezTo>
                    <a:pt x="298" y="337"/>
                    <a:pt x="317" y="314"/>
                    <a:pt x="328" y="287"/>
                  </a:cubicBezTo>
                  <a:cubicBezTo>
                    <a:pt x="328" y="291"/>
                    <a:pt x="336" y="279"/>
                    <a:pt x="339" y="260"/>
                  </a:cubicBezTo>
                  <a:lnTo>
                    <a:pt x="339" y="260"/>
                  </a:lnTo>
                  <a:cubicBezTo>
                    <a:pt x="339" y="256"/>
                    <a:pt x="343" y="253"/>
                    <a:pt x="343" y="241"/>
                  </a:cubicBezTo>
                  <a:cubicBezTo>
                    <a:pt x="355" y="218"/>
                    <a:pt x="355" y="184"/>
                    <a:pt x="347" y="1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513;p73">
              <a:extLst>
                <a:ext uri="{FF2B5EF4-FFF2-40B4-BE49-F238E27FC236}">
                  <a16:creationId xmlns:a16="http://schemas.microsoft.com/office/drawing/2014/main" id="{5E61C9D0-C56A-0FC4-65E2-CB3D8B126848}"/>
                </a:ext>
              </a:extLst>
            </p:cNvPr>
            <p:cNvSpPr/>
            <p:nvPr/>
          </p:nvSpPr>
          <p:spPr>
            <a:xfrm>
              <a:off x="3993560" y="3574436"/>
              <a:ext cx="13846" cy="15124"/>
            </a:xfrm>
            <a:custGeom>
              <a:avLst/>
              <a:gdLst/>
              <a:ahLst/>
              <a:cxnLst/>
              <a:rect l="l" t="t" r="r" b="b"/>
              <a:pathLst>
                <a:path w="455" h="497" fill="none" extrusionOk="0">
                  <a:moveTo>
                    <a:pt x="58" y="146"/>
                  </a:moveTo>
                  <a:cubicBezTo>
                    <a:pt x="1" y="245"/>
                    <a:pt x="35" y="378"/>
                    <a:pt x="134" y="436"/>
                  </a:cubicBezTo>
                  <a:cubicBezTo>
                    <a:pt x="245" y="497"/>
                    <a:pt x="428" y="443"/>
                    <a:pt x="447" y="306"/>
                  </a:cubicBezTo>
                  <a:cubicBezTo>
                    <a:pt x="455" y="230"/>
                    <a:pt x="451" y="157"/>
                    <a:pt x="394" y="100"/>
                  </a:cubicBezTo>
                  <a:cubicBezTo>
                    <a:pt x="294" y="1"/>
                    <a:pt x="127" y="24"/>
                    <a:pt x="58" y="1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514;p73">
              <a:extLst>
                <a:ext uri="{FF2B5EF4-FFF2-40B4-BE49-F238E27FC236}">
                  <a16:creationId xmlns:a16="http://schemas.microsoft.com/office/drawing/2014/main" id="{92D4FA26-B8B3-3EF7-47DD-9FFA5E42BE54}"/>
                </a:ext>
              </a:extLst>
            </p:cNvPr>
            <p:cNvSpPr/>
            <p:nvPr/>
          </p:nvSpPr>
          <p:spPr>
            <a:xfrm>
              <a:off x="4010631" y="3862848"/>
              <a:ext cx="13724" cy="8034"/>
            </a:xfrm>
            <a:custGeom>
              <a:avLst/>
              <a:gdLst/>
              <a:ahLst/>
              <a:cxnLst/>
              <a:rect l="l" t="t" r="r" b="b"/>
              <a:pathLst>
                <a:path w="451" h="264" fill="none" extrusionOk="0">
                  <a:moveTo>
                    <a:pt x="431" y="42"/>
                  </a:moveTo>
                  <a:cubicBezTo>
                    <a:pt x="424" y="23"/>
                    <a:pt x="405" y="16"/>
                    <a:pt x="386" y="4"/>
                  </a:cubicBezTo>
                  <a:lnTo>
                    <a:pt x="386" y="4"/>
                  </a:lnTo>
                  <a:cubicBezTo>
                    <a:pt x="374" y="0"/>
                    <a:pt x="370" y="0"/>
                    <a:pt x="363" y="0"/>
                  </a:cubicBezTo>
                  <a:cubicBezTo>
                    <a:pt x="290" y="0"/>
                    <a:pt x="214" y="19"/>
                    <a:pt x="153" y="54"/>
                  </a:cubicBezTo>
                  <a:cubicBezTo>
                    <a:pt x="115" y="73"/>
                    <a:pt x="42" y="100"/>
                    <a:pt x="27" y="149"/>
                  </a:cubicBezTo>
                  <a:cubicBezTo>
                    <a:pt x="0" y="172"/>
                    <a:pt x="19" y="214"/>
                    <a:pt x="46" y="229"/>
                  </a:cubicBezTo>
                  <a:cubicBezTo>
                    <a:pt x="88" y="264"/>
                    <a:pt x="164" y="245"/>
                    <a:pt x="214" y="241"/>
                  </a:cubicBezTo>
                  <a:cubicBezTo>
                    <a:pt x="290" y="225"/>
                    <a:pt x="363" y="191"/>
                    <a:pt x="424" y="145"/>
                  </a:cubicBezTo>
                  <a:cubicBezTo>
                    <a:pt x="450" y="119"/>
                    <a:pt x="450" y="81"/>
                    <a:pt x="439" y="50"/>
                  </a:cubicBezTo>
                  <a:cubicBezTo>
                    <a:pt x="431" y="50"/>
                    <a:pt x="431" y="50"/>
                    <a:pt x="43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515;p73">
              <a:extLst>
                <a:ext uri="{FF2B5EF4-FFF2-40B4-BE49-F238E27FC236}">
                  <a16:creationId xmlns:a16="http://schemas.microsoft.com/office/drawing/2014/main" id="{A18D9AE8-2C64-7E32-C376-EAA001E25B26}"/>
                </a:ext>
              </a:extLst>
            </p:cNvPr>
            <p:cNvSpPr/>
            <p:nvPr/>
          </p:nvSpPr>
          <p:spPr>
            <a:xfrm>
              <a:off x="3968972" y="3862848"/>
              <a:ext cx="14637" cy="8490"/>
            </a:xfrm>
            <a:custGeom>
              <a:avLst/>
              <a:gdLst/>
              <a:ahLst/>
              <a:cxnLst/>
              <a:rect l="l" t="t" r="r" b="b"/>
              <a:pathLst>
                <a:path w="481" h="279" fill="none" extrusionOk="0">
                  <a:moveTo>
                    <a:pt x="343" y="61"/>
                  </a:moveTo>
                  <a:cubicBezTo>
                    <a:pt x="271" y="31"/>
                    <a:pt x="195" y="0"/>
                    <a:pt x="118" y="4"/>
                  </a:cubicBezTo>
                  <a:cubicBezTo>
                    <a:pt x="92" y="4"/>
                    <a:pt x="57" y="19"/>
                    <a:pt x="46" y="50"/>
                  </a:cubicBezTo>
                  <a:cubicBezTo>
                    <a:pt x="0" y="164"/>
                    <a:pt x="160" y="214"/>
                    <a:pt x="237" y="241"/>
                  </a:cubicBezTo>
                  <a:cubicBezTo>
                    <a:pt x="286" y="252"/>
                    <a:pt x="385" y="279"/>
                    <a:pt x="435" y="233"/>
                  </a:cubicBezTo>
                  <a:cubicBezTo>
                    <a:pt x="466" y="225"/>
                    <a:pt x="481" y="176"/>
                    <a:pt x="454" y="153"/>
                  </a:cubicBezTo>
                  <a:cubicBezTo>
                    <a:pt x="439" y="111"/>
                    <a:pt x="382" y="81"/>
                    <a:pt x="343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Beveled 50">
            <a:extLst>
              <a:ext uri="{FF2B5EF4-FFF2-40B4-BE49-F238E27FC236}">
                <a16:creationId xmlns:a16="http://schemas.microsoft.com/office/drawing/2014/main" id="{821BC3FA-1211-B7B9-EABB-CC4EE7B58E96}"/>
              </a:ext>
            </a:extLst>
          </p:cNvPr>
          <p:cNvSpPr/>
          <p:nvPr/>
        </p:nvSpPr>
        <p:spPr>
          <a:xfrm>
            <a:off x="3182444" y="1195237"/>
            <a:ext cx="2495219" cy="2253048"/>
          </a:xfrm>
          <a:prstGeom prst="beve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1" name="Google Shape;116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VEHICLE DETECTION AND TRACKING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2" name="Google Shape;1162;p47"/>
          <p:cNvSpPr txBox="1">
            <a:spLocks noGrp="1"/>
          </p:cNvSpPr>
          <p:nvPr>
            <p:ph type="subTitle" idx="1"/>
          </p:nvPr>
        </p:nvSpPr>
        <p:spPr>
          <a:xfrm>
            <a:off x="396420" y="1832409"/>
            <a:ext cx="291992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YOLOv4 provides real-time object detection with a balance of speed and accuracy, ideal for dynamic traffic conditions.</a:t>
            </a:r>
            <a:endParaRPr/>
          </a:p>
        </p:txBody>
      </p:sp>
      <p:sp>
        <p:nvSpPr>
          <p:cNvPr id="1163" name="Google Shape;1163;p47"/>
          <p:cNvSpPr txBox="1">
            <a:spLocks noGrp="1"/>
          </p:cNvSpPr>
          <p:nvPr>
            <p:ph type="subTitle" idx="2"/>
          </p:nvPr>
        </p:nvSpPr>
        <p:spPr>
          <a:xfrm>
            <a:off x="5539968" y="1899117"/>
            <a:ext cx="3207612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Its robustness enables accurate detection of vehicles in varying environmental and lighting conditions.</a:t>
            </a:r>
            <a:endParaRPr/>
          </a:p>
        </p:txBody>
      </p:sp>
      <p:sp>
        <p:nvSpPr>
          <p:cNvPr id="1164" name="Google Shape;1164;p47"/>
          <p:cNvSpPr txBox="1">
            <a:spLocks noGrp="1"/>
          </p:cNvSpPr>
          <p:nvPr>
            <p:ph type="subTitle" idx="3"/>
          </p:nvPr>
        </p:nvSpPr>
        <p:spPr>
          <a:xfrm>
            <a:off x="303956" y="3775522"/>
            <a:ext cx="327198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YOLOv4’s optimized architecture enables fast inference times, crucial for real-time speed detection in vehicles</a:t>
            </a:r>
            <a:endParaRPr/>
          </a:p>
        </p:txBody>
      </p:sp>
      <p:sp>
        <p:nvSpPr>
          <p:cNvPr id="1166" name="Google Shape;1166;p47"/>
          <p:cNvSpPr txBox="1">
            <a:spLocks noGrp="1"/>
          </p:cNvSpPr>
          <p:nvPr>
            <p:ph type="subTitle" idx="5"/>
          </p:nvPr>
        </p:nvSpPr>
        <p:spPr>
          <a:xfrm>
            <a:off x="396420" y="1638832"/>
            <a:ext cx="284267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YOLOv4 Efficiency</a:t>
            </a:r>
            <a:endParaRPr/>
          </a:p>
        </p:txBody>
      </p:sp>
      <p:sp>
        <p:nvSpPr>
          <p:cNvPr id="1167" name="Google Shape;1167;p47"/>
          <p:cNvSpPr txBox="1">
            <a:spLocks noGrp="1"/>
          </p:cNvSpPr>
          <p:nvPr>
            <p:ph type="subTitle" idx="6"/>
          </p:nvPr>
        </p:nvSpPr>
        <p:spPr>
          <a:xfrm>
            <a:off x="319167" y="3423708"/>
            <a:ext cx="2997177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Inference</a:t>
            </a:r>
            <a:endParaRPr/>
          </a:p>
        </p:txBody>
      </p:sp>
      <p:sp>
        <p:nvSpPr>
          <p:cNvPr id="1168" name="Google Shape;1168;p47"/>
          <p:cNvSpPr txBox="1">
            <a:spLocks noGrp="1"/>
          </p:cNvSpPr>
          <p:nvPr>
            <p:ph type="subTitle" idx="7"/>
          </p:nvPr>
        </p:nvSpPr>
        <p:spPr>
          <a:xfrm>
            <a:off x="5238841" y="1647297"/>
            <a:ext cx="390515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High Detection Precision</a:t>
            </a:r>
            <a:endParaRPr/>
          </a:p>
        </p:txBody>
      </p:sp>
      <p:sp>
        <p:nvSpPr>
          <p:cNvPr id="1170" name="Google Shape;1170;p47"/>
          <p:cNvSpPr/>
          <p:nvPr/>
        </p:nvSpPr>
        <p:spPr>
          <a:xfrm rot="1120410">
            <a:off x="7061780" y="1038487"/>
            <a:ext cx="198230" cy="498596"/>
          </a:xfrm>
          <a:custGeom>
            <a:avLst/>
            <a:gdLst/>
            <a:ahLst/>
            <a:cxnLst/>
            <a:rect l="l" t="t" r="r" b="b"/>
            <a:pathLst>
              <a:path w="4722" h="11877" extrusionOk="0">
                <a:moveTo>
                  <a:pt x="2349" y="358"/>
                </a:moveTo>
                <a:cubicBezTo>
                  <a:pt x="2695" y="358"/>
                  <a:pt x="2993" y="561"/>
                  <a:pt x="3133" y="859"/>
                </a:cubicBezTo>
                <a:lnTo>
                  <a:pt x="1565" y="859"/>
                </a:lnTo>
                <a:cubicBezTo>
                  <a:pt x="1705" y="564"/>
                  <a:pt x="2003" y="358"/>
                  <a:pt x="2349" y="358"/>
                </a:cubicBezTo>
                <a:close/>
                <a:moveTo>
                  <a:pt x="3213" y="1205"/>
                </a:moveTo>
                <a:lnTo>
                  <a:pt x="3213" y="1786"/>
                </a:lnTo>
                <a:lnTo>
                  <a:pt x="1488" y="1786"/>
                </a:lnTo>
                <a:lnTo>
                  <a:pt x="1488" y="1205"/>
                </a:lnTo>
                <a:close/>
                <a:moveTo>
                  <a:pt x="3233" y="2135"/>
                </a:moveTo>
                <a:cubicBezTo>
                  <a:pt x="3262" y="2307"/>
                  <a:pt x="3319" y="2470"/>
                  <a:pt x="3402" y="2621"/>
                </a:cubicBezTo>
                <a:lnTo>
                  <a:pt x="1305" y="2621"/>
                </a:lnTo>
                <a:cubicBezTo>
                  <a:pt x="1385" y="2473"/>
                  <a:pt x="1442" y="2307"/>
                  <a:pt x="1471" y="2135"/>
                </a:cubicBezTo>
                <a:close/>
                <a:moveTo>
                  <a:pt x="3659" y="2973"/>
                </a:moveTo>
                <a:cubicBezTo>
                  <a:pt x="3831" y="3148"/>
                  <a:pt x="4026" y="3225"/>
                  <a:pt x="4192" y="3551"/>
                </a:cubicBezTo>
                <a:lnTo>
                  <a:pt x="3840" y="3551"/>
                </a:lnTo>
                <a:cubicBezTo>
                  <a:pt x="3760" y="3551"/>
                  <a:pt x="3682" y="3606"/>
                  <a:pt x="3665" y="3689"/>
                </a:cubicBezTo>
                <a:cubicBezTo>
                  <a:pt x="3639" y="3803"/>
                  <a:pt x="3725" y="3897"/>
                  <a:pt x="3837" y="3897"/>
                </a:cubicBezTo>
                <a:lnTo>
                  <a:pt x="4298" y="3897"/>
                </a:lnTo>
                <a:cubicBezTo>
                  <a:pt x="4338" y="4132"/>
                  <a:pt x="4298" y="4289"/>
                  <a:pt x="4292" y="4384"/>
                </a:cubicBezTo>
                <a:lnTo>
                  <a:pt x="412" y="4384"/>
                </a:lnTo>
                <a:cubicBezTo>
                  <a:pt x="404" y="4284"/>
                  <a:pt x="364" y="4132"/>
                  <a:pt x="404" y="3897"/>
                </a:cubicBezTo>
                <a:lnTo>
                  <a:pt x="3090" y="3897"/>
                </a:lnTo>
                <a:cubicBezTo>
                  <a:pt x="3179" y="3897"/>
                  <a:pt x="3259" y="3834"/>
                  <a:pt x="3268" y="3746"/>
                </a:cubicBezTo>
                <a:cubicBezTo>
                  <a:pt x="3279" y="3640"/>
                  <a:pt x="3196" y="3551"/>
                  <a:pt x="3093" y="3551"/>
                </a:cubicBezTo>
                <a:lnTo>
                  <a:pt x="512" y="3551"/>
                </a:lnTo>
                <a:cubicBezTo>
                  <a:pt x="675" y="3225"/>
                  <a:pt x="873" y="3151"/>
                  <a:pt x="1045" y="2973"/>
                </a:cubicBezTo>
                <a:close/>
                <a:moveTo>
                  <a:pt x="1414" y="4736"/>
                </a:moveTo>
                <a:lnTo>
                  <a:pt x="1414" y="5314"/>
                </a:lnTo>
                <a:lnTo>
                  <a:pt x="501" y="5314"/>
                </a:lnTo>
                <a:lnTo>
                  <a:pt x="432" y="4736"/>
                </a:lnTo>
                <a:close/>
                <a:moveTo>
                  <a:pt x="4249" y="4736"/>
                </a:moveTo>
                <a:lnTo>
                  <a:pt x="4180" y="5314"/>
                </a:lnTo>
                <a:lnTo>
                  <a:pt x="2458" y="5314"/>
                </a:lnTo>
                <a:lnTo>
                  <a:pt x="2458" y="4736"/>
                </a:lnTo>
                <a:close/>
                <a:moveTo>
                  <a:pt x="1416" y="5663"/>
                </a:moveTo>
                <a:lnTo>
                  <a:pt x="1416" y="6149"/>
                </a:lnTo>
                <a:lnTo>
                  <a:pt x="601" y="6149"/>
                </a:lnTo>
                <a:lnTo>
                  <a:pt x="544" y="5663"/>
                </a:lnTo>
                <a:close/>
                <a:moveTo>
                  <a:pt x="4137" y="5663"/>
                </a:moveTo>
                <a:lnTo>
                  <a:pt x="4080" y="6149"/>
                </a:lnTo>
                <a:lnTo>
                  <a:pt x="2461" y="6149"/>
                </a:lnTo>
                <a:lnTo>
                  <a:pt x="2461" y="5663"/>
                </a:lnTo>
                <a:close/>
                <a:moveTo>
                  <a:pt x="2109" y="4733"/>
                </a:moveTo>
                <a:lnTo>
                  <a:pt x="2109" y="6472"/>
                </a:lnTo>
                <a:lnTo>
                  <a:pt x="1763" y="6472"/>
                </a:lnTo>
                <a:lnTo>
                  <a:pt x="1763" y="4733"/>
                </a:lnTo>
                <a:close/>
                <a:moveTo>
                  <a:pt x="4046" y="6498"/>
                </a:moveTo>
                <a:cubicBezTo>
                  <a:pt x="3985" y="7009"/>
                  <a:pt x="3976" y="7077"/>
                  <a:pt x="3976" y="7077"/>
                </a:cubicBezTo>
                <a:cubicBezTo>
                  <a:pt x="3976" y="7077"/>
                  <a:pt x="3978" y="7068"/>
                  <a:pt x="3978" y="7068"/>
                </a:cubicBezTo>
                <a:lnTo>
                  <a:pt x="3978" y="7068"/>
                </a:lnTo>
                <a:cubicBezTo>
                  <a:pt x="3978" y="7068"/>
                  <a:pt x="3978" y="7071"/>
                  <a:pt x="3977" y="7079"/>
                </a:cubicBezTo>
                <a:lnTo>
                  <a:pt x="1614" y="7079"/>
                </a:lnTo>
                <a:cubicBezTo>
                  <a:pt x="1522" y="7079"/>
                  <a:pt x="1445" y="7142"/>
                  <a:pt x="1434" y="7230"/>
                </a:cubicBezTo>
                <a:cubicBezTo>
                  <a:pt x="1419" y="7339"/>
                  <a:pt x="1502" y="7428"/>
                  <a:pt x="1605" y="7428"/>
                </a:cubicBezTo>
                <a:lnTo>
                  <a:pt x="3940" y="7428"/>
                </a:lnTo>
                <a:lnTo>
                  <a:pt x="3883" y="7914"/>
                </a:lnTo>
                <a:lnTo>
                  <a:pt x="813" y="7914"/>
                </a:lnTo>
                <a:lnTo>
                  <a:pt x="756" y="7428"/>
                </a:lnTo>
                <a:lnTo>
                  <a:pt x="847" y="7428"/>
                </a:lnTo>
                <a:cubicBezTo>
                  <a:pt x="936" y="7428"/>
                  <a:pt x="1016" y="7365"/>
                  <a:pt x="1027" y="7273"/>
                </a:cubicBezTo>
                <a:cubicBezTo>
                  <a:pt x="1042" y="7168"/>
                  <a:pt x="959" y="7079"/>
                  <a:pt x="856" y="7079"/>
                </a:cubicBezTo>
                <a:lnTo>
                  <a:pt x="713" y="7079"/>
                </a:lnTo>
                <a:cubicBezTo>
                  <a:pt x="712" y="7071"/>
                  <a:pt x="711" y="7068"/>
                  <a:pt x="711" y="7068"/>
                </a:cubicBezTo>
                <a:lnTo>
                  <a:pt x="711" y="7068"/>
                </a:lnTo>
                <a:cubicBezTo>
                  <a:pt x="711" y="7068"/>
                  <a:pt x="712" y="7077"/>
                  <a:pt x="711" y="7077"/>
                </a:cubicBezTo>
                <a:cubicBezTo>
                  <a:pt x="711" y="7077"/>
                  <a:pt x="703" y="7009"/>
                  <a:pt x="644" y="6498"/>
                </a:cubicBezTo>
                <a:lnTo>
                  <a:pt x="1414" y="6498"/>
                </a:lnTo>
                <a:lnTo>
                  <a:pt x="1414" y="6650"/>
                </a:lnTo>
                <a:cubicBezTo>
                  <a:pt x="1414" y="6744"/>
                  <a:pt x="1491" y="6824"/>
                  <a:pt x="1588" y="6824"/>
                </a:cubicBezTo>
                <a:lnTo>
                  <a:pt x="2286" y="6824"/>
                </a:lnTo>
                <a:cubicBezTo>
                  <a:pt x="2381" y="6824"/>
                  <a:pt x="2461" y="6744"/>
                  <a:pt x="2461" y="6650"/>
                </a:cubicBezTo>
                <a:lnTo>
                  <a:pt x="2461" y="6498"/>
                </a:lnTo>
                <a:close/>
                <a:moveTo>
                  <a:pt x="1971" y="8260"/>
                </a:moveTo>
                <a:lnTo>
                  <a:pt x="1971" y="8841"/>
                </a:lnTo>
                <a:lnTo>
                  <a:pt x="904" y="8841"/>
                </a:lnTo>
                <a:lnTo>
                  <a:pt x="841" y="8260"/>
                </a:lnTo>
                <a:close/>
                <a:moveTo>
                  <a:pt x="3843" y="8260"/>
                </a:moveTo>
                <a:lnTo>
                  <a:pt x="3777" y="8841"/>
                </a:lnTo>
                <a:lnTo>
                  <a:pt x="3019" y="8841"/>
                </a:lnTo>
                <a:lnTo>
                  <a:pt x="3019" y="8260"/>
                </a:lnTo>
                <a:close/>
                <a:moveTo>
                  <a:pt x="2667" y="8260"/>
                </a:moveTo>
                <a:lnTo>
                  <a:pt x="2667" y="9001"/>
                </a:lnTo>
                <a:lnTo>
                  <a:pt x="2667" y="9004"/>
                </a:lnTo>
                <a:lnTo>
                  <a:pt x="2667" y="9010"/>
                </a:lnTo>
                <a:lnTo>
                  <a:pt x="2667" y="9170"/>
                </a:lnTo>
                <a:lnTo>
                  <a:pt x="2321" y="9170"/>
                </a:lnTo>
                <a:lnTo>
                  <a:pt x="2321" y="8260"/>
                </a:lnTo>
                <a:close/>
                <a:moveTo>
                  <a:pt x="3737" y="9187"/>
                </a:moveTo>
                <a:lnTo>
                  <a:pt x="3680" y="9674"/>
                </a:lnTo>
                <a:lnTo>
                  <a:pt x="1016" y="9674"/>
                </a:lnTo>
                <a:lnTo>
                  <a:pt x="956" y="9187"/>
                </a:lnTo>
                <a:lnTo>
                  <a:pt x="1974" y="9187"/>
                </a:lnTo>
                <a:lnTo>
                  <a:pt x="1974" y="9362"/>
                </a:lnTo>
                <a:cubicBezTo>
                  <a:pt x="1974" y="9459"/>
                  <a:pt x="2052" y="9539"/>
                  <a:pt x="2149" y="9539"/>
                </a:cubicBezTo>
                <a:lnTo>
                  <a:pt x="2847" y="9539"/>
                </a:lnTo>
                <a:cubicBezTo>
                  <a:pt x="2944" y="9539"/>
                  <a:pt x="3021" y="9459"/>
                  <a:pt x="3021" y="9362"/>
                </a:cubicBezTo>
                <a:lnTo>
                  <a:pt x="3021" y="9187"/>
                </a:lnTo>
                <a:close/>
                <a:moveTo>
                  <a:pt x="3642" y="10026"/>
                </a:moveTo>
                <a:lnTo>
                  <a:pt x="3577" y="10604"/>
                </a:lnTo>
                <a:lnTo>
                  <a:pt x="3093" y="10604"/>
                </a:lnTo>
                <a:cubicBezTo>
                  <a:pt x="3010" y="10604"/>
                  <a:pt x="2936" y="10658"/>
                  <a:pt x="2918" y="10741"/>
                </a:cubicBezTo>
                <a:cubicBezTo>
                  <a:pt x="2893" y="10855"/>
                  <a:pt x="2979" y="10950"/>
                  <a:pt x="3084" y="10950"/>
                </a:cubicBezTo>
                <a:lnTo>
                  <a:pt x="3522" y="10950"/>
                </a:lnTo>
                <a:cubicBezTo>
                  <a:pt x="3451" y="11287"/>
                  <a:pt x="3150" y="11533"/>
                  <a:pt x="2795" y="11533"/>
                </a:cubicBezTo>
                <a:lnTo>
                  <a:pt x="1903" y="11533"/>
                </a:lnTo>
                <a:cubicBezTo>
                  <a:pt x="1548" y="11533"/>
                  <a:pt x="1248" y="11290"/>
                  <a:pt x="1173" y="10956"/>
                </a:cubicBezTo>
                <a:lnTo>
                  <a:pt x="2341" y="10956"/>
                </a:lnTo>
                <a:cubicBezTo>
                  <a:pt x="2432" y="10956"/>
                  <a:pt x="2509" y="10890"/>
                  <a:pt x="2521" y="10801"/>
                </a:cubicBezTo>
                <a:cubicBezTo>
                  <a:pt x="2535" y="10692"/>
                  <a:pt x="2452" y="10604"/>
                  <a:pt x="2349" y="10604"/>
                </a:cubicBezTo>
                <a:lnTo>
                  <a:pt x="1119" y="10604"/>
                </a:lnTo>
                <a:lnTo>
                  <a:pt x="1050" y="10026"/>
                </a:lnTo>
                <a:close/>
                <a:moveTo>
                  <a:pt x="2349" y="1"/>
                </a:moveTo>
                <a:cubicBezTo>
                  <a:pt x="1700" y="1"/>
                  <a:pt x="1165" y="521"/>
                  <a:pt x="1145" y="1171"/>
                </a:cubicBezTo>
                <a:cubicBezTo>
                  <a:pt x="1145" y="1171"/>
                  <a:pt x="1145" y="1245"/>
                  <a:pt x="1165" y="1872"/>
                </a:cubicBezTo>
                <a:lnTo>
                  <a:pt x="1165" y="1877"/>
                </a:lnTo>
                <a:cubicBezTo>
                  <a:pt x="1139" y="2218"/>
                  <a:pt x="993" y="2558"/>
                  <a:pt x="715" y="2796"/>
                </a:cubicBezTo>
                <a:cubicBezTo>
                  <a:pt x="635" y="2865"/>
                  <a:pt x="507" y="2947"/>
                  <a:pt x="358" y="3139"/>
                </a:cubicBezTo>
                <a:cubicBezTo>
                  <a:pt x="100" y="3477"/>
                  <a:pt x="0" y="3883"/>
                  <a:pt x="46" y="4266"/>
                </a:cubicBezTo>
                <a:cubicBezTo>
                  <a:pt x="146" y="5125"/>
                  <a:pt x="761" y="10475"/>
                  <a:pt x="813" y="10901"/>
                </a:cubicBezTo>
                <a:cubicBezTo>
                  <a:pt x="876" y="11459"/>
                  <a:pt x="1906" y="11877"/>
                  <a:pt x="1906" y="11877"/>
                </a:cubicBezTo>
                <a:lnTo>
                  <a:pt x="2795" y="11877"/>
                </a:lnTo>
                <a:cubicBezTo>
                  <a:pt x="3353" y="11877"/>
                  <a:pt x="3823" y="11459"/>
                  <a:pt x="3888" y="10901"/>
                </a:cubicBezTo>
                <a:cubicBezTo>
                  <a:pt x="3934" y="10461"/>
                  <a:pt x="4624" y="4452"/>
                  <a:pt x="4644" y="4269"/>
                </a:cubicBezTo>
                <a:cubicBezTo>
                  <a:pt x="4722" y="3601"/>
                  <a:pt x="4344" y="3147"/>
                  <a:pt x="4340" y="3147"/>
                </a:cubicBezTo>
                <a:lnTo>
                  <a:pt x="4340" y="3147"/>
                </a:lnTo>
                <a:cubicBezTo>
                  <a:pt x="4340" y="3147"/>
                  <a:pt x="4340" y="3147"/>
                  <a:pt x="4340" y="3148"/>
                </a:cubicBezTo>
                <a:cubicBezTo>
                  <a:pt x="4195" y="2950"/>
                  <a:pt x="4071" y="2876"/>
                  <a:pt x="3983" y="2802"/>
                </a:cubicBezTo>
                <a:lnTo>
                  <a:pt x="3980" y="2796"/>
                </a:lnTo>
                <a:cubicBezTo>
                  <a:pt x="3711" y="2567"/>
                  <a:pt x="3554" y="2229"/>
                  <a:pt x="3554" y="1872"/>
                </a:cubicBezTo>
                <a:lnTo>
                  <a:pt x="3554" y="1185"/>
                </a:lnTo>
                <a:cubicBezTo>
                  <a:pt x="3539" y="530"/>
                  <a:pt x="3004" y="1"/>
                  <a:pt x="2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47"/>
          <p:cNvGrpSpPr/>
          <p:nvPr/>
        </p:nvGrpSpPr>
        <p:grpSpPr>
          <a:xfrm>
            <a:off x="1563591" y="2840384"/>
            <a:ext cx="176686" cy="498617"/>
            <a:chOff x="1116996" y="2003876"/>
            <a:chExt cx="120072" cy="338850"/>
          </a:xfrm>
        </p:grpSpPr>
        <p:sp>
          <p:nvSpPr>
            <p:cNvPr id="1172" name="Google Shape;1172;p47"/>
            <p:cNvSpPr/>
            <p:nvPr/>
          </p:nvSpPr>
          <p:spPr>
            <a:xfrm>
              <a:off x="1116996" y="2147255"/>
              <a:ext cx="119930" cy="195470"/>
            </a:xfrm>
            <a:custGeom>
              <a:avLst/>
              <a:gdLst/>
              <a:ahLst/>
              <a:cxnLst/>
              <a:rect l="l" t="t" r="r" b="b"/>
              <a:pathLst>
                <a:path w="4204" h="6852" extrusionOk="0">
                  <a:moveTo>
                    <a:pt x="3857" y="5742"/>
                  </a:moveTo>
                  <a:lnTo>
                    <a:pt x="3857" y="6508"/>
                  </a:lnTo>
                  <a:lnTo>
                    <a:pt x="352" y="6508"/>
                  </a:lnTo>
                  <a:lnTo>
                    <a:pt x="352" y="5742"/>
                  </a:lnTo>
                  <a:close/>
                  <a:moveTo>
                    <a:pt x="452" y="1"/>
                  </a:moveTo>
                  <a:cubicBezTo>
                    <a:pt x="356" y="1"/>
                    <a:pt x="281" y="78"/>
                    <a:pt x="281" y="174"/>
                  </a:cubicBezTo>
                  <a:lnTo>
                    <a:pt x="281" y="5387"/>
                  </a:lnTo>
                  <a:lnTo>
                    <a:pt x="178" y="5387"/>
                  </a:lnTo>
                  <a:cubicBezTo>
                    <a:pt x="80" y="5387"/>
                    <a:pt x="0" y="5467"/>
                    <a:pt x="0" y="5564"/>
                  </a:cubicBezTo>
                  <a:lnTo>
                    <a:pt x="0" y="6674"/>
                  </a:lnTo>
                  <a:cubicBezTo>
                    <a:pt x="0" y="6772"/>
                    <a:pt x="80" y="6852"/>
                    <a:pt x="178" y="6852"/>
                  </a:cubicBezTo>
                  <a:lnTo>
                    <a:pt x="4029" y="6852"/>
                  </a:lnTo>
                  <a:cubicBezTo>
                    <a:pt x="4126" y="6852"/>
                    <a:pt x="4203" y="6772"/>
                    <a:pt x="4203" y="6674"/>
                  </a:cubicBezTo>
                  <a:lnTo>
                    <a:pt x="4203" y="5564"/>
                  </a:lnTo>
                  <a:cubicBezTo>
                    <a:pt x="4203" y="5470"/>
                    <a:pt x="4126" y="5393"/>
                    <a:pt x="4029" y="5393"/>
                  </a:cubicBezTo>
                  <a:lnTo>
                    <a:pt x="3926" y="5393"/>
                  </a:lnTo>
                  <a:lnTo>
                    <a:pt x="3926" y="4626"/>
                  </a:lnTo>
                  <a:cubicBezTo>
                    <a:pt x="3926" y="4537"/>
                    <a:pt x="3860" y="4457"/>
                    <a:pt x="3771" y="4448"/>
                  </a:cubicBezTo>
                  <a:cubicBezTo>
                    <a:pt x="3763" y="4447"/>
                    <a:pt x="3755" y="4447"/>
                    <a:pt x="3747" y="4447"/>
                  </a:cubicBezTo>
                  <a:cubicBezTo>
                    <a:pt x="3650" y="4447"/>
                    <a:pt x="3574" y="4525"/>
                    <a:pt x="3574" y="4620"/>
                  </a:cubicBezTo>
                  <a:lnTo>
                    <a:pt x="3574" y="5393"/>
                  </a:lnTo>
                  <a:lnTo>
                    <a:pt x="627" y="5393"/>
                  </a:lnTo>
                  <a:lnTo>
                    <a:pt x="627" y="180"/>
                  </a:lnTo>
                  <a:cubicBezTo>
                    <a:pt x="627" y="100"/>
                    <a:pt x="573" y="22"/>
                    <a:pt x="492" y="5"/>
                  </a:cubicBezTo>
                  <a:cubicBezTo>
                    <a:pt x="479" y="2"/>
                    <a:pt x="465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117082" y="2003876"/>
              <a:ext cx="119987" cy="259315"/>
            </a:xfrm>
            <a:custGeom>
              <a:avLst/>
              <a:gdLst/>
              <a:ahLst/>
              <a:cxnLst/>
              <a:rect l="l" t="t" r="r" b="b"/>
              <a:pathLst>
                <a:path w="4206" h="9090" extrusionOk="0">
                  <a:moveTo>
                    <a:pt x="2126" y="1392"/>
                  </a:moveTo>
                  <a:cubicBezTo>
                    <a:pt x="2352" y="1392"/>
                    <a:pt x="2529" y="1575"/>
                    <a:pt x="2529" y="1795"/>
                  </a:cubicBezTo>
                  <a:lnTo>
                    <a:pt x="2529" y="2528"/>
                  </a:lnTo>
                  <a:lnTo>
                    <a:pt x="1671" y="2528"/>
                  </a:lnTo>
                  <a:lnTo>
                    <a:pt x="1671" y="1795"/>
                  </a:lnTo>
                  <a:cubicBezTo>
                    <a:pt x="1671" y="1575"/>
                    <a:pt x="1851" y="1392"/>
                    <a:pt x="2077" y="1392"/>
                  </a:cubicBezTo>
                  <a:close/>
                  <a:moveTo>
                    <a:pt x="3760" y="1392"/>
                  </a:moveTo>
                  <a:lnTo>
                    <a:pt x="3760" y="2528"/>
                  </a:lnTo>
                  <a:lnTo>
                    <a:pt x="2901" y="2528"/>
                  </a:lnTo>
                  <a:lnTo>
                    <a:pt x="2901" y="1795"/>
                  </a:lnTo>
                  <a:cubicBezTo>
                    <a:pt x="2901" y="1575"/>
                    <a:pt x="3082" y="1392"/>
                    <a:pt x="3308" y="1392"/>
                  </a:cubicBezTo>
                  <a:close/>
                  <a:moveTo>
                    <a:pt x="924" y="1395"/>
                  </a:moveTo>
                  <a:cubicBezTo>
                    <a:pt x="1145" y="1395"/>
                    <a:pt x="1322" y="1577"/>
                    <a:pt x="1322" y="1798"/>
                  </a:cubicBezTo>
                  <a:lnTo>
                    <a:pt x="1322" y="2533"/>
                  </a:lnTo>
                  <a:lnTo>
                    <a:pt x="464" y="2533"/>
                  </a:lnTo>
                  <a:lnTo>
                    <a:pt x="464" y="1395"/>
                  </a:lnTo>
                  <a:lnTo>
                    <a:pt x="919" y="1395"/>
                  </a:lnTo>
                  <a:cubicBezTo>
                    <a:pt x="920" y="1395"/>
                    <a:pt x="922" y="1395"/>
                    <a:pt x="924" y="1395"/>
                  </a:cubicBezTo>
                  <a:close/>
                  <a:moveTo>
                    <a:pt x="3854" y="2880"/>
                  </a:moveTo>
                  <a:lnTo>
                    <a:pt x="3854" y="3644"/>
                  </a:lnTo>
                  <a:lnTo>
                    <a:pt x="349" y="3644"/>
                  </a:lnTo>
                  <a:lnTo>
                    <a:pt x="349" y="2880"/>
                  </a:lnTo>
                  <a:close/>
                  <a:moveTo>
                    <a:pt x="2136" y="0"/>
                  </a:moveTo>
                  <a:cubicBezTo>
                    <a:pt x="2130" y="0"/>
                    <a:pt x="2124" y="1"/>
                    <a:pt x="2117" y="1"/>
                  </a:cubicBezTo>
                  <a:lnTo>
                    <a:pt x="461" y="1"/>
                  </a:lnTo>
                  <a:cubicBezTo>
                    <a:pt x="456" y="1"/>
                    <a:pt x="451" y="1"/>
                    <a:pt x="447" y="1"/>
                  </a:cubicBezTo>
                  <a:cubicBezTo>
                    <a:pt x="356" y="1"/>
                    <a:pt x="283" y="78"/>
                    <a:pt x="281" y="165"/>
                  </a:cubicBezTo>
                  <a:lnTo>
                    <a:pt x="281" y="1040"/>
                  </a:lnTo>
                  <a:cubicBezTo>
                    <a:pt x="192" y="1040"/>
                    <a:pt x="95" y="1217"/>
                    <a:pt x="95" y="1217"/>
                  </a:cubicBezTo>
                  <a:lnTo>
                    <a:pt x="95" y="2542"/>
                  </a:lnTo>
                  <a:cubicBezTo>
                    <a:pt x="95" y="2542"/>
                    <a:pt x="9" y="2634"/>
                    <a:pt x="0" y="2705"/>
                  </a:cubicBezTo>
                  <a:lnTo>
                    <a:pt x="0" y="3815"/>
                  </a:lnTo>
                  <a:cubicBezTo>
                    <a:pt x="6" y="3913"/>
                    <a:pt x="180" y="3993"/>
                    <a:pt x="180" y="3993"/>
                  </a:cubicBezTo>
                  <a:lnTo>
                    <a:pt x="281" y="3993"/>
                  </a:lnTo>
                  <a:lnTo>
                    <a:pt x="281" y="4445"/>
                  </a:lnTo>
                  <a:cubicBezTo>
                    <a:pt x="281" y="4528"/>
                    <a:pt x="335" y="4602"/>
                    <a:pt x="415" y="4622"/>
                  </a:cubicBezTo>
                  <a:cubicBezTo>
                    <a:pt x="428" y="4625"/>
                    <a:pt x="440" y="4626"/>
                    <a:pt x="452" y="4626"/>
                  </a:cubicBezTo>
                  <a:cubicBezTo>
                    <a:pt x="550" y="4626"/>
                    <a:pt x="627" y="4547"/>
                    <a:pt x="627" y="4453"/>
                  </a:cubicBezTo>
                  <a:lnTo>
                    <a:pt x="627" y="3995"/>
                  </a:lnTo>
                  <a:lnTo>
                    <a:pt x="3574" y="3995"/>
                  </a:lnTo>
                  <a:lnTo>
                    <a:pt x="3574" y="8908"/>
                  </a:lnTo>
                  <a:cubicBezTo>
                    <a:pt x="3574" y="8991"/>
                    <a:pt x="3628" y="9065"/>
                    <a:pt x="3711" y="9085"/>
                  </a:cubicBezTo>
                  <a:cubicBezTo>
                    <a:pt x="3724" y="9088"/>
                    <a:pt x="3736" y="9089"/>
                    <a:pt x="3748" y="9089"/>
                  </a:cubicBezTo>
                  <a:cubicBezTo>
                    <a:pt x="3845" y="9089"/>
                    <a:pt x="3920" y="9011"/>
                    <a:pt x="3920" y="8916"/>
                  </a:cubicBezTo>
                  <a:lnTo>
                    <a:pt x="3920" y="3995"/>
                  </a:lnTo>
                  <a:lnTo>
                    <a:pt x="4031" y="3995"/>
                  </a:lnTo>
                  <a:cubicBezTo>
                    <a:pt x="4031" y="3995"/>
                    <a:pt x="4206" y="3915"/>
                    <a:pt x="4200" y="3821"/>
                  </a:cubicBezTo>
                  <a:lnTo>
                    <a:pt x="4200" y="2708"/>
                  </a:lnTo>
                  <a:cubicBezTo>
                    <a:pt x="4203" y="2634"/>
                    <a:pt x="4083" y="2542"/>
                    <a:pt x="4083" y="2542"/>
                  </a:cubicBezTo>
                  <a:lnTo>
                    <a:pt x="4083" y="1217"/>
                  </a:lnTo>
                  <a:cubicBezTo>
                    <a:pt x="4083" y="1217"/>
                    <a:pt x="4023" y="1040"/>
                    <a:pt x="3923" y="1040"/>
                  </a:cubicBezTo>
                  <a:lnTo>
                    <a:pt x="3923" y="165"/>
                  </a:lnTo>
                  <a:cubicBezTo>
                    <a:pt x="3925" y="74"/>
                    <a:pt x="3861" y="0"/>
                    <a:pt x="3773" y="0"/>
                  </a:cubicBezTo>
                  <a:cubicBezTo>
                    <a:pt x="3767" y="0"/>
                    <a:pt x="3760" y="1"/>
                    <a:pt x="3754" y="1"/>
                  </a:cubicBezTo>
                  <a:lnTo>
                    <a:pt x="2841" y="1"/>
                  </a:lnTo>
                  <a:cubicBezTo>
                    <a:pt x="2836" y="1"/>
                    <a:pt x="2832" y="1"/>
                    <a:pt x="2827" y="1"/>
                  </a:cubicBezTo>
                  <a:cubicBezTo>
                    <a:pt x="2736" y="1"/>
                    <a:pt x="2667" y="78"/>
                    <a:pt x="2667" y="165"/>
                  </a:cubicBezTo>
                  <a:cubicBezTo>
                    <a:pt x="2667" y="262"/>
                    <a:pt x="2841" y="348"/>
                    <a:pt x="2841" y="348"/>
                  </a:cubicBezTo>
                  <a:lnTo>
                    <a:pt x="3574" y="348"/>
                  </a:lnTo>
                  <a:lnTo>
                    <a:pt x="3574" y="1046"/>
                  </a:lnTo>
                  <a:lnTo>
                    <a:pt x="3288" y="1046"/>
                  </a:lnTo>
                  <a:cubicBezTo>
                    <a:pt x="3056" y="1046"/>
                    <a:pt x="2850" y="1149"/>
                    <a:pt x="2710" y="1312"/>
                  </a:cubicBezTo>
                  <a:cubicBezTo>
                    <a:pt x="2569" y="1149"/>
                    <a:pt x="2361" y="1046"/>
                    <a:pt x="2129" y="1046"/>
                  </a:cubicBezTo>
                  <a:cubicBezTo>
                    <a:pt x="2128" y="1046"/>
                    <a:pt x="2127" y="1046"/>
                    <a:pt x="2126" y="1046"/>
                  </a:cubicBezTo>
                  <a:cubicBezTo>
                    <a:pt x="2118" y="1046"/>
                    <a:pt x="2102" y="1045"/>
                    <a:pt x="2078" y="1045"/>
                  </a:cubicBezTo>
                  <a:cubicBezTo>
                    <a:pt x="1967" y="1045"/>
                    <a:pt x="1702" y="1067"/>
                    <a:pt x="1494" y="1312"/>
                  </a:cubicBezTo>
                  <a:cubicBezTo>
                    <a:pt x="1353" y="1149"/>
                    <a:pt x="1145" y="1046"/>
                    <a:pt x="913" y="1046"/>
                  </a:cubicBezTo>
                  <a:lnTo>
                    <a:pt x="627" y="1046"/>
                  </a:lnTo>
                  <a:lnTo>
                    <a:pt x="627" y="348"/>
                  </a:lnTo>
                  <a:lnTo>
                    <a:pt x="2117" y="348"/>
                  </a:lnTo>
                  <a:cubicBezTo>
                    <a:pt x="2117" y="348"/>
                    <a:pt x="2295" y="262"/>
                    <a:pt x="2295" y="165"/>
                  </a:cubicBezTo>
                  <a:cubicBezTo>
                    <a:pt x="2295" y="74"/>
                    <a:pt x="2225" y="0"/>
                    <a:pt x="2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137650" y="2050975"/>
              <a:ext cx="9899" cy="19770"/>
            </a:xfrm>
            <a:custGeom>
              <a:avLst/>
              <a:gdLst/>
              <a:ahLst/>
              <a:cxnLst/>
              <a:rect l="l" t="t" r="r" b="b"/>
              <a:pathLst>
                <a:path w="347" h="693" extrusionOk="0">
                  <a:moveTo>
                    <a:pt x="175" y="0"/>
                  </a:moveTo>
                  <a:cubicBezTo>
                    <a:pt x="77" y="0"/>
                    <a:pt x="0" y="79"/>
                    <a:pt x="0" y="173"/>
                  </a:cubicBezTo>
                  <a:lnTo>
                    <a:pt x="0" y="519"/>
                  </a:lnTo>
                  <a:cubicBezTo>
                    <a:pt x="0" y="615"/>
                    <a:pt x="78" y="693"/>
                    <a:pt x="172" y="693"/>
                  </a:cubicBezTo>
                  <a:cubicBezTo>
                    <a:pt x="185" y="693"/>
                    <a:pt x="198" y="691"/>
                    <a:pt x="212" y="688"/>
                  </a:cubicBezTo>
                  <a:cubicBezTo>
                    <a:pt x="292" y="674"/>
                    <a:pt x="346" y="599"/>
                    <a:pt x="346" y="516"/>
                  </a:cubicBezTo>
                  <a:lnTo>
                    <a:pt x="346" y="182"/>
                  </a:lnTo>
                  <a:cubicBezTo>
                    <a:pt x="346" y="99"/>
                    <a:pt x="292" y="24"/>
                    <a:pt x="212" y="4"/>
                  </a:cubicBezTo>
                  <a:cubicBezTo>
                    <a:pt x="199" y="2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06515" y="2050975"/>
              <a:ext cx="9928" cy="19770"/>
            </a:xfrm>
            <a:custGeom>
              <a:avLst/>
              <a:gdLst/>
              <a:ahLst/>
              <a:cxnLst/>
              <a:rect l="l" t="t" r="r" b="b"/>
              <a:pathLst>
                <a:path w="348" h="693" extrusionOk="0">
                  <a:moveTo>
                    <a:pt x="173" y="0"/>
                  </a:moveTo>
                  <a:cubicBezTo>
                    <a:pt x="76" y="0"/>
                    <a:pt x="1" y="79"/>
                    <a:pt x="1" y="173"/>
                  </a:cubicBezTo>
                  <a:lnTo>
                    <a:pt x="1" y="519"/>
                  </a:lnTo>
                  <a:cubicBezTo>
                    <a:pt x="1" y="615"/>
                    <a:pt x="78" y="693"/>
                    <a:pt x="171" y="693"/>
                  </a:cubicBezTo>
                  <a:cubicBezTo>
                    <a:pt x="184" y="693"/>
                    <a:pt x="197" y="691"/>
                    <a:pt x="210" y="688"/>
                  </a:cubicBezTo>
                  <a:cubicBezTo>
                    <a:pt x="290" y="674"/>
                    <a:pt x="347" y="599"/>
                    <a:pt x="347" y="516"/>
                  </a:cubicBezTo>
                  <a:lnTo>
                    <a:pt x="347" y="182"/>
                  </a:lnTo>
                  <a:cubicBezTo>
                    <a:pt x="347" y="99"/>
                    <a:pt x="293" y="24"/>
                    <a:pt x="210" y="4"/>
                  </a:cubicBezTo>
                  <a:cubicBezTo>
                    <a:pt x="197" y="2"/>
                    <a:pt x="18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172739" y="2050975"/>
              <a:ext cx="9899" cy="19770"/>
            </a:xfrm>
            <a:custGeom>
              <a:avLst/>
              <a:gdLst/>
              <a:ahLst/>
              <a:cxnLst/>
              <a:rect l="l" t="t" r="r" b="b"/>
              <a:pathLst>
                <a:path w="347" h="693" extrusionOk="0">
                  <a:moveTo>
                    <a:pt x="174" y="0"/>
                  </a:moveTo>
                  <a:cubicBezTo>
                    <a:pt x="75" y="0"/>
                    <a:pt x="0" y="79"/>
                    <a:pt x="0" y="173"/>
                  </a:cubicBezTo>
                  <a:lnTo>
                    <a:pt x="0" y="519"/>
                  </a:lnTo>
                  <a:cubicBezTo>
                    <a:pt x="0" y="615"/>
                    <a:pt x="78" y="693"/>
                    <a:pt x="172" y="693"/>
                  </a:cubicBezTo>
                  <a:cubicBezTo>
                    <a:pt x="185" y="693"/>
                    <a:pt x="199" y="691"/>
                    <a:pt x="212" y="688"/>
                  </a:cubicBezTo>
                  <a:cubicBezTo>
                    <a:pt x="289" y="674"/>
                    <a:pt x="347" y="599"/>
                    <a:pt x="347" y="516"/>
                  </a:cubicBezTo>
                  <a:lnTo>
                    <a:pt x="347" y="182"/>
                  </a:lnTo>
                  <a:cubicBezTo>
                    <a:pt x="347" y="99"/>
                    <a:pt x="292" y="24"/>
                    <a:pt x="212" y="4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47"/>
          <p:cNvSpPr/>
          <p:nvPr/>
        </p:nvSpPr>
        <p:spPr>
          <a:xfrm rot="1145898">
            <a:off x="1480767" y="1044292"/>
            <a:ext cx="524792" cy="501871"/>
          </a:xfrm>
          <a:custGeom>
            <a:avLst/>
            <a:gdLst/>
            <a:ahLst/>
            <a:cxnLst/>
            <a:rect l="l" t="t" r="r" b="b"/>
            <a:pathLst>
              <a:path w="12501" h="11955" extrusionOk="0">
                <a:moveTo>
                  <a:pt x="10272" y="433"/>
                </a:moveTo>
                <a:cubicBezTo>
                  <a:pt x="10383" y="444"/>
                  <a:pt x="10498" y="470"/>
                  <a:pt x="10609" y="513"/>
                </a:cubicBezTo>
                <a:lnTo>
                  <a:pt x="10526" y="851"/>
                </a:lnTo>
                <a:lnTo>
                  <a:pt x="10523" y="851"/>
                </a:lnTo>
                <a:cubicBezTo>
                  <a:pt x="10518" y="851"/>
                  <a:pt x="10518" y="851"/>
                  <a:pt x="10515" y="848"/>
                </a:cubicBezTo>
                <a:cubicBezTo>
                  <a:pt x="10512" y="848"/>
                  <a:pt x="10509" y="845"/>
                  <a:pt x="10503" y="845"/>
                </a:cubicBezTo>
                <a:cubicBezTo>
                  <a:pt x="10500" y="845"/>
                  <a:pt x="10498" y="839"/>
                  <a:pt x="10495" y="839"/>
                </a:cubicBezTo>
                <a:cubicBezTo>
                  <a:pt x="10397" y="805"/>
                  <a:pt x="10294" y="779"/>
                  <a:pt x="10189" y="773"/>
                </a:cubicBezTo>
                <a:lnTo>
                  <a:pt x="10272" y="433"/>
                </a:lnTo>
                <a:close/>
                <a:moveTo>
                  <a:pt x="9911" y="427"/>
                </a:moveTo>
                <a:lnTo>
                  <a:pt x="9822" y="793"/>
                </a:lnTo>
                <a:cubicBezTo>
                  <a:pt x="9731" y="816"/>
                  <a:pt x="9645" y="845"/>
                  <a:pt x="9559" y="888"/>
                </a:cubicBezTo>
                <a:lnTo>
                  <a:pt x="9256" y="662"/>
                </a:lnTo>
                <a:cubicBezTo>
                  <a:pt x="9456" y="530"/>
                  <a:pt x="9682" y="456"/>
                  <a:pt x="9911" y="427"/>
                </a:cubicBezTo>
                <a:close/>
                <a:moveTo>
                  <a:pt x="10927" y="673"/>
                </a:moveTo>
                <a:cubicBezTo>
                  <a:pt x="11118" y="808"/>
                  <a:pt x="11284" y="985"/>
                  <a:pt x="11399" y="1188"/>
                </a:cubicBezTo>
                <a:lnTo>
                  <a:pt x="11024" y="1245"/>
                </a:lnTo>
                <a:cubicBezTo>
                  <a:pt x="10973" y="1174"/>
                  <a:pt x="10910" y="1105"/>
                  <a:pt x="10838" y="1042"/>
                </a:cubicBezTo>
                <a:lnTo>
                  <a:pt x="10927" y="673"/>
                </a:lnTo>
                <a:close/>
                <a:moveTo>
                  <a:pt x="985" y="750"/>
                </a:moveTo>
                <a:lnTo>
                  <a:pt x="1339" y="1105"/>
                </a:lnTo>
                <a:lnTo>
                  <a:pt x="1091" y="1351"/>
                </a:lnTo>
                <a:lnTo>
                  <a:pt x="1059" y="1320"/>
                </a:lnTo>
                <a:lnTo>
                  <a:pt x="985" y="750"/>
                </a:lnTo>
                <a:close/>
                <a:moveTo>
                  <a:pt x="8984" y="891"/>
                </a:moveTo>
                <a:lnTo>
                  <a:pt x="9267" y="1102"/>
                </a:lnTo>
                <a:lnTo>
                  <a:pt x="9265" y="1105"/>
                </a:lnTo>
                <a:lnTo>
                  <a:pt x="9253" y="1117"/>
                </a:lnTo>
                <a:lnTo>
                  <a:pt x="9244" y="1122"/>
                </a:lnTo>
                <a:lnTo>
                  <a:pt x="9242" y="1128"/>
                </a:lnTo>
                <a:cubicBezTo>
                  <a:pt x="9239" y="1131"/>
                  <a:pt x="9236" y="1134"/>
                  <a:pt x="9236" y="1137"/>
                </a:cubicBezTo>
                <a:lnTo>
                  <a:pt x="9230" y="1142"/>
                </a:lnTo>
                <a:lnTo>
                  <a:pt x="9227" y="1145"/>
                </a:lnTo>
                <a:cubicBezTo>
                  <a:pt x="9159" y="1217"/>
                  <a:pt x="9107" y="1300"/>
                  <a:pt x="9059" y="1380"/>
                </a:cubicBezTo>
                <a:lnTo>
                  <a:pt x="8778" y="1174"/>
                </a:lnTo>
                <a:cubicBezTo>
                  <a:pt x="8835" y="1071"/>
                  <a:pt x="8901" y="976"/>
                  <a:pt x="8984" y="891"/>
                </a:cubicBezTo>
                <a:close/>
                <a:moveTo>
                  <a:pt x="1585" y="1351"/>
                </a:moveTo>
                <a:lnTo>
                  <a:pt x="1832" y="1600"/>
                </a:lnTo>
                <a:lnTo>
                  <a:pt x="1585" y="1846"/>
                </a:lnTo>
                <a:lnTo>
                  <a:pt x="1339" y="1600"/>
                </a:lnTo>
                <a:lnTo>
                  <a:pt x="1585" y="1351"/>
                </a:lnTo>
                <a:close/>
                <a:moveTo>
                  <a:pt x="11530" y="1520"/>
                </a:moveTo>
                <a:cubicBezTo>
                  <a:pt x="11559" y="1614"/>
                  <a:pt x="11573" y="1706"/>
                  <a:pt x="11582" y="1803"/>
                </a:cubicBezTo>
                <a:lnTo>
                  <a:pt x="11582" y="1809"/>
                </a:lnTo>
                <a:cubicBezTo>
                  <a:pt x="11582" y="1829"/>
                  <a:pt x="11585" y="1846"/>
                  <a:pt x="11585" y="1863"/>
                </a:cubicBezTo>
                <a:lnTo>
                  <a:pt x="11239" y="1918"/>
                </a:lnTo>
                <a:cubicBezTo>
                  <a:pt x="11239" y="1800"/>
                  <a:pt x="11219" y="1686"/>
                  <a:pt x="11184" y="1574"/>
                </a:cubicBezTo>
                <a:lnTo>
                  <a:pt x="11530" y="1520"/>
                </a:lnTo>
                <a:close/>
                <a:moveTo>
                  <a:pt x="8641" y="1503"/>
                </a:moveTo>
                <a:lnTo>
                  <a:pt x="8941" y="1729"/>
                </a:lnTo>
                <a:cubicBezTo>
                  <a:pt x="8907" y="1932"/>
                  <a:pt x="8927" y="2144"/>
                  <a:pt x="9001" y="2338"/>
                </a:cubicBezTo>
                <a:lnTo>
                  <a:pt x="8635" y="2324"/>
                </a:lnTo>
                <a:cubicBezTo>
                  <a:pt x="8558" y="2052"/>
                  <a:pt x="8564" y="1772"/>
                  <a:pt x="8641" y="1503"/>
                </a:cubicBezTo>
                <a:close/>
                <a:moveTo>
                  <a:pt x="2078" y="1843"/>
                </a:moveTo>
                <a:lnTo>
                  <a:pt x="2601" y="2364"/>
                </a:lnTo>
                <a:lnTo>
                  <a:pt x="2352" y="2610"/>
                </a:lnTo>
                <a:lnTo>
                  <a:pt x="1832" y="2089"/>
                </a:lnTo>
                <a:lnTo>
                  <a:pt x="2078" y="1843"/>
                </a:lnTo>
                <a:close/>
                <a:moveTo>
                  <a:pt x="11559" y="2221"/>
                </a:moveTo>
                <a:lnTo>
                  <a:pt x="11559" y="2221"/>
                </a:lnTo>
                <a:cubicBezTo>
                  <a:pt x="11502" y="2501"/>
                  <a:pt x="11362" y="2767"/>
                  <a:pt x="11147" y="2988"/>
                </a:cubicBezTo>
                <a:cubicBezTo>
                  <a:pt x="11113" y="3021"/>
                  <a:pt x="11068" y="3037"/>
                  <a:pt x="11024" y="3037"/>
                </a:cubicBezTo>
                <a:cubicBezTo>
                  <a:pt x="10980" y="3037"/>
                  <a:pt x="10935" y="3021"/>
                  <a:pt x="10901" y="2988"/>
                </a:cubicBezTo>
                <a:cubicBezTo>
                  <a:pt x="10832" y="2919"/>
                  <a:pt x="10832" y="2807"/>
                  <a:pt x="10901" y="2739"/>
                </a:cubicBezTo>
                <a:cubicBezTo>
                  <a:pt x="11033" y="2607"/>
                  <a:pt x="11130" y="2447"/>
                  <a:pt x="11184" y="2278"/>
                </a:cubicBezTo>
                <a:lnTo>
                  <a:pt x="11559" y="2221"/>
                </a:lnTo>
                <a:close/>
                <a:moveTo>
                  <a:pt x="8784" y="2676"/>
                </a:moveTo>
                <a:lnTo>
                  <a:pt x="9224" y="2693"/>
                </a:lnTo>
                <a:cubicBezTo>
                  <a:pt x="9267" y="2745"/>
                  <a:pt x="9322" y="2779"/>
                  <a:pt x="9322" y="2865"/>
                </a:cubicBezTo>
                <a:cubicBezTo>
                  <a:pt x="9322" y="2965"/>
                  <a:pt x="9244" y="3005"/>
                  <a:pt x="9216" y="3045"/>
                </a:cubicBezTo>
                <a:lnTo>
                  <a:pt x="8738" y="3022"/>
                </a:lnTo>
                <a:cubicBezTo>
                  <a:pt x="8798" y="2962"/>
                  <a:pt x="8850" y="2925"/>
                  <a:pt x="8853" y="2839"/>
                </a:cubicBezTo>
                <a:cubicBezTo>
                  <a:pt x="8853" y="2776"/>
                  <a:pt x="8824" y="2745"/>
                  <a:pt x="8784" y="2676"/>
                </a:cubicBezTo>
                <a:close/>
                <a:moveTo>
                  <a:pt x="2844" y="2610"/>
                </a:moveTo>
                <a:lnTo>
                  <a:pt x="3090" y="2859"/>
                </a:lnTo>
                <a:lnTo>
                  <a:pt x="2844" y="3105"/>
                </a:lnTo>
                <a:lnTo>
                  <a:pt x="2598" y="2859"/>
                </a:lnTo>
                <a:lnTo>
                  <a:pt x="2844" y="2610"/>
                </a:lnTo>
                <a:close/>
                <a:moveTo>
                  <a:pt x="3336" y="3105"/>
                </a:moveTo>
                <a:lnTo>
                  <a:pt x="3860" y="3626"/>
                </a:lnTo>
                <a:lnTo>
                  <a:pt x="3611" y="3875"/>
                </a:lnTo>
                <a:lnTo>
                  <a:pt x="3090" y="3351"/>
                </a:lnTo>
                <a:lnTo>
                  <a:pt x="3336" y="3105"/>
                </a:lnTo>
                <a:close/>
                <a:moveTo>
                  <a:pt x="4106" y="3875"/>
                </a:moveTo>
                <a:lnTo>
                  <a:pt x="4352" y="4121"/>
                </a:lnTo>
                <a:lnTo>
                  <a:pt x="4106" y="4367"/>
                </a:lnTo>
                <a:lnTo>
                  <a:pt x="3860" y="4121"/>
                </a:lnTo>
                <a:lnTo>
                  <a:pt x="4106" y="3875"/>
                </a:lnTo>
                <a:close/>
                <a:moveTo>
                  <a:pt x="7556" y="4198"/>
                </a:moveTo>
                <a:lnTo>
                  <a:pt x="7805" y="4447"/>
                </a:lnTo>
                <a:lnTo>
                  <a:pt x="7556" y="4693"/>
                </a:lnTo>
                <a:lnTo>
                  <a:pt x="7310" y="4447"/>
                </a:lnTo>
                <a:lnTo>
                  <a:pt x="7556" y="4198"/>
                </a:lnTo>
                <a:close/>
                <a:moveTo>
                  <a:pt x="4595" y="4364"/>
                </a:moveTo>
                <a:lnTo>
                  <a:pt x="5119" y="4885"/>
                </a:lnTo>
                <a:lnTo>
                  <a:pt x="4870" y="5134"/>
                </a:lnTo>
                <a:lnTo>
                  <a:pt x="4349" y="4610"/>
                </a:lnTo>
                <a:lnTo>
                  <a:pt x="4595" y="4364"/>
                </a:lnTo>
                <a:close/>
                <a:moveTo>
                  <a:pt x="7067" y="4690"/>
                </a:moveTo>
                <a:lnTo>
                  <a:pt x="7313" y="4936"/>
                </a:lnTo>
                <a:lnTo>
                  <a:pt x="6850" y="5400"/>
                </a:lnTo>
                <a:lnTo>
                  <a:pt x="6604" y="5154"/>
                </a:lnTo>
                <a:lnTo>
                  <a:pt x="7067" y="4690"/>
                </a:lnTo>
                <a:close/>
                <a:moveTo>
                  <a:pt x="5365" y="5131"/>
                </a:moveTo>
                <a:lnTo>
                  <a:pt x="5611" y="5380"/>
                </a:lnTo>
                <a:lnTo>
                  <a:pt x="5365" y="5626"/>
                </a:lnTo>
                <a:lnTo>
                  <a:pt x="5119" y="5380"/>
                </a:lnTo>
                <a:lnTo>
                  <a:pt x="5365" y="5131"/>
                </a:lnTo>
                <a:close/>
                <a:moveTo>
                  <a:pt x="6355" y="5400"/>
                </a:moveTo>
                <a:lnTo>
                  <a:pt x="6604" y="5649"/>
                </a:lnTo>
                <a:lnTo>
                  <a:pt x="6489" y="5763"/>
                </a:lnTo>
                <a:lnTo>
                  <a:pt x="6240" y="5514"/>
                </a:lnTo>
                <a:lnTo>
                  <a:pt x="6355" y="5400"/>
                </a:lnTo>
                <a:close/>
                <a:moveTo>
                  <a:pt x="5860" y="5626"/>
                </a:moveTo>
                <a:lnTo>
                  <a:pt x="6381" y="6146"/>
                </a:lnTo>
                <a:lnTo>
                  <a:pt x="6135" y="6395"/>
                </a:lnTo>
                <a:lnTo>
                  <a:pt x="5611" y="5872"/>
                </a:lnTo>
                <a:lnTo>
                  <a:pt x="5860" y="5626"/>
                </a:lnTo>
                <a:close/>
                <a:moveTo>
                  <a:pt x="5502" y="6255"/>
                </a:moveTo>
                <a:lnTo>
                  <a:pt x="5748" y="6501"/>
                </a:lnTo>
                <a:lnTo>
                  <a:pt x="5645" y="6607"/>
                </a:lnTo>
                <a:lnTo>
                  <a:pt x="5396" y="6358"/>
                </a:lnTo>
                <a:lnTo>
                  <a:pt x="5502" y="6255"/>
                </a:lnTo>
                <a:close/>
                <a:moveTo>
                  <a:pt x="6627" y="6392"/>
                </a:moveTo>
                <a:lnTo>
                  <a:pt x="6876" y="6638"/>
                </a:lnTo>
                <a:lnTo>
                  <a:pt x="6627" y="6884"/>
                </a:lnTo>
                <a:lnTo>
                  <a:pt x="6381" y="6638"/>
                </a:lnTo>
                <a:lnTo>
                  <a:pt x="6627" y="6392"/>
                </a:lnTo>
                <a:close/>
                <a:moveTo>
                  <a:pt x="5150" y="6604"/>
                </a:moveTo>
                <a:lnTo>
                  <a:pt x="5396" y="6853"/>
                </a:lnTo>
                <a:lnTo>
                  <a:pt x="5150" y="7099"/>
                </a:lnTo>
                <a:lnTo>
                  <a:pt x="4904" y="6853"/>
                </a:lnTo>
                <a:lnTo>
                  <a:pt x="5150" y="6604"/>
                </a:lnTo>
                <a:close/>
                <a:moveTo>
                  <a:pt x="7119" y="6884"/>
                </a:moveTo>
                <a:lnTo>
                  <a:pt x="7639" y="7405"/>
                </a:lnTo>
                <a:lnTo>
                  <a:pt x="7393" y="7654"/>
                </a:lnTo>
                <a:lnTo>
                  <a:pt x="6870" y="7131"/>
                </a:lnTo>
                <a:lnTo>
                  <a:pt x="7119" y="6884"/>
                </a:lnTo>
                <a:close/>
                <a:moveTo>
                  <a:pt x="4655" y="7099"/>
                </a:moveTo>
                <a:lnTo>
                  <a:pt x="4904" y="7345"/>
                </a:lnTo>
                <a:lnTo>
                  <a:pt x="4438" y="7811"/>
                </a:lnTo>
                <a:lnTo>
                  <a:pt x="4192" y="7563"/>
                </a:lnTo>
                <a:lnTo>
                  <a:pt x="4655" y="7099"/>
                </a:lnTo>
                <a:close/>
                <a:moveTo>
                  <a:pt x="7885" y="7654"/>
                </a:moveTo>
                <a:lnTo>
                  <a:pt x="8134" y="7900"/>
                </a:lnTo>
                <a:lnTo>
                  <a:pt x="7885" y="8146"/>
                </a:lnTo>
                <a:lnTo>
                  <a:pt x="7639" y="7900"/>
                </a:lnTo>
                <a:lnTo>
                  <a:pt x="7885" y="7654"/>
                </a:lnTo>
                <a:close/>
                <a:moveTo>
                  <a:pt x="3949" y="7806"/>
                </a:moveTo>
                <a:lnTo>
                  <a:pt x="4195" y="8055"/>
                </a:lnTo>
                <a:lnTo>
                  <a:pt x="3949" y="8301"/>
                </a:lnTo>
                <a:lnTo>
                  <a:pt x="3703" y="8055"/>
                </a:lnTo>
                <a:lnTo>
                  <a:pt x="3949" y="7806"/>
                </a:lnTo>
                <a:close/>
                <a:moveTo>
                  <a:pt x="401" y="1428"/>
                </a:moveTo>
                <a:lnTo>
                  <a:pt x="401" y="1428"/>
                </a:lnTo>
                <a:cubicBezTo>
                  <a:pt x="412" y="1623"/>
                  <a:pt x="739" y="7731"/>
                  <a:pt x="770" y="8341"/>
                </a:cubicBezTo>
                <a:lnTo>
                  <a:pt x="404" y="8515"/>
                </a:lnTo>
                <a:lnTo>
                  <a:pt x="401" y="1428"/>
                </a:lnTo>
                <a:close/>
                <a:moveTo>
                  <a:pt x="8378" y="8143"/>
                </a:moveTo>
                <a:lnTo>
                  <a:pt x="8898" y="8664"/>
                </a:lnTo>
                <a:lnTo>
                  <a:pt x="8652" y="8913"/>
                </a:lnTo>
                <a:lnTo>
                  <a:pt x="8129" y="8389"/>
                </a:lnTo>
                <a:lnTo>
                  <a:pt x="8378" y="8143"/>
                </a:lnTo>
                <a:close/>
                <a:moveTo>
                  <a:pt x="3457" y="8301"/>
                </a:moveTo>
                <a:lnTo>
                  <a:pt x="3703" y="8547"/>
                </a:lnTo>
                <a:lnTo>
                  <a:pt x="3236" y="9013"/>
                </a:lnTo>
                <a:lnTo>
                  <a:pt x="2990" y="8764"/>
                </a:lnTo>
                <a:lnTo>
                  <a:pt x="3457" y="8301"/>
                </a:lnTo>
                <a:close/>
                <a:moveTo>
                  <a:pt x="9144" y="8913"/>
                </a:moveTo>
                <a:lnTo>
                  <a:pt x="9393" y="9159"/>
                </a:lnTo>
                <a:lnTo>
                  <a:pt x="9144" y="9405"/>
                </a:lnTo>
                <a:lnTo>
                  <a:pt x="8898" y="9159"/>
                </a:lnTo>
                <a:lnTo>
                  <a:pt x="9144" y="8913"/>
                </a:lnTo>
                <a:close/>
                <a:moveTo>
                  <a:pt x="2744" y="9013"/>
                </a:moveTo>
                <a:lnTo>
                  <a:pt x="2990" y="9259"/>
                </a:lnTo>
                <a:lnTo>
                  <a:pt x="2744" y="9505"/>
                </a:lnTo>
                <a:lnTo>
                  <a:pt x="2495" y="9259"/>
                </a:lnTo>
                <a:lnTo>
                  <a:pt x="2744" y="9013"/>
                </a:lnTo>
                <a:close/>
                <a:moveTo>
                  <a:pt x="2249" y="9505"/>
                </a:moveTo>
                <a:lnTo>
                  <a:pt x="2498" y="9754"/>
                </a:lnTo>
                <a:lnTo>
                  <a:pt x="2032" y="10218"/>
                </a:lnTo>
                <a:lnTo>
                  <a:pt x="1786" y="9972"/>
                </a:lnTo>
                <a:lnTo>
                  <a:pt x="2249" y="9505"/>
                </a:lnTo>
                <a:close/>
                <a:moveTo>
                  <a:pt x="10403" y="10172"/>
                </a:moveTo>
                <a:lnTo>
                  <a:pt x="10652" y="10418"/>
                </a:lnTo>
                <a:lnTo>
                  <a:pt x="10403" y="10664"/>
                </a:lnTo>
                <a:lnTo>
                  <a:pt x="10157" y="10418"/>
                </a:lnTo>
                <a:lnTo>
                  <a:pt x="10403" y="10172"/>
                </a:lnTo>
                <a:close/>
                <a:moveTo>
                  <a:pt x="1540" y="10218"/>
                </a:moveTo>
                <a:lnTo>
                  <a:pt x="1786" y="10464"/>
                </a:lnTo>
                <a:lnTo>
                  <a:pt x="1540" y="10713"/>
                </a:lnTo>
                <a:lnTo>
                  <a:pt x="1291" y="10464"/>
                </a:lnTo>
                <a:lnTo>
                  <a:pt x="1540" y="10218"/>
                </a:lnTo>
                <a:close/>
                <a:moveTo>
                  <a:pt x="1045" y="10710"/>
                </a:moveTo>
                <a:lnTo>
                  <a:pt x="1291" y="10959"/>
                </a:lnTo>
                <a:lnTo>
                  <a:pt x="699" y="11551"/>
                </a:lnTo>
                <a:cubicBezTo>
                  <a:pt x="664" y="11585"/>
                  <a:pt x="619" y="11602"/>
                  <a:pt x="574" y="11602"/>
                </a:cubicBezTo>
                <a:cubicBezTo>
                  <a:pt x="530" y="11602"/>
                  <a:pt x="485" y="11585"/>
                  <a:pt x="452" y="11551"/>
                </a:cubicBezTo>
                <a:cubicBezTo>
                  <a:pt x="384" y="11482"/>
                  <a:pt x="384" y="11373"/>
                  <a:pt x="452" y="11305"/>
                </a:cubicBezTo>
                <a:lnTo>
                  <a:pt x="1045" y="10710"/>
                </a:lnTo>
                <a:close/>
                <a:moveTo>
                  <a:pt x="10898" y="10664"/>
                </a:moveTo>
                <a:lnTo>
                  <a:pt x="11539" y="11305"/>
                </a:lnTo>
                <a:cubicBezTo>
                  <a:pt x="11605" y="11373"/>
                  <a:pt x="11605" y="11485"/>
                  <a:pt x="11539" y="11551"/>
                </a:cubicBezTo>
                <a:cubicBezTo>
                  <a:pt x="11505" y="11585"/>
                  <a:pt x="11460" y="11602"/>
                  <a:pt x="11415" y="11602"/>
                </a:cubicBezTo>
                <a:cubicBezTo>
                  <a:pt x="11370" y="11602"/>
                  <a:pt x="11324" y="11585"/>
                  <a:pt x="11290" y="11551"/>
                </a:cubicBezTo>
                <a:lnTo>
                  <a:pt x="10649" y="10910"/>
                </a:lnTo>
                <a:lnTo>
                  <a:pt x="10898" y="10664"/>
                </a:lnTo>
                <a:close/>
                <a:moveTo>
                  <a:pt x="10081" y="69"/>
                </a:moveTo>
                <a:cubicBezTo>
                  <a:pt x="9588" y="69"/>
                  <a:pt x="9109" y="263"/>
                  <a:pt x="8755" y="627"/>
                </a:cubicBezTo>
                <a:cubicBezTo>
                  <a:pt x="8172" y="1220"/>
                  <a:pt x="8074" y="2118"/>
                  <a:pt x="8452" y="2810"/>
                </a:cubicBezTo>
                <a:lnTo>
                  <a:pt x="5991" y="5271"/>
                </a:lnTo>
                <a:lnTo>
                  <a:pt x="5980" y="5262"/>
                </a:lnTo>
                <a:lnTo>
                  <a:pt x="5977" y="5257"/>
                </a:lnTo>
                <a:lnTo>
                  <a:pt x="942" y="221"/>
                </a:lnTo>
                <a:cubicBezTo>
                  <a:pt x="842" y="121"/>
                  <a:pt x="713" y="69"/>
                  <a:pt x="573" y="69"/>
                </a:cubicBezTo>
                <a:cubicBezTo>
                  <a:pt x="318" y="69"/>
                  <a:pt x="115" y="247"/>
                  <a:pt x="66" y="476"/>
                </a:cubicBezTo>
                <a:cubicBezTo>
                  <a:pt x="41" y="536"/>
                  <a:pt x="58" y="1"/>
                  <a:pt x="58" y="8796"/>
                </a:cubicBezTo>
                <a:cubicBezTo>
                  <a:pt x="58" y="8897"/>
                  <a:pt x="143" y="8969"/>
                  <a:pt x="236" y="8969"/>
                </a:cubicBezTo>
                <a:cubicBezTo>
                  <a:pt x="260" y="8969"/>
                  <a:pt x="285" y="8964"/>
                  <a:pt x="309" y="8953"/>
                </a:cubicBezTo>
                <a:lnTo>
                  <a:pt x="1028" y="8601"/>
                </a:lnTo>
                <a:cubicBezTo>
                  <a:pt x="1091" y="8570"/>
                  <a:pt x="1128" y="8504"/>
                  <a:pt x="1125" y="8438"/>
                </a:cubicBezTo>
                <a:lnTo>
                  <a:pt x="1105" y="8126"/>
                </a:lnTo>
                <a:lnTo>
                  <a:pt x="1789" y="7829"/>
                </a:lnTo>
                <a:cubicBezTo>
                  <a:pt x="1860" y="7797"/>
                  <a:pt x="1903" y="7723"/>
                  <a:pt x="1892" y="7646"/>
                </a:cubicBezTo>
                <a:lnTo>
                  <a:pt x="1668" y="5937"/>
                </a:lnTo>
                <a:cubicBezTo>
                  <a:pt x="1652" y="5846"/>
                  <a:pt x="1578" y="5785"/>
                  <a:pt x="1489" y="5785"/>
                </a:cubicBezTo>
                <a:cubicBezTo>
                  <a:pt x="1483" y="5785"/>
                  <a:pt x="1477" y="5785"/>
                  <a:pt x="1471" y="5786"/>
                </a:cubicBezTo>
                <a:cubicBezTo>
                  <a:pt x="1374" y="5800"/>
                  <a:pt x="1311" y="5886"/>
                  <a:pt x="1319" y="5983"/>
                </a:cubicBezTo>
                <a:lnTo>
                  <a:pt x="1531" y="7565"/>
                </a:lnTo>
                <a:lnTo>
                  <a:pt x="1088" y="7757"/>
                </a:lnTo>
                <a:lnTo>
                  <a:pt x="770" y="1809"/>
                </a:lnTo>
                <a:lnTo>
                  <a:pt x="1222" y="5242"/>
                </a:lnTo>
                <a:cubicBezTo>
                  <a:pt x="1238" y="5332"/>
                  <a:pt x="1310" y="5395"/>
                  <a:pt x="1398" y="5395"/>
                </a:cubicBezTo>
                <a:cubicBezTo>
                  <a:pt x="1405" y="5395"/>
                  <a:pt x="1412" y="5395"/>
                  <a:pt x="1420" y="5394"/>
                </a:cubicBezTo>
                <a:cubicBezTo>
                  <a:pt x="1517" y="5380"/>
                  <a:pt x="1580" y="5294"/>
                  <a:pt x="1571" y="5196"/>
                </a:cubicBezTo>
                <a:lnTo>
                  <a:pt x="1131" y="1892"/>
                </a:lnTo>
                <a:lnTo>
                  <a:pt x="5239" y="6000"/>
                </a:lnTo>
                <a:lnTo>
                  <a:pt x="5245" y="6006"/>
                </a:lnTo>
                <a:lnTo>
                  <a:pt x="5253" y="6015"/>
                </a:lnTo>
                <a:lnTo>
                  <a:pt x="204" y="11064"/>
                </a:lnTo>
                <a:cubicBezTo>
                  <a:pt x="0" y="11270"/>
                  <a:pt x="0" y="11602"/>
                  <a:pt x="204" y="11803"/>
                </a:cubicBezTo>
                <a:cubicBezTo>
                  <a:pt x="307" y="11904"/>
                  <a:pt x="440" y="11955"/>
                  <a:pt x="574" y="11955"/>
                </a:cubicBezTo>
                <a:cubicBezTo>
                  <a:pt x="708" y="11955"/>
                  <a:pt x="842" y="11904"/>
                  <a:pt x="945" y="11803"/>
                </a:cubicBezTo>
                <a:lnTo>
                  <a:pt x="5994" y="6753"/>
                </a:lnTo>
                <a:lnTo>
                  <a:pt x="6006" y="6764"/>
                </a:lnTo>
                <a:lnTo>
                  <a:pt x="6009" y="6767"/>
                </a:lnTo>
                <a:lnTo>
                  <a:pt x="9156" y="9914"/>
                </a:lnTo>
                <a:cubicBezTo>
                  <a:pt x="9190" y="9949"/>
                  <a:pt x="9235" y="9966"/>
                  <a:pt x="9280" y="9966"/>
                </a:cubicBezTo>
                <a:cubicBezTo>
                  <a:pt x="9325" y="9966"/>
                  <a:pt x="9369" y="9949"/>
                  <a:pt x="9402" y="9914"/>
                </a:cubicBezTo>
                <a:cubicBezTo>
                  <a:pt x="9471" y="9846"/>
                  <a:pt x="9471" y="9734"/>
                  <a:pt x="9402" y="9668"/>
                </a:cubicBezTo>
                <a:lnTo>
                  <a:pt x="9393" y="9657"/>
                </a:lnTo>
                <a:lnTo>
                  <a:pt x="9639" y="9411"/>
                </a:lnTo>
                <a:lnTo>
                  <a:pt x="10160" y="9931"/>
                </a:lnTo>
                <a:lnTo>
                  <a:pt x="9914" y="10178"/>
                </a:lnTo>
                <a:cubicBezTo>
                  <a:pt x="9882" y="10154"/>
                  <a:pt x="9844" y="10142"/>
                  <a:pt x="9805" y="10142"/>
                </a:cubicBezTo>
                <a:cubicBezTo>
                  <a:pt x="9761" y="10142"/>
                  <a:pt x="9716" y="10158"/>
                  <a:pt x="9682" y="10192"/>
                </a:cubicBezTo>
                <a:cubicBezTo>
                  <a:pt x="9614" y="10261"/>
                  <a:pt x="9614" y="10372"/>
                  <a:pt x="9682" y="10441"/>
                </a:cubicBezTo>
                <a:lnTo>
                  <a:pt x="11044" y="11803"/>
                </a:lnTo>
                <a:cubicBezTo>
                  <a:pt x="11146" y="11904"/>
                  <a:pt x="11279" y="11955"/>
                  <a:pt x="11412" y="11955"/>
                </a:cubicBezTo>
                <a:cubicBezTo>
                  <a:pt x="11545" y="11955"/>
                  <a:pt x="11678" y="11904"/>
                  <a:pt x="11779" y="11803"/>
                </a:cubicBezTo>
                <a:cubicBezTo>
                  <a:pt x="11985" y="11591"/>
                  <a:pt x="11985" y="11262"/>
                  <a:pt x="11782" y="11059"/>
                </a:cubicBezTo>
                <a:lnTo>
                  <a:pt x="6747" y="6023"/>
                </a:lnTo>
                <a:lnTo>
                  <a:pt x="6741" y="6020"/>
                </a:lnTo>
                <a:lnTo>
                  <a:pt x="6732" y="6009"/>
                </a:lnTo>
                <a:lnTo>
                  <a:pt x="6750" y="5992"/>
                </a:lnTo>
                <a:lnTo>
                  <a:pt x="8458" y="4281"/>
                </a:lnTo>
                <a:cubicBezTo>
                  <a:pt x="8526" y="4212"/>
                  <a:pt x="8526" y="4104"/>
                  <a:pt x="8458" y="4035"/>
                </a:cubicBezTo>
                <a:cubicBezTo>
                  <a:pt x="8425" y="4001"/>
                  <a:pt x="8380" y="3983"/>
                  <a:pt x="8336" y="3983"/>
                </a:cubicBezTo>
                <a:cubicBezTo>
                  <a:pt x="8291" y="3983"/>
                  <a:pt x="8246" y="4001"/>
                  <a:pt x="8212" y="4035"/>
                </a:cubicBezTo>
                <a:lnTo>
                  <a:pt x="8049" y="4198"/>
                </a:lnTo>
                <a:lnTo>
                  <a:pt x="7800" y="3952"/>
                </a:lnTo>
                <a:lnTo>
                  <a:pt x="8395" y="3360"/>
                </a:lnTo>
                <a:lnTo>
                  <a:pt x="8870" y="3377"/>
                </a:lnTo>
                <a:lnTo>
                  <a:pt x="8738" y="3508"/>
                </a:lnTo>
                <a:cubicBezTo>
                  <a:pt x="8669" y="3577"/>
                  <a:pt x="8669" y="3689"/>
                  <a:pt x="8738" y="3754"/>
                </a:cubicBezTo>
                <a:cubicBezTo>
                  <a:pt x="8772" y="3789"/>
                  <a:pt x="8817" y="3806"/>
                  <a:pt x="8861" y="3806"/>
                </a:cubicBezTo>
                <a:cubicBezTo>
                  <a:pt x="8905" y="3806"/>
                  <a:pt x="8950" y="3789"/>
                  <a:pt x="8984" y="3754"/>
                </a:cubicBezTo>
                <a:cubicBezTo>
                  <a:pt x="9622" y="3108"/>
                  <a:pt x="9622" y="3182"/>
                  <a:pt x="9659" y="2865"/>
                </a:cubicBezTo>
                <a:cubicBezTo>
                  <a:pt x="9659" y="2636"/>
                  <a:pt x="9542" y="2539"/>
                  <a:pt x="9430" y="2410"/>
                </a:cubicBezTo>
                <a:cubicBezTo>
                  <a:pt x="9059" y="1918"/>
                  <a:pt x="9356" y="1194"/>
                  <a:pt x="9983" y="1119"/>
                </a:cubicBezTo>
                <a:cubicBezTo>
                  <a:pt x="10017" y="1115"/>
                  <a:pt x="10051" y="1114"/>
                  <a:pt x="10084" y="1114"/>
                </a:cubicBezTo>
                <a:cubicBezTo>
                  <a:pt x="10785" y="1114"/>
                  <a:pt x="11166" y="1982"/>
                  <a:pt x="10652" y="2496"/>
                </a:cubicBezTo>
                <a:cubicBezTo>
                  <a:pt x="10446" y="2702"/>
                  <a:pt x="10446" y="3034"/>
                  <a:pt x="10652" y="3234"/>
                </a:cubicBezTo>
                <a:cubicBezTo>
                  <a:pt x="10754" y="3335"/>
                  <a:pt x="10887" y="3386"/>
                  <a:pt x="11021" y="3386"/>
                </a:cubicBezTo>
                <a:cubicBezTo>
                  <a:pt x="11154" y="3386"/>
                  <a:pt x="11287" y="3335"/>
                  <a:pt x="11387" y="3234"/>
                </a:cubicBezTo>
                <a:cubicBezTo>
                  <a:pt x="12500" y="2121"/>
                  <a:pt x="11791" y="201"/>
                  <a:pt x="10229" y="75"/>
                </a:cubicBezTo>
                <a:cubicBezTo>
                  <a:pt x="10179" y="71"/>
                  <a:pt x="10130" y="69"/>
                  <a:pt x="10081" y="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3147;p72">
            <a:extLst>
              <a:ext uri="{FF2B5EF4-FFF2-40B4-BE49-F238E27FC236}">
                <a16:creationId xmlns:a16="http://schemas.microsoft.com/office/drawing/2014/main" id="{BB4B4F76-1BCF-4C6E-2961-DB7FFC8E421C}"/>
              </a:ext>
            </a:extLst>
          </p:cNvPr>
          <p:cNvGrpSpPr/>
          <p:nvPr/>
        </p:nvGrpSpPr>
        <p:grpSpPr>
          <a:xfrm>
            <a:off x="7043193" y="3038871"/>
            <a:ext cx="277858" cy="338907"/>
            <a:chOff x="5533319" y="2608445"/>
            <a:chExt cx="277858" cy="338907"/>
          </a:xfrm>
        </p:grpSpPr>
        <p:sp>
          <p:nvSpPr>
            <p:cNvPr id="5" name="Google Shape;3148;p72">
              <a:extLst>
                <a:ext uri="{FF2B5EF4-FFF2-40B4-BE49-F238E27FC236}">
                  <a16:creationId xmlns:a16="http://schemas.microsoft.com/office/drawing/2014/main" id="{7BD49100-B4DC-84B7-36BF-1A38BB098A47}"/>
                </a:ext>
              </a:extLst>
            </p:cNvPr>
            <p:cNvSpPr/>
            <p:nvPr/>
          </p:nvSpPr>
          <p:spPr>
            <a:xfrm>
              <a:off x="5552832" y="2628271"/>
              <a:ext cx="238518" cy="299339"/>
            </a:xfrm>
            <a:custGeom>
              <a:avLst/>
              <a:gdLst/>
              <a:ahLst/>
              <a:cxnLst/>
              <a:rect l="l" t="t" r="r" b="b"/>
              <a:pathLst>
                <a:path w="8361" h="10493" extrusionOk="0">
                  <a:moveTo>
                    <a:pt x="7030" y="1"/>
                  </a:moveTo>
                  <a:cubicBezTo>
                    <a:pt x="7016" y="1"/>
                    <a:pt x="6998" y="4"/>
                    <a:pt x="6984" y="9"/>
                  </a:cubicBezTo>
                  <a:lnTo>
                    <a:pt x="6183" y="215"/>
                  </a:lnTo>
                  <a:cubicBezTo>
                    <a:pt x="6129" y="230"/>
                    <a:pt x="6077" y="238"/>
                    <a:pt x="6023" y="238"/>
                  </a:cubicBezTo>
                  <a:lnTo>
                    <a:pt x="5084" y="238"/>
                  </a:lnTo>
                  <a:cubicBezTo>
                    <a:pt x="5007" y="238"/>
                    <a:pt x="4933" y="224"/>
                    <a:pt x="4856" y="195"/>
                  </a:cubicBezTo>
                  <a:lnTo>
                    <a:pt x="4504" y="58"/>
                  </a:lnTo>
                  <a:cubicBezTo>
                    <a:pt x="4482" y="50"/>
                    <a:pt x="4461" y="47"/>
                    <a:pt x="4439" y="47"/>
                  </a:cubicBezTo>
                  <a:cubicBezTo>
                    <a:pt x="4419" y="47"/>
                    <a:pt x="4400" y="50"/>
                    <a:pt x="4381" y="55"/>
                  </a:cubicBezTo>
                  <a:lnTo>
                    <a:pt x="3293" y="410"/>
                  </a:lnTo>
                  <a:cubicBezTo>
                    <a:pt x="3227" y="432"/>
                    <a:pt x="3157" y="440"/>
                    <a:pt x="3085" y="440"/>
                  </a:cubicBezTo>
                  <a:cubicBezTo>
                    <a:pt x="3064" y="440"/>
                    <a:pt x="3043" y="440"/>
                    <a:pt x="3022" y="438"/>
                  </a:cubicBezTo>
                  <a:lnTo>
                    <a:pt x="1379" y="250"/>
                  </a:lnTo>
                  <a:cubicBezTo>
                    <a:pt x="1373" y="248"/>
                    <a:pt x="1367" y="247"/>
                    <a:pt x="1360" y="247"/>
                  </a:cubicBezTo>
                  <a:cubicBezTo>
                    <a:pt x="1345" y="247"/>
                    <a:pt x="1330" y="250"/>
                    <a:pt x="1316" y="252"/>
                  </a:cubicBezTo>
                  <a:lnTo>
                    <a:pt x="132" y="536"/>
                  </a:lnTo>
                  <a:cubicBezTo>
                    <a:pt x="55" y="553"/>
                    <a:pt x="0" y="622"/>
                    <a:pt x="0" y="696"/>
                  </a:cubicBezTo>
                  <a:lnTo>
                    <a:pt x="0" y="8947"/>
                  </a:lnTo>
                  <a:cubicBezTo>
                    <a:pt x="0" y="8947"/>
                    <a:pt x="78" y="9122"/>
                    <a:pt x="175" y="9122"/>
                  </a:cubicBezTo>
                  <a:cubicBezTo>
                    <a:pt x="272" y="9122"/>
                    <a:pt x="349" y="9042"/>
                    <a:pt x="349" y="8947"/>
                  </a:cubicBezTo>
                  <a:lnTo>
                    <a:pt x="349" y="856"/>
                  </a:lnTo>
                  <a:lnTo>
                    <a:pt x="1371" y="599"/>
                  </a:lnTo>
                  <a:lnTo>
                    <a:pt x="2979" y="793"/>
                  </a:lnTo>
                  <a:cubicBezTo>
                    <a:pt x="3018" y="798"/>
                    <a:pt x="3057" y="800"/>
                    <a:pt x="3096" y="800"/>
                  </a:cubicBezTo>
                  <a:cubicBezTo>
                    <a:pt x="3201" y="800"/>
                    <a:pt x="3305" y="784"/>
                    <a:pt x="3405" y="750"/>
                  </a:cubicBezTo>
                  <a:lnTo>
                    <a:pt x="4432" y="398"/>
                  </a:lnTo>
                  <a:lnTo>
                    <a:pt x="4727" y="516"/>
                  </a:lnTo>
                  <a:cubicBezTo>
                    <a:pt x="4834" y="561"/>
                    <a:pt x="4947" y="582"/>
                    <a:pt x="5062" y="582"/>
                  </a:cubicBezTo>
                  <a:cubicBezTo>
                    <a:pt x="5069" y="582"/>
                    <a:pt x="5077" y="582"/>
                    <a:pt x="5084" y="581"/>
                  </a:cubicBezTo>
                  <a:lnTo>
                    <a:pt x="6023" y="581"/>
                  </a:lnTo>
                  <a:cubicBezTo>
                    <a:pt x="6032" y="582"/>
                    <a:pt x="6040" y="582"/>
                    <a:pt x="6049" y="582"/>
                  </a:cubicBezTo>
                  <a:cubicBezTo>
                    <a:pt x="6126" y="582"/>
                    <a:pt x="6200" y="571"/>
                    <a:pt x="6272" y="553"/>
                  </a:cubicBezTo>
                  <a:lnTo>
                    <a:pt x="7053" y="350"/>
                  </a:lnTo>
                  <a:lnTo>
                    <a:pt x="8011" y="350"/>
                  </a:lnTo>
                  <a:lnTo>
                    <a:pt x="8011" y="9093"/>
                  </a:lnTo>
                  <a:lnTo>
                    <a:pt x="6469" y="9568"/>
                  </a:lnTo>
                  <a:lnTo>
                    <a:pt x="4298" y="8913"/>
                  </a:lnTo>
                  <a:cubicBezTo>
                    <a:pt x="4207" y="8886"/>
                    <a:pt x="4114" y="8873"/>
                    <a:pt x="4021" y="8873"/>
                  </a:cubicBezTo>
                  <a:cubicBezTo>
                    <a:pt x="3808" y="8873"/>
                    <a:pt x="3599" y="8943"/>
                    <a:pt x="3425" y="9079"/>
                  </a:cubicBezTo>
                  <a:lnTo>
                    <a:pt x="2515" y="9794"/>
                  </a:lnTo>
                  <a:lnTo>
                    <a:pt x="1202" y="10143"/>
                  </a:lnTo>
                  <a:lnTo>
                    <a:pt x="355" y="10143"/>
                  </a:lnTo>
                  <a:lnTo>
                    <a:pt x="355" y="9711"/>
                  </a:lnTo>
                  <a:cubicBezTo>
                    <a:pt x="355" y="9622"/>
                    <a:pt x="289" y="9542"/>
                    <a:pt x="201" y="9534"/>
                  </a:cubicBezTo>
                  <a:cubicBezTo>
                    <a:pt x="191" y="9532"/>
                    <a:pt x="181" y="9531"/>
                    <a:pt x="172" y="9531"/>
                  </a:cubicBezTo>
                  <a:cubicBezTo>
                    <a:pt x="77" y="9531"/>
                    <a:pt x="3" y="9609"/>
                    <a:pt x="3" y="9705"/>
                  </a:cubicBezTo>
                  <a:lnTo>
                    <a:pt x="3" y="10315"/>
                  </a:lnTo>
                  <a:cubicBezTo>
                    <a:pt x="3" y="10412"/>
                    <a:pt x="80" y="10492"/>
                    <a:pt x="178" y="10492"/>
                  </a:cubicBezTo>
                  <a:lnTo>
                    <a:pt x="1225" y="10492"/>
                  </a:lnTo>
                  <a:cubicBezTo>
                    <a:pt x="1239" y="10492"/>
                    <a:pt x="1256" y="10486"/>
                    <a:pt x="1273" y="10484"/>
                  </a:cubicBezTo>
                  <a:lnTo>
                    <a:pt x="2644" y="10117"/>
                  </a:lnTo>
                  <a:cubicBezTo>
                    <a:pt x="2664" y="10112"/>
                    <a:pt x="2687" y="10100"/>
                    <a:pt x="2704" y="10086"/>
                  </a:cubicBezTo>
                  <a:lnTo>
                    <a:pt x="3645" y="9351"/>
                  </a:lnTo>
                  <a:cubicBezTo>
                    <a:pt x="3753" y="9265"/>
                    <a:pt x="3888" y="9219"/>
                    <a:pt x="4026" y="9219"/>
                  </a:cubicBezTo>
                  <a:cubicBezTo>
                    <a:pt x="4085" y="9219"/>
                    <a:pt x="4145" y="9227"/>
                    <a:pt x="4203" y="9245"/>
                  </a:cubicBezTo>
                  <a:lnTo>
                    <a:pt x="6423" y="9914"/>
                  </a:lnTo>
                  <a:cubicBezTo>
                    <a:pt x="6439" y="9920"/>
                    <a:pt x="6456" y="9923"/>
                    <a:pt x="6473" y="9923"/>
                  </a:cubicBezTo>
                  <a:cubicBezTo>
                    <a:pt x="6491" y="9923"/>
                    <a:pt x="6508" y="9920"/>
                    <a:pt x="6524" y="9914"/>
                  </a:cubicBezTo>
                  <a:lnTo>
                    <a:pt x="8240" y="9385"/>
                  </a:lnTo>
                  <a:cubicBezTo>
                    <a:pt x="8312" y="9365"/>
                    <a:pt x="8360" y="9296"/>
                    <a:pt x="8360" y="9222"/>
                  </a:cubicBezTo>
                  <a:lnTo>
                    <a:pt x="8360" y="178"/>
                  </a:lnTo>
                  <a:cubicBezTo>
                    <a:pt x="8360" y="81"/>
                    <a:pt x="8283" y="1"/>
                    <a:pt x="8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9;p72">
              <a:extLst>
                <a:ext uri="{FF2B5EF4-FFF2-40B4-BE49-F238E27FC236}">
                  <a16:creationId xmlns:a16="http://schemas.microsoft.com/office/drawing/2014/main" id="{779E7687-B3FA-B23D-B0A1-51854F777666}"/>
                </a:ext>
              </a:extLst>
            </p:cNvPr>
            <p:cNvSpPr/>
            <p:nvPr/>
          </p:nvSpPr>
          <p:spPr>
            <a:xfrm>
              <a:off x="5533319" y="2608445"/>
              <a:ext cx="277858" cy="338907"/>
            </a:xfrm>
            <a:custGeom>
              <a:avLst/>
              <a:gdLst/>
              <a:ahLst/>
              <a:cxnLst/>
              <a:rect l="l" t="t" r="r" b="b"/>
              <a:pathLst>
                <a:path w="9740" h="11880" extrusionOk="0">
                  <a:moveTo>
                    <a:pt x="7637" y="0"/>
                  </a:moveTo>
                  <a:cubicBezTo>
                    <a:pt x="7611" y="0"/>
                    <a:pt x="7591" y="3"/>
                    <a:pt x="7568" y="6"/>
                  </a:cubicBezTo>
                  <a:lnTo>
                    <a:pt x="6698" y="229"/>
                  </a:lnTo>
                  <a:lnTo>
                    <a:pt x="5791" y="229"/>
                  </a:lnTo>
                  <a:lnTo>
                    <a:pt x="5245" y="20"/>
                  </a:lnTo>
                  <a:cubicBezTo>
                    <a:pt x="5213" y="9"/>
                    <a:pt x="5179" y="3"/>
                    <a:pt x="5144" y="3"/>
                  </a:cubicBezTo>
                  <a:cubicBezTo>
                    <a:pt x="5115" y="3"/>
                    <a:pt x="5086" y="7"/>
                    <a:pt x="5059" y="18"/>
                  </a:cubicBezTo>
                  <a:lnTo>
                    <a:pt x="3777" y="432"/>
                  </a:lnTo>
                  <a:lnTo>
                    <a:pt x="2043" y="232"/>
                  </a:lnTo>
                  <a:cubicBezTo>
                    <a:pt x="2035" y="231"/>
                    <a:pt x="2026" y="231"/>
                    <a:pt x="2018" y="231"/>
                  </a:cubicBezTo>
                  <a:cubicBezTo>
                    <a:pt x="1994" y="231"/>
                    <a:pt x="1969" y="234"/>
                    <a:pt x="1946" y="238"/>
                  </a:cubicBezTo>
                  <a:lnTo>
                    <a:pt x="201" y="658"/>
                  </a:lnTo>
                  <a:cubicBezTo>
                    <a:pt x="84" y="687"/>
                    <a:pt x="1" y="787"/>
                    <a:pt x="1" y="905"/>
                  </a:cubicBezTo>
                  <a:lnTo>
                    <a:pt x="1" y="11611"/>
                  </a:lnTo>
                  <a:cubicBezTo>
                    <a:pt x="1" y="11759"/>
                    <a:pt x="118" y="11879"/>
                    <a:pt x="269" y="11879"/>
                  </a:cubicBezTo>
                  <a:lnTo>
                    <a:pt x="1998" y="11879"/>
                  </a:lnTo>
                  <a:cubicBezTo>
                    <a:pt x="2020" y="11879"/>
                    <a:pt x="2043" y="11877"/>
                    <a:pt x="2063" y="11868"/>
                  </a:cubicBezTo>
                  <a:lnTo>
                    <a:pt x="3625" y="11453"/>
                  </a:lnTo>
                  <a:cubicBezTo>
                    <a:pt x="3663" y="11445"/>
                    <a:pt x="3694" y="11430"/>
                    <a:pt x="3723" y="11407"/>
                  </a:cubicBezTo>
                  <a:lnTo>
                    <a:pt x="4730" y="10621"/>
                  </a:lnTo>
                  <a:lnTo>
                    <a:pt x="7084" y="11333"/>
                  </a:lnTo>
                  <a:cubicBezTo>
                    <a:pt x="7110" y="11340"/>
                    <a:pt x="7136" y="11344"/>
                    <a:pt x="7162" y="11344"/>
                  </a:cubicBezTo>
                  <a:cubicBezTo>
                    <a:pt x="7188" y="11344"/>
                    <a:pt x="7215" y="11340"/>
                    <a:pt x="7242" y="11333"/>
                  </a:cubicBezTo>
                  <a:lnTo>
                    <a:pt x="7671" y="11201"/>
                  </a:lnTo>
                  <a:cubicBezTo>
                    <a:pt x="7765" y="11173"/>
                    <a:pt x="7814" y="11076"/>
                    <a:pt x="7785" y="10981"/>
                  </a:cubicBezTo>
                  <a:cubicBezTo>
                    <a:pt x="7762" y="10907"/>
                    <a:pt x="7694" y="10859"/>
                    <a:pt x="7620" y="10859"/>
                  </a:cubicBezTo>
                  <a:cubicBezTo>
                    <a:pt x="7603" y="10859"/>
                    <a:pt x="7585" y="10861"/>
                    <a:pt x="7568" y="10867"/>
                  </a:cubicBezTo>
                  <a:lnTo>
                    <a:pt x="7165" y="10993"/>
                  </a:lnTo>
                  <a:lnTo>
                    <a:pt x="4790" y="10277"/>
                  </a:lnTo>
                  <a:cubicBezTo>
                    <a:pt x="4765" y="10270"/>
                    <a:pt x="4741" y="10266"/>
                    <a:pt x="4716" y="10266"/>
                  </a:cubicBezTo>
                  <a:cubicBezTo>
                    <a:pt x="4656" y="10266"/>
                    <a:pt x="4597" y="10287"/>
                    <a:pt x="4547" y="10323"/>
                  </a:cubicBezTo>
                  <a:lnTo>
                    <a:pt x="3520" y="11124"/>
                  </a:lnTo>
                  <a:lnTo>
                    <a:pt x="1980" y="11533"/>
                  </a:lnTo>
                  <a:lnTo>
                    <a:pt x="344" y="11533"/>
                  </a:lnTo>
                  <a:lnTo>
                    <a:pt x="344" y="982"/>
                  </a:lnTo>
                  <a:lnTo>
                    <a:pt x="2015" y="581"/>
                  </a:lnTo>
                  <a:lnTo>
                    <a:pt x="3751" y="781"/>
                  </a:lnTo>
                  <a:cubicBezTo>
                    <a:pt x="3763" y="783"/>
                    <a:pt x="3774" y="784"/>
                    <a:pt x="3785" y="784"/>
                  </a:cubicBezTo>
                  <a:cubicBezTo>
                    <a:pt x="3814" y="784"/>
                    <a:pt x="3842" y="779"/>
                    <a:pt x="3869" y="773"/>
                  </a:cubicBezTo>
                  <a:lnTo>
                    <a:pt x="5139" y="361"/>
                  </a:lnTo>
                  <a:lnTo>
                    <a:pt x="5671" y="564"/>
                  </a:lnTo>
                  <a:cubicBezTo>
                    <a:pt x="5705" y="575"/>
                    <a:pt x="5737" y="581"/>
                    <a:pt x="5771" y="581"/>
                  </a:cubicBezTo>
                  <a:lnTo>
                    <a:pt x="6710" y="581"/>
                  </a:lnTo>
                  <a:cubicBezTo>
                    <a:pt x="6735" y="581"/>
                    <a:pt x="6755" y="578"/>
                    <a:pt x="6778" y="575"/>
                  </a:cubicBezTo>
                  <a:lnTo>
                    <a:pt x="7645" y="352"/>
                  </a:lnTo>
                  <a:lnTo>
                    <a:pt x="9390" y="352"/>
                  </a:lnTo>
                  <a:lnTo>
                    <a:pt x="9390" y="1488"/>
                  </a:lnTo>
                  <a:cubicBezTo>
                    <a:pt x="9390" y="1568"/>
                    <a:pt x="9445" y="1646"/>
                    <a:pt x="9528" y="1663"/>
                  </a:cubicBezTo>
                  <a:cubicBezTo>
                    <a:pt x="9542" y="1666"/>
                    <a:pt x="9555" y="1667"/>
                    <a:pt x="9569" y="1667"/>
                  </a:cubicBezTo>
                  <a:cubicBezTo>
                    <a:pt x="9664" y="1667"/>
                    <a:pt x="9740" y="1589"/>
                    <a:pt x="9740" y="1494"/>
                  </a:cubicBezTo>
                  <a:lnTo>
                    <a:pt x="9740" y="275"/>
                  </a:lnTo>
                  <a:cubicBezTo>
                    <a:pt x="9740" y="121"/>
                    <a:pt x="9622" y="0"/>
                    <a:pt x="9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50;p72">
              <a:extLst>
                <a:ext uri="{FF2B5EF4-FFF2-40B4-BE49-F238E27FC236}">
                  <a16:creationId xmlns:a16="http://schemas.microsoft.com/office/drawing/2014/main" id="{94ED844A-5E35-D718-B442-116BDBD98ED5}"/>
                </a:ext>
              </a:extLst>
            </p:cNvPr>
            <p:cNvSpPr/>
            <p:nvPr/>
          </p:nvSpPr>
          <p:spPr>
            <a:xfrm>
              <a:off x="5765191" y="2666926"/>
              <a:ext cx="45986" cy="254808"/>
            </a:xfrm>
            <a:custGeom>
              <a:avLst/>
              <a:gdLst/>
              <a:ahLst/>
              <a:cxnLst/>
              <a:rect l="l" t="t" r="r" b="b"/>
              <a:pathLst>
                <a:path w="1612" h="8932" extrusionOk="0">
                  <a:moveTo>
                    <a:pt x="1438" y="0"/>
                  </a:moveTo>
                  <a:cubicBezTo>
                    <a:pt x="1431" y="0"/>
                    <a:pt x="1422" y="1"/>
                    <a:pt x="1414" y="2"/>
                  </a:cubicBezTo>
                  <a:cubicBezTo>
                    <a:pt x="1328" y="10"/>
                    <a:pt x="1265" y="88"/>
                    <a:pt x="1265" y="176"/>
                  </a:cubicBezTo>
                  <a:lnTo>
                    <a:pt x="1265" y="8244"/>
                  </a:lnTo>
                  <a:lnTo>
                    <a:pt x="144" y="8594"/>
                  </a:lnTo>
                  <a:cubicBezTo>
                    <a:pt x="52" y="8622"/>
                    <a:pt x="1" y="8717"/>
                    <a:pt x="29" y="8811"/>
                  </a:cubicBezTo>
                  <a:cubicBezTo>
                    <a:pt x="52" y="8885"/>
                    <a:pt x="124" y="8931"/>
                    <a:pt x="195" y="8931"/>
                  </a:cubicBezTo>
                  <a:cubicBezTo>
                    <a:pt x="212" y="8931"/>
                    <a:pt x="230" y="8928"/>
                    <a:pt x="244" y="8925"/>
                  </a:cubicBezTo>
                  <a:lnTo>
                    <a:pt x="1423" y="8559"/>
                  </a:lnTo>
                  <a:cubicBezTo>
                    <a:pt x="1531" y="8525"/>
                    <a:pt x="1612" y="8425"/>
                    <a:pt x="1612" y="8307"/>
                  </a:cubicBezTo>
                  <a:lnTo>
                    <a:pt x="1612" y="173"/>
                  </a:lnTo>
                  <a:cubicBezTo>
                    <a:pt x="1612" y="78"/>
                    <a:pt x="1536" y="0"/>
                    <a:pt x="1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51;p72">
              <a:extLst>
                <a:ext uri="{FF2B5EF4-FFF2-40B4-BE49-F238E27FC236}">
                  <a16:creationId xmlns:a16="http://schemas.microsoft.com/office/drawing/2014/main" id="{41158EE9-B7A4-80E1-91FC-2BBA947FCC17}"/>
                </a:ext>
              </a:extLst>
            </p:cNvPr>
            <p:cNvSpPr/>
            <p:nvPr/>
          </p:nvSpPr>
          <p:spPr>
            <a:xfrm>
              <a:off x="5749529" y="2682274"/>
              <a:ext cx="9985" cy="24420"/>
            </a:xfrm>
            <a:custGeom>
              <a:avLst/>
              <a:gdLst/>
              <a:ahLst/>
              <a:cxnLst/>
              <a:rect l="l" t="t" r="r" b="b"/>
              <a:pathLst>
                <a:path w="350" h="856" extrusionOk="0">
                  <a:moveTo>
                    <a:pt x="171" y="0"/>
                  </a:moveTo>
                  <a:cubicBezTo>
                    <a:pt x="76" y="0"/>
                    <a:pt x="0" y="76"/>
                    <a:pt x="0" y="173"/>
                  </a:cubicBezTo>
                  <a:lnTo>
                    <a:pt x="0" y="683"/>
                  </a:lnTo>
                  <a:cubicBezTo>
                    <a:pt x="0" y="778"/>
                    <a:pt x="78" y="856"/>
                    <a:pt x="170" y="856"/>
                  </a:cubicBezTo>
                  <a:cubicBezTo>
                    <a:pt x="183" y="856"/>
                    <a:pt x="196" y="855"/>
                    <a:pt x="209" y="851"/>
                  </a:cubicBezTo>
                  <a:cubicBezTo>
                    <a:pt x="298" y="834"/>
                    <a:pt x="350" y="760"/>
                    <a:pt x="350" y="677"/>
                  </a:cubicBezTo>
                  <a:lnTo>
                    <a:pt x="350" y="179"/>
                  </a:lnTo>
                  <a:cubicBezTo>
                    <a:pt x="350" y="90"/>
                    <a:pt x="287" y="10"/>
                    <a:pt x="195" y="2"/>
                  </a:cubicBezTo>
                  <a:cubicBezTo>
                    <a:pt x="187" y="1"/>
                    <a:pt x="179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52;p72">
              <a:extLst>
                <a:ext uri="{FF2B5EF4-FFF2-40B4-BE49-F238E27FC236}">
                  <a16:creationId xmlns:a16="http://schemas.microsoft.com/office/drawing/2014/main" id="{6518500B-0221-E415-105C-D785ADB4B5EC}"/>
                </a:ext>
              </a:extLst>
            </p:cNvPr>
            <p:cNvSpPr/>
            <p:nvPr/>
          </p:nvSpPr>
          <p:spPr>
            <a:xfrm>
              <a:off x="5648884" y="2682274"/>
              <a:ext cx="10070" cy="24420"/>
            </a:xfrm>
            <a:custGeom>
              <a:avLst/>
              <a:gdLst/>
              <a:ahLst/>
              <a:cxnLst/>
              <a:rect l="l" t="t" r="r" b="b"/>
              <a:pathLst>
                <a:path w="353" h="856" extrusionOk="0">
                  <a:moveTo>
                    <a:pt x="174" y="0"/>
                  </a:moveTo>
                  <a:cubicBezTo>
                    <a:pt x="79" y="0"/>
                    <a:pt x="1" y="76"/>
                    <a:pt x="1" y="173"/>
                  </a:cubicBezTo>
                  <a:lnTo>
                    <a:pt x="1" y="683"/>
                  </a:lnTo>
                  <a:cubicBezTo>
                    <a:pt x="1" y="778"/>
                    <a:pt x="78" y="856"/>
                    <a:pt x="173" y="856"/>
                  </a:cubicBezTo>
                  <a:cubicBezTo>
                    <a:pt x="186" y="856"/>
                    <a:pt x="199" y="855"/>
                    <a:pt x="213" y="851"/>
                  </a:cubicBezTo>
                  <a:cubicBezTo>
                    <a:pt x="295" y="834"/>
                    <a:pt x="353" y="760"/>
                    <a:pt x="353" y="677"/>
                  </a:cubicBezTo>
                  <a:lnTo>
                    <a:pt x="353" y="179"/>
                  </a:lnTo>
                  <a:cubicBezTo>
                    <a:pt x="353" y="90"/>
                    <a:pt x="287" y="10"/>
                    <a:pt x="198" y="2"/>
                  </a:cubicBezTo>
                  <a:cubicBezTo>
                    <a:pt x="190" y="1"/>
                    <a:pt x="182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53;p72">
              <a:extLst>
                <a:ext uri="{FF2B5EF4-FFF2-40B4-BE49-F238E27FC236}">
                  <a16:creationId xmlns:a16="http://schemas.microsoft.com/office/drawing/2014/main" id="{C40E4859-7A57-D5F1-6E80-4D30D505A5A3}"/>
                </a:ext>
              </a:extLst>
            </p:cNvPr>
            <p:cNvSpPr/>
            <p:nvPr/>
          </p:nvSpPr>
          <p:spPr>
            <a:xfrm>
              <a:off x="5710446" y="2682274"/>
              <a:ext cx="9985" cy="24420"/>
            </a:xfrm>
            <a:custGeom>
              <a:avLst/>
              <a:gdLst/>
              <a:ahLst/>
              <a:cxnLst/>
              <a:rect l="l" t="t" r="r" b="b"/>
              <a:pathLst>
                <a:path w="350" h="856" extrusionOk="0">
                  <a:moveTo>
                    <a:pt x="172" y="0"/>
                  </a:moveTo>
                  <a:cubicBezTo>
                    <a:pt x="75" y="0"/>
                    <a:pt x="0" y="76"/>
                    <a:pt x="0" y="173"/>
                  </a:cubicBezTo>
                  <a:lnTo>
                    <a:pt x="0" y="683"/>
                  </a:lnTo>
                  <a:cubicBezTo>
                    <a:pt x="0" y="778"/>
                    <a:pt x="77" y="856"/>
                    <a:pt x="172" y="856"/>
                  </a:cubicBezTo>
                  <a:cubicBezTo>
                    <a:pt x="185" y="856"/>
                    <a:pt x="198" y="855"/>
                    <a:pt x="212" y="851"/>
                  </a:cubicBezTo>
                  <a:cubicBezTo>
                    <a:pt x="298" y="834"/>
                    <a:pt x="349" y="760"/>
                    <a:pt x="349" y="677"/>
                  </a:cubicBezTo>
                  <a:lnTo>
                    <a:pt x="349" y="179"/>
                  </a:lnTo>
                  <a:cubicBezTo>
                    <a:pt x="349" y="90"/>
                    <a:pt x="286" y="10"/>
                    <a:pt x="197" y="2"/>
                  </a:cubicBezTo>
                  <a:cubicBezTo>
                    <a:pt x="189" y="1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4;p72">
              <a:extLst>
                <a:ext uri="{FF2B5EF4-FFF2-40B4-BE49-F238E27FC236}">
                  <a16:creationId xmlns:a16="http://schemas.microsoft.com/office/drawing/2014/main" id="{A142F5D5-0DF8-0A85-0654-AA34F8B103E8}"/>
                </a:ext>
              </a:extLst>
            </p:cNvPr>
            <p:cNvSpPr/>
            <p:nvPr/>
          </p:nvSpPr>
          <p:spPr>
            <a:xfrm>
              <a:off x="5584013" y="2682274"/>
              <a:ext cx="10070" cy="24420"/>
            </a:xfrm>
            <a:custGeom>
              <a:avLst/>
              <a:gdLst/>
              <a:ahLst/>
              <a:cxnLst/>
              <a:rect l="l" t="t" r="r" b="b"/>
              <a:pathLst>
                <a:path w="353" h="856" extrusionOk="0">
                  <a:moveTo>
                    <a:pt x="173" y="0"/>
                  </a:moveTo>
                  <a:cubicBezTo>
                    <a:pt x="78" y="0"/>
                    <a:pt x="0" y="76"/>
                    <a:pt x="0" y="173"/>
                  </a:cubicBezTo>
                  <a:lnTo>
                    <a:pt x="0" y="683"/>
                  </a:lnTo>
                  <a:cubicBezTo>
                    <a:pt x="0" y="778"/>
                    <a:pt x="78" y="856"/>
                    <a:pt x="172" y="856"/>
                  </a:cubicBezTo>
                  <a:cubicBezTo>
                    <a:pt x="185" y="856"/>
                    <a:pt x="198" y="855"/>
                    <a:pt x="212" y="851"/>
                  </a:cubicBezTo>
                  <a:cubicBezTo>
                    <a:pt x="298" y="834"/>
                    <a:pt x="352" y="760"/>
                    <a:pt x="352" y="677"/>
                  </a:cubicBezTo>
                  <a:lnTo>
                    <a:pt x="352" y="179"/>
                  </a:lnTo>
                  <a:cubicBezTo>
                    <a:pt x="352" y="90"/>
                    <a:pt x="286" y="10"/>
                    <a:pt x="198" y="2"/>
                  </a:cubicBezTo>
                  <a:cubicBezTo>
                    <a:pt x="189" y="1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55;p72">
              <a:extLst>
                <a:ext uri="{FF2B5EF4-FFF2-40B4-BE49-F238E27FC236}">
                  <a16:creationId xmlns:a16="http://schemas.microsoft.com/office/drawing/2014/main" id="{21CA682C-114E-78DA-5281-188F5C6B8B01}"/>
                </a:ext>
              </a:extLst>
            </p:cNvPr>
            <p:cNvSpPr/>
            <p:nvPr/>
          </p:nvSpPr>
          <p:spPr>
            <a:xfrm>
              <a:off x="5721943" y="2681931"/>
              <a:ext cx="23706" cy="24562"/>
            </a:xfrm>
            <a:custGeom>
              <a:avLst/>
              <a:gdLst/>
              <a:ahLst/>
              <a:cxnLst/>
              <a:rect l="l" t="t" r="r" b="b"/>
              <a:pathLst>
                <a:path w="831" h="861" extrusionOk="0">
                  <a:moveTo>
                    <a:pt x="652" y="1"/>
                  </a:moveTo>
                  <a:cubicBezTo>
                    <a:pt x="557" y="1"/>
                    <a:pt x="481" y="79"/>
                    <a:pt x="481" y="174"/>
                  </a:cubicBezTo>
                  <a:lnTo>
                    <a:pt x="481" y="509"/>
                  </a:lnTo>
                  <a:lnTo>
                    <a:pt x="198" y="509"/>
                  </a:lnTo>
                  <a:cubicBezTo>
                    <a:pt x="115" y="509"/>
                    <a:pt x="40" y="563"/>
                    <a:pt x="23" y="646"/>
                  </a:cubicBezTo>
                  <a:cubicBezTo>
                    <a:pt x="0" y="760"/>
                    <a:pt x="86" y="861"/>
                    <a:pt x="195" y="861"/>
                  </a:cubicBezTo>
                  <a:lnTo>
                    <a:pt x="656" y="861"/>
                  </a:lnTo>
                  <a:cubicBezTo>
                    <a:pt x="753" y="861"/>
                    <a:pt x="830" y="780"/>
                    <a:pt x="830" y="686"/>
                  </a:cubicBezTo>
                  <a:lnTo>
                    <a:pt x="830" y="180"/>
                  </a:lnTo>
                  <a:cubicBezTo>
                    <a:pt x="830" y="91"/>
                    <a:pt x="767" y="14"/>
                    <a:pt x="676" y="2"/>
                  </a:cubicBezTo>
                  <a:cubicBezTo>
                    <a:pt x="668" y="1"/>
                    <a:pt x="660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6;p72">
              <a:extLst>
                <a:ext uri="{FF2B5EF4-FFF2-40B4-BE49-F238E27FC236}">
                  <a16:creationId xmlns:a16="http://schemas.microsoft.com/office/drawing/2014/main" id="{71BED9BA-DB02-F97F-B1DA-682A87058742}"/>
                </a:ext>
              </a:extLst>
            </p:cNvPr>
            <p:cNvSpPr/>
            <p:nvPr/>
          </p:nvSpPr>
          <p:spPr>
            <a:xfrm>
              <a:off x="5680321" y="2682559"/>
              <a:ext cx="24905" cy="23250"/>
            </a:xfrm>
            <a:custGeom>
              <a:avLst/>
              <a:gdLst/>
              <a:ahLst/>
              <a:cxnLst/>
              <a:rect l="l" t="t" r="r" b="b"/>
              <a:pathLst>
                <a:path w="873" h="815" extrusionOk="0">
                  <a:moveTo>
                    <a:pt x="195" y="0"/>
                  </a:moveTo>
                  <a:cubicBezTo>
                    <a:pt x="106" y="0"/>
                    <a:pt x="26" y="66"/>
                    <a:pt x="15" y="155"/>
                  </a:cubicBezTo>
                  <a:cubicBezTo>
                    <a:pt x="0" y="263"/>
                    <a:pt x="83" y="352"/>
                    <a:pt x="186" y="352"/>
                  </a:cubicBezTo>
                  <a:lnTo>
                    <a:pt x="524" y="352"/>
                  </a:lnTo>
                  <a:lnTo>
                    <a:pt x="524" y="635"/>
                  </a:lnTo>
                  <a:cubicBezTo>
                    <a:pt x="524" y="716"/>
                    <a:pt x="578" y="793"/>
                    <a:pt x="658" y="810"/>
                  </a:cubicBezTo>
                  <a:cubicBezTo>
                    <a:pt x="672" y="813"/>
                    <a:pt x="686" y="815"/>
                    <a:pt x="699" y="815"/>
                  </a:cubicBezTo>
                  <a:cubicBezTo>
                    <a:pt x="795" y="815"/>
                    <a:pt x="870" y="737"/>
                    <a:pt x="870" y="641"/>
                  </a:cubicBezTo>
                  <a:lnTo>
                    <a:pt x="870" y="181"/>
                  </a:lnTo>
                  <a:cubicBezTo>
                    <a:pt x="873" y="80"/>
                    <a:pt x="796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7;p72">
              <a:extLst>
                <a:ext uri="{FF2B5EF4-FFF2-40B4-BE49-F238E27FC236}">
                  <a16:creationId xmlns:a16="http://schemas.microsoft.com/office/drawing/2014/main" id="{9A7682C4-DD94-3F3E-9575-CD848B0E4697}"/>
                </a:ext>
              </a:extLst>
            </p:cNvPr>
            <p:cNvSpPr/>
            <p:nvPr/>
          </p:nvSpPr>
          <p:spPr>
            <a:xfrm>
              <a:off x="5664232" y="2682673"/>
              <a:ext cx="26816" cy="23079"/>
            </a:xfrm>
            <a:custGeom>
              <a:avLst/>
              <a:gdLst/>
              <a:ahLst/>
              <a:cxnLst/>
              <a:rect l="l" t="t" r="r" b="b"/>
              <a:pathLst>
                <a:path w="940" h="809" extrusionOk="0">
                  <a:moveTo>
                    <a:pt x="175" y="0"/>
                  </a:moveTo>
                  <a:cubicBezTo>
                    <a:pt x="162" y="0"/>
                    <a:pt x="149" y="2"/>
                    <a:pt x="135" y="5"/>
                  </a:cubicBezTo>
                  <a:cubicBezTo>
                    <a:pt x="55" y="22"/>
                    <a:pt x="1" y="96"/>
                    <a:pt x="1" y="179"/>
                  </a:cubicBezTo>
                  <a:lnTo>
                    <a:pt x="1" y="634"/>
                  </a:lnTo>
                  <a:cubicBezTo>
                    <a:pt x="1" y="732"/>
                    <a:pt x="78" y="809"/>
                    <a:pt x="175" y="809"/>
                  </a:cubicBezTo>
                  <a:lnTo>
                    <a:pt x="747" y="809"/>
                  </a:lnTo>
                  <a:cubicBezTo>
                    <a:pt x="836" y="809"/>
                    <a:pt x="916" y="746"/>
                    <a:pt x="928" y="654"/>
                  </a:cubicBezTo>
                  <a:cubicBezTo>
                    <a:pt x="939" y="548"/>
                    <a:pt x="859" y="460"/>
                    <a:pt x="753" y="460"/>
                  </a:cubicBezTo>
                  <a:lnTo>
                    <a:pt x="347" y="460"/>
                  </a:lnTo>
                  <a:lnTo>
                    <a:pt x="347" y="174"/>
                  </a:lnTo>
                  <a:cubicBezTo>
                    <a:pt x="347" y="78"/>
                    <a:pt x="270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58;p72">
              <a:extLst>
                <a:ext uri="{FF2B5EF4-FFF2-40B4-BE49-F238E27FC236}">
                  <a16:creationId xmlns:a16="http://schemas.microsoft.com/office/drawing/2014/main" id="{6B7341A8-78D7-D320-253D-07BD196F23B5}"/>
                </a:ext>
              </a:extLst>
            </p:cNvPr>
            <p:cNvSpPr/>
            <p:nvPr/>
          </p:nvSpPr>
          <p:spPr>
            <a:xfrm>
              <a:off x="5616819" y="2682559"/>
              <a:ext cx="24905" cy="23250"/>
            </a:xfrm>
            <a:custGeom>
              <a:avLst/>
              <a:gdLst/>
              <a:ahLst/>
              <a:cxnLst/>
              <a:rect l="l" t="t" r="r" b="b"/>
              <a:pathLst>
                <a:path w="873" h="815" extrusionOk="0">
                  <a:moveTo>
                    <a:pt x="192" y="0"/>
                  </a:moveTo>
                  <a:cubicBezTo>
                    <a:pt x="103" y="0"/>
                    <a:pt x="23" y="66"/>
                    <a:pt x="15" y="155"/>
                  </a:cubicBezTo>
                  <a:cubicBezTo>
                    <a:pt x="0" y="263"/>
                    <a:pt x="81" y="352"/>
                    <a:pt x="186" y="352"/>
                  </a:cubicBezTo>
                  <a:lnTo>
                    <a:pt x="521" y="352"/>
                  </a:lnTo>
                  <a:lnTo>
                    <a:pt x="521" y="635"/>
                  </a:lnTo>
                  <a:cubicBezTo>
                    <a:pt x="521" y="716"/>
                    <a:pt x="575" y="793"/>
                    <a:pt x="658" y="810"/>
                  </a:cubicBezTo>
                  <a:cubicBezTo>
                    <a:pt x="672" y="813"/>
                    <a:pt x="685" y="815"/>
                    <a:pt x="698" y="815"/>
                  </a:cubicBezTo>
                  <a:cubicBezTo>
                    <a:pt x="792" y="815"/>
                    <a:pt x="867" y="737"/>
                    <a:pt x="867" y="641"/>
                  </a:cubicBezTo>
                  <a:lnTo>
                    <a:pt x="867" y="181"/>
                  </a:lnTo>
                  <a:cubicBezTo>
                    <a:pt x="873" y="80"/>
                    <a:pt x="793" y="0"/>
                    <a:pt x="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59;p72">
              <a:extLst>
                <a:ext uri="{FF2B5EF4-FFF2-40B4-BE49-F238E27FC236}">
                  <a16:creationId xmlns:a16="http://schemas.microsoft.com/office/drawing/2014/main" id="{58B1617A-66BF-D58D-98E1-A148EA0255CE}"/>
                </a:ext>
              </a:extLst>
            </p:cNvPr>
            <p:cNvSpPr/>
            <p:nvPr/>
          </p:nvSpPr>
          <p:spPr>
            <a:xfrm>
              <a:off x="5600644" y="2682759"/>
              <a:ext cx="26901" cy="23079"/>
            </a:xfrm>
            <a:custGeom>
              <a:avLst/>
              <a:gdLst/>
              <a:ahLst/>
              <a:cxnLst/>
              <a:rect l="l" t="t" r="r" b="b"/>
              <a:pathLst>
                <a:path w="943" h="809" extrusionOk="0">
                  <a:moveTo>
                    <a:pt x="179" y="0"/>
                  </a:moveTo>
                  <a:cubicBezTo>
                    <a:pt x="171" y="0"/>
                    <a:pt x="163" y="1"/>
                    <a:pt x="155" y="2"/>
                  </a:cubicBezTo>
                  <a:cubicBezTo>
                    <a:pt x="67" y="13"/>
                    <a:pt x="1" y="91"/>
                    <a:pt x="1" y="179"/>
                  </a:cubicBezTo>
                  <a:lnTo>
                    <a:pt x="1" y="634"/>
                  </a:lnTo>
                  <a:cubicBezTo>
                    <a:pt x="1" y="731"/>
                    <a:pt x="81" y="809"/>
                    <a:pt x="175" y="809"/>
                  </a:cubicBezTo>
                  <a:lnTo>
                    <a:pt x="748" y="809"/>
                  </a:lnTo>
                  <a:cubicBezTo>
                    <a:pt x="836" y="809"/>
                    <a:pt x="916" y="746"/>
                    <a:pt x="928" y="657"/>
                  </a:cubicBezTo>
                  <a:cubicBezTo>
                    <a:pt x="942" y="548"/>
                    <a:pt x="859" y="460"/>
                    <a:pt x="756" y="460"/>
                  </a:cubicBezTo>
                  <a:lnTo>
                    <a:pt x="350" y="460"/>
                  </a:lnTo>
                  <a:lnTo>
                    <a:pt x="350" y="174"/>
                  </a:lnTo>
                  <a:cubicBezTo>
                    <a:pt x="350" y="78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60;p72">
              <a:extLst>
                <a:ext uri="{FF2B5EF4-FFF2-40B4-BE49-F238E27FC236}">
                  <a16:creationId xmlns:a16="http://schemas.microsoft.com/office/drawing/2014/main" id="{6046BEDF-D523-5C79-99C0-36823D15C381}"/>
                </a:ext>
              </a:extLst>
            </p:cNvPr>
            <p:cNvSpPr/>
            <p:nvPr/>
          </p:nvSpPr>
          <p:spPr>
            <a:xfrm>
              <a:off x="5749615" y="2726919"/>
              <a:ext cx="10070" cy="24505"/>
            </a:xfrm>
            <a:custGeom>
              <a:avLst/>
              <a:gdLst/>
              <a:ahLst/>
              <a:cxnLst/>
              <a:rect l="l" t="t" r="r" b="b"/>
              <a:pathLst>
                <a:path w="353" h="859" extrusionOk="0">
                  <a:moveTo>
                    <a:pt x="175" y="0"/>
                  </a:moveTo>
                  <a:cubicBezTo>
                    <a:pt x="79" y="0"/>
                    <a:pt x="3" y="80"/>
                    <a:pt x="3" y="173"/>
                  </a:cubicBezTo>
                  <a:lnTo>
                    <a:pt x="3" y="685"/>
                  </a:lnTo>
                  <a:lnTo>
                    <a:pt x="0" y="685"/>
                  </a:lnTo>
                  <a:cubicBezTo>
                    <a:pt x="0" y="781"/>
                    <a:pt x="76" y="859"/>
                    <a:pt x="173" y="859"/>
                  </a:cubicBezTo>
                  <a:cubicBezTo>
                    <a:pt x="181" y="859"/>
                    <a:pt x="189" y="858"/>
                    <a:pt x="198" y="857"/>
                  </a:cubicBezTo>
                  <a:cubicBezTo>
                    <a:pt x="286" y="846"/>
                    <a:pt x="352" y="768"/>
                    <a:pt x="352" y="677"/>
                  </a:cubicBezTo>
                  <a:lnTo>
                    <a:pt x="352" y="182"/>
                  </a:lnTo>
                  <a:cubicBezTo>
                    <a:pt x="352" y="99"/>
                    <a:pt x="298" y="25"/>
                    <a:pt x="215" y="5"/>
                  </a:cubicBezTo>
                  <a:cubicBezTo>
                    <a:pt x="201" y="1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61;p72">
              <a:extLst>
                <a:ext uri="{FF2B5EF4-FFF2-40B4-BE49-F238E27FC236}">
                  <a16:creationId xmlns:a16="http://schemas.microsoft.com/office/drawing/2014/main" id="{20AA47B4-D24D-2404-9BDE-3FFACCF702A3}"/>
                </a:ext>
              </a:extLst>
            </p:cNvPr>
            <p:cNvSpPr/>
            <p:nvPr/>
          </p:nvSpPr>
          <p:spPr>
            <a:xfrm>
              <a:off x="5648884" y="2726919"/>
              <a:ext cx="10070" cy="24505"/>
            </a:xfrm>
            <a:custGeom>
              <a:avLst/>
              <a:gdLst/>
              <a:ahLst/>
              <a:cxnLst/>
              <a:rect l="l" t="t" r="r" b="b"/>
              <a:pathLst>
                <a:path w="353" h="859" extrusionOk="0">
                  <a:moveTo>
                    <a:pt x="176" y="0"/>
                  </a:moveTo>
                  <a:cubicBezTo>
                    <a:pt x="80" y="0"/>
                    <a:pt x="7" y="80"/>
                    <a:pt x="7" y="173"/>
                  </a:cubicBezTo>
                  <a:lnTo>
                    <a:pt x="7" y="685"/>
                  </a:lnTo>
                  <a:lnTo>
                    <a:pt x="1" y="685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8"/>
                    <a:pt x="198" y="857"/>
                  </a:cubicBezTo>
                  <a:cubicBezTo>
                    <a:pt x="287" y="846"/>
                    <a:pt x="353" y="768"/>
                    <a:pt x="353" y="677"/>
                  </a:cubicBezTo>
                  <a:lnTo>
                    <a:pt x="353" y="182"/>
                  </a:lnTo>
                  <a:cubicBezTo>
                    <a:pt x="353" y="99"/>
                    <a:pt x="298" y="25"/>
                    <a:pt x="215" y="5"/>
                  </a:cubicBezTo>
                  <a:cubicBezTo>
                    <a:pt x="202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2;p72">
              <a:extLst>
                <a:ext uri="{FF2B5EF4-FFF2-40B4-BE49-F238E27FC236}">
                  <a16:creationId xmlns:a16="http://schemas.microsoft.com/office/drawing/2014/main" id="{1973D21C-D671-5A15-EE95-97FBE6BA47D2}"/>
                </a:ext>
              </a:extLst>
            </p:cNvPr>
            <p:cNvSpPr/>
            <p:nvPr/>
          </p:nvSpPr>
          <p:spPr>
            <a:xfrm>
              <a:off x="5710504" y="2726919"/>
              <a:ext cx="10070" cy="24505"/>
            </a:xfrm>
            <a:custGeom>
              <a:avLst/>
              <a:gdLst/>
              <a:ahLst/>
              <a:cxnLst/>
              <a:rect l="l" t="t" r="r" b="b"/>
              <a:pathLst>
                <a:path w="353" h="859" extrusionOk="0">
                  <a:moveTo>
                    <a:pt x="176" y="0"/>
                  </a:moveTo>
                  <a:cubicBezTo>
                    <a:pt x="80" y="0"/>
                    <a:pt x="7" y="80"/>
                    <a:pt x="7" y="173"/>
                  </a:cubicBezTo>
                  <a:lnTo>
                    <a:pt x="7" y="685"/>
                  </a:lnTo>
                  <a:lnTo>
                    <a:pt x="1" y="685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8"/>
                    <a:pt x="198" y="857"/>
                  </a:cubicBezTo>
                  <a:cubicBezTo>
                    <a:pt x="287" y="846"/>
                    <a:pt x="353" y="768"/>
                    <a:pt x="353" y="677"/>
                  </a:cubicBezTo>
                  <a:lnTo>
                    <a:pt x="353" y="182"/>
                  </a:lnTo>
                  <a:cubicBezTo>
                    <a:pt x="353" y="99"/>
                    <a:pt x="298" y="25"/>
                    <a:pt x="215" y="5"/>
                  </a:cubicBezTo>
                  <a:cubicBezTo>
                    <a:pt x="202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63;p72">
              <a:extLst>
                <a:ext uri="{FF2B5EF4-FFF2-40B4-BE49-F238E27FC236}">
                  <a16:creationId xmlns:a16="http://schemas.microsoft.com/office/drawing/2014/main" id="{525506CE-B421-A719-01C9-D0D094C89F63}"/>
                </a:ext>
              </a:extLst>
            </p:cNvPr>
            <p:cNvSpPr/>
            <p:nvPr/>
          </p:nvSpPr>
          <p:spPr>
            <a:xfrm>
              <a:off x="5584155" y="2726919"/>
              <a:ext cx="10013" cy="24505"/>
            </a:xfrm>
            <a:custGeom>
              <a:avLst/>
              <a:gdLst/>
              <a:ahLst/>
              <a:cxnLst/>
              <a:rect l="l" t="t" r="r" b="b"/>
              <a:pathLst>
                <a:path w="351" h="859" extrusionOk="0">
                  <a:moveTo>
                    <a:pt x="176" y="0"/>
                  </a:moveTo>
                  <a:cubicBezTo>
                    <a:pt x="79" y="0"/>
                    <a:pt x="4" y="80"/>
                    <a:pt x="4" y="173"/>
                  </a:cubicBezTo>
                  <a:lnTo>
                    <a:pt x="4" y="685"/>
                  </a:lnTo>
                  <a:lnTo>
                    <a:pt x="1" y="685"/>
                  </a:lnTo>
                  <a:cubicBezTo>
                    <a:pt x="1" y="781"/>
                    <a:pt x="77" y="859"/>
                    <a:pt x="172" y="859"/>
                  </a:cubicBezTo>
                  <a:cubicBezTo>
                    <a:pt x="180" y="859"/>
                    <a:pt x="188" y="858"/>
                    <a:pt x="196" y="857"/>
                  </a:cubicBezTo>
                  <a:cubicBezTo>
                    <a:pt x="287" y="846"/>
                    <a:pt x="350" y="768"/>
                    <a:pt x="350" y="677"/>
                  </a:cubicBezTo>
                  <a:lnTo>
                    <a:pt x="350" y="182"/>
                  </a:lnTo>
                  <a:cubicBezTo>
                    <a:pt x="350" y="99"/>
                    <a:pt x="296" y="25"/>
                    <a:pt x="216" y="5"/>
                  </a:cubicBezTo>
                  <a:cubicBezTo>
                    <a:pt x="202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64;p72">
              <a:extLst>
                <a:ext uri="{FF2B5EF4-FFF2-40B4-BE49-F238E27FC236}">
                  <a16:creationId xmlns:a16="http://schemas.microsoft.com/office/drawing/2014/main" id="{C685B606-297F-20AE-E253-9288E7EDCC70}"/>
                </a:ext>
              </a:extLst>
            </p:cNvPr>
            <p:cNvSpPr/>
            <p:nvPr/>
          </p:nvSpPr>
          <p:spPr>
            <a:xfrm>
              <a:off x="5722257" y="2726919"/>
              <a:ext cx="23393" cy="24534"/>
            </a:xfrm>
            <a:custGeom>
              <a:avLst/>
              <a:gdLst/>
              <a:ahLst/>
              <a:cxnLst/>
              <a:rect l="l" t="t" r="r" b="b"/>
              <a:pathLst>
                <a:path w="820" h="860" extrusionOk="0">
                  <a:moveTo>
                    <a:pt x="645" y="0"/>
                  </a:moveTo>
                  <a:cubicBezTo>
                    <a:pt x="549" y="0"/>
                    <a:pt x="473" y="80"/>
                    <a:pt x="473" y="173"/>
                  </a:cubicBezTo>
                  <a:lnTo>
                    <a:pt x="473" y="511"/>
                  </a:lnTo>
                  <a:lnTo>
                    <a:pt x="193" y="511"/>
                  </a:lnTo>
                  <a:cubicBezTo>
                    <a:pt x="104" y="511"/>
                    <a:pt x="27" y="574"/>
                    <a:pt x="15" y="663"/>
                  </a:cubicBezTo>
                  <a:cubicBezTo>
                    <a:pt x="1" y="771"/>
                    <a:pt x="84" y="860"/>
                    <a:pt x="184" y="860"/>
                  </a:cubicBezTo>
                  <a:lnTo>
                    <a:pt x="645" y="860"/>
                  </a:lnTo>
                  <a:cubicBezTo>
                    <a:pt x="742" y="860"/>
                    <a:pt x="819" y="783"/>
                    <a:pt x="819" y="685"/>
                  </a:cubicBezTo>
                  <a:lnTo>
                    <a:pt x="819" y="182"/>
                  </a:lnTo>
                  <a:cubicBezTo>
                    <a:pt x="819" y="99"/>
                    <a:pt x="765" y="25"/>
                    <a:pt x="685" y="5"/>
                  </a:cubicBezTo>
                  <a:cubicBezTo>
                    <a:pt x="671" y="1"/>
                    <a:pt x="658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5;p72">
              <a:extLst>
                <a:ext uri="{FF2B5EF4-FFF2-40B4-BE49-F238E27FC236}">
                  <a16:creationId xmlns:a16="http://schemas.microsoft.com/office/drawing/2014/main" id="{21988FB0-370F-AD6B-F8F3-D5EC7D8CC67C}"/>
                </a:ext>
              </a:extLst>
            </p:cNvPr>
            <p:cNvSpPr/>
            <p:nvPr/>
          </p:nvSpPr>
          <p:spPr>
            <a:xfrm>
              <a:off x="5680150" y="2727604"/>
              <a:ext cx="25247" cy="23022"/>
            </a:xfrm>
            <a:custGeom>
              <a:avLst/>
              <a:gdLst/>
              <a:ahLst/>
              <a:cxnLst/>
              <a:rect l="l" t="t" r="r" b="b"/>
              <a:pathLst>
                <a:path w="885" h="807" extrusionOk="0">
                  <a:moveTo>
                    <a:pt x="201" y="1"/>
                  </a:moveTo>
                  <a:cubicBezTo>
                    <a:pt x="118" y="1"/>
                    <a:pt x="43" y="52"/>
                    <a:pt x="26" y="135"/>
                  </a:cubicBezTo>
                  <a:cubicBezTo>
                    <a:pt x="1" y="249"/>
                    <a:pt x="86" y="347"/>
                    <a:pt x="198" y="347"/>
                  </a:cubicBezTo>
                  <a:lnTo>
                    <a:pt x="533" y="347"/>
                  </a:lnTo>
                  <a:lnTo>
                    <a:pt x="533" y="624"/>
                  </a:lnTo>
                  <a:cubicBezTo>
                    <a:pt x="533" y="716"/>
                    <a:pt x="599" y="793"/>
                    <a:pt x="687" y="805"/>
                  </a:cubicBezTo>
                  <a:cubicBezTo>
                    <a:pt x="695" y="806"/>
                    <a:pt x="703" y="806"/>
                    <a:pt x="711" y="806"/>
                  </a:cubicBezTo>
                  <a:cubicBezTo>
                    <a:pt x="806" y="806"/>
                    <a:pt x="885" y="728"/>
                    <a:pt x="885" y="633"/>
                  </a:cubicBezTo>
                  <a:lnTo>
                    <a:pt x="885" y="172"/>
                  </a:lnTo>
                  <a:cubicBezTo>
                    <a:pt x="879" y="78"/>
                    <a:pt x="802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66;p72">
              <a:extLst>
                <a:ext uri="{FF2B5EF4-FFF2-40B4-BE49-F238E27FC236}">
                  <a16:creationId xmlns:a16="http://schemas.microsoft.com/office/drawing/2014/main" id="{1CDFB080-B770-5664-BEF8-6429B14B7971}"/>
                </a:ext>
              </a:extLst>
            </p:cNvPr>
            <p:cNvSpPr/>
            <p:nvPr/>
          </p:nvSpPr>
          <p:spPr>
            <a:xfrm>
              <a:off x="5664146" y="2727718"/>
              <a:ext cx="26816" cy="23164"/>
            </a:xfrm>
            <a:custGeom>
              <a:avLst/>
              <a:gdLst/>
              <a:ahLst/>
              <a:cxnLst/>
              <a:rect l="l" t="t" r="r" b="b"/>
              <a:pathLst>
                <a:path w="940" h="812" extrusionOk="0">
                  <a:moveTo>
                    <a:pt x="172" y="1"/>
                  </a:moveTo>
                  <a:cubicBezTo>
                    <a:pt x="77" y="1"/>
                    <a:pt x="1" y="79"/>
                    <a:pt x="1" y="174"/>
                  </a:cubicBezTo>
                  <a:lnTo>
                    <a:pt x="1" y="635"/>
                  </a:lnTo>
                  <a:cubicBezTo>
                    <a:pt x="4" y="732"/>
                    <a:pt x="78" y="812"/>
                    <a:pt x="175" y="812"/>
                  </a:cubicBezTo>
                  <a:lnTo>
                    <a:pt x="748" y="812"/>
                  </a:lnTo>
                  <a:cubicBezTo>
                    <a:pt x="836" y="812"/>
                    <a:pt x="916" y="746"/>
                    <a:pt x="925" y="657"/>
                  </a:cubicBezTo>
                  <a:cubicBezTo>
                    <a:pt x="939" y="549"/>
                    <a:pt x="859" y="460"/>
                    <a:pt x="753" y="460"/>
                  </a:cubicBezTo>
                  <a:lnTo>
                    <a:pt x="350" y="460"/>
                  </a:lnTo>
                  <a:lnTo>
                    <a:pt x="350" y="183"/>
                  </a:lnTo>
                  <a:cubicBezTo>
                    <a:pt x="350" y="91"/>
                    <a:pt x="287" y="14"/>
                    <a:pt x="195" y="2"/>
                  </a:cubicBezTo>
                  <a:cubicBezTo>
                    <a:pt x="187" y="1"/>
                    <a:pt x="179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7;p72">
              <a:extLst>
                <a:ext uri="{FF2B5EF4-FFF2-40B4-BE49-F238E27FC236}">
                  <a16:creationId xmlns:a16="http://schemas.microsoft.com/office/drawing/2014/main" id="{F92F221C-7405-D774-2426-E71AF5B096DA}"/>
                </a:ext>
              </a:extLst>
            </p:cNvPr>
            <p:cNvSpPr/>
            <p:nvPr/>
          </p:nvSpPr>
          <p:spPr>
            <a:xfrm>
              <a:off x="5616819" y="2727604"/>
              <a:ext cx="24905" cy="23079"/>
            </a:xfrm>
            <a:custGeom>
              <a:avLst/>
              <a:gdLst/>
              <a:ahLst/>
              <a:cxnLst/>
              <a:rect l="l" t="t" r="r" b="b"/>
              <a:pathLst>
                <a:path w="873" h="809" extrusionOk="0">
                  <a:moveTo>
                    <a:pt x="192" y="1"/>
                  </a:moveTo>
                  <a:cubicBezTo>
                    <a:pt x="103" y="1"/>
                    <a:pt x="23" y="63"/>
                    <a:pt x="15" y="152"/>
                  </a:cubicBezTo>
                  <a:cubicBezTo>
                    <a:pt x="0" y="261"/>
                    <a:pt x="81" y="350"/>
                    <a:pt x="186" y="350"/>
                  </a:cubicBezTo>
                  <a:lnTo>
                    <a:pt x="521" y="350"/>
                  </a:lnTo>
                  <a:lnTo>
                    <a:pt x="521" y="630"/>
                  </a:lnTo>
                  <a:cubicBezTo>
                    <a:pt x="521" y="719"/>
                    <a:pt x="587" y="796"/>
                    <a:pt x="676" y="807"/>
                  </a:cubicBezTo>
                  <a:cubicBezTo>
                    <a:pt x="684" y="808"/>
                    <a:pt x="692" y="809"/>
                    <a:pt x="699" y="809"/>
                  </a:cubicBezTo>
                  <a:cubicBezTo>
                    <a:pt x="795" y="809"/>
                    <a:pt x="873" y="731"/>
                    <a:pt x="873" y="636"/>
                  </a:cubicBezTo>
                  <a:lnTo>
                    <a:pt x="873" y="175"/>
                  </a:lnTo>
                  <a:cubicBezTo>
                    <a:pt x="873" y="78"/>
                    <a:pt x="793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8;p72">
              <a:extLst>
                <a:ext uri="{FF2B5EF4-FFF2-40B4-BE49-F238E27FC236}">
                  <a16:creationId xmlns:a16="http://schemas.microsoft.com/office/drawing/2014/main" id="{9C03DDDC-465C-BFCB-7FD2-D792C5A096EE}"/>
                </a:ext>
              </a:extLst>
            </p:cNvPr>
            <p:cNvSpPr/>
            <p:nvPr/>
          </p:nvSpPr>
          <p:spPr>
            <a:xfrm>
              <a:off x="5600587" y="2727804"/>
              <a:ext cx="27044" cy="23079"/>
            </a:xfrm>
            <a:custGeom>
              <a:avLst/>
              <a:gdLst/>
              <a:ahLst/>
              <a:cxnLst/>
              <a:rect l="l" t="t" r="r" b="b"/>
              <a:pathLst>
                <a:path w="948" h="809" extrusionOk="0">
                  <a:moveTo>
                    <a:pt x="171" y="1"/>
                  </a:moveTo>
                  <a:cubicBezTo>
                    <a:pt x="76" y="1"/>
                    <a:pt x="0" y="79"/>
                    <a:pt x="0" y="174"/>
                  </a:cubicBezTo>
                  <a:lnTo>
                    <a:pt x="0" y="637"/>
                  </a:lnTo>
                  <a:cubicBezTo>
                    <a:pt x="3" y="729"/>
                    <a:pt x="83" y="809"/>
                    <a:pt x="175" y="809"/>
                  </a:cubicBezTo>
                  <a:lnTo>
                    <a:pt x="747" y="809"/>
                  </a:lnTo>
                  <a:cubicBezTo>
                    <a:pt x="830" y="809"/>
                    <a:pt x="904" y="755"/>
                    <a:pt x="921" y="672"/>
                  </a:cubicBezTo>
                  <a:cubicBezTo>
                    <a:pt x="947" y="557"/>
                    <a:pt x="861" y="460"/>
                    <a:pt x="755" y="460"/>
                  </a:cubicBezTo>
                  <a:lnTo>
                    <a:pt x="349" y="460"/>
                  </a:lnTo>
                  <a:lnTo>
                    <a:pt x="349" y="182"/>
                  </a:lnTo>
                  <a:cubicBezTo>
                    <a:pt x="349" y="94"/>
                    <a:pt x="286" y="14"/>
                    <a:pt x="195" y="2"/>
                  </a:cubicBezTo>
                  <a:cubicBezTo>
                    <a:pt x="187" y="1"/>
                    <a:pt x="179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69;p72">
              <a:extLst>
                <a:ext uri="{FF2B5EF4-FFF2-40B4-BE49-F238E27FC236}">
                  <a16:creationId xmlns:a16="http://schemas.microsoft.com/office/drawing/2014/main" id="{B43831DE-45E0-2FFF-F9CF-7CBF2DF29EAC}"/>
                </a:ext>
              </a:extLst>
            </p:cNvPr>
            <p:cNvSpPr/>
            <p:nvPr/>
          </p:nvSpPr>
          <p:spPr>
            <a:xfrm>
              <a:off x="5749615" y="2771708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4" y="1"/>
                  </a:moveTo>
                  <a:cubicBezTo>
                    <a:pt x="78" y="1"/>
                    <a:pt x="3" y="78"/>
                    <a:pt x="3" y="174"/>
                  </a:cubicBezTo>
                  <a:lnTo>
                    <a:pt x="3" y="686"/>
                  </a:lnTo>
                  <a:lnTo>
                    <a:pt x="0" y="686"/>
                  </a:lnTo>
                  <a:cubicBezTo>
                    <a:pt x="0" y="781"/>
                    <a:pt x="76" y="859"/>
                    <a:pt x="173" y="859"/>
                  </a:cubicBezTo>
                  <a:cubicBezTo>
                    <a:pt x="181" y="859"/>
                    <a:pt x="189" y="859"/>
                    <a:pt x="198" y="858"/>
                  </a:cubicBezTo>
                  <a:cubicBezTo>
                    <a:pt x="286" y="846"/>
                    <a:pt x="352" y="766"/>
                    <a:pt x="352" y="678"/>
                  </a:cubicBezTo>
                  <a:lnTo>
                    <a:pt x="352" y="180"/>
                  </a:lnTo>
                  <a:cubicBezTo>
                    <a:pt x="352" y="100"/>
                    <a:pt x="298" y="22"/>
                    <a:pt x="215" y="5"/>
                  </a:cubicBezTo>
                  <a:cubicBezTo>
                    <a:pt x="201" y="2"/>
                    <a:pt x="187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70;p72">
              <a:extLst>
                <a:ext uri="{FF2B5EF4-FFF2-40B4-BE49-F238E27FC236}">
                  <a16:creationId xmlns:a16="http://schemas.microsoft.com/office/drawing/2014/main" id="{03369E37-FC40-086A-85C3-ADED6F10A16E}"/>
                </a:ext>
              </a:extLst>
            </p:cNvPr>
            <p:cNvSpPr/>
            <p:nvPr/>
          </p:nvSpPr>
          <p:spPr>
            <a:xfrm>
              <a:off x="5648884" y="2771708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5" y="1"/>
                  </a:moveTo>
                  <a:cubicBezTo>
                    <a:pt x="79" y="1"/>
                    <a:pt x="7" y="78"/>
                    <a:pt x="7" y="174"/>
                  </a:cubicBezTo>
                  <a:lnTo>
                    <a:pt x="7" y="686"/>
                  </a:ln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6"/>
                    <a:pt x="353" y="678"/>
                  </a:cubicBezTo>
                  <a:lnTo>
                    <a:pt x="353" y="180"/>
                  </a:lnTo>
                  <a:cubicBezTo>
                    <a:pt x="353" y="100"/>
                    <a:pt x="298" y="22"/>
                    <a:pt x="215" y="5"/>
                  </a:cubicBezTo>
                  <a:cubicBezTo>
                    <a:pt x="201" y="2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71;p72">
              <a:extLst>
                <a:ext uri="{FF2B5EF4-FFF2-40B4-BE49-F238E27FC236}">
                  <a16:creationId xmlns:a16="http://schemas.microsoft.com/office/drawing/2014/main" id="{D914FE76-B41F-B4EB-742B-03CE8B4355AD}"/>
                </a:ext>
              </a:extLst>
            </p:cNvPr>
            <p:cNvSpPr/>
            <p:nvPr/>
          </p:nvSpPr>
          <p:spPr>
            <a:xfrm>
              <a:off x="5710504" y="2771708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5" y="1"/>
                  </a:moveTo>
                  <a:cubicBezTo>
                    <a:pt x="80" y="1"/>
                    <a:pt x="7" y="78"/>
                    <a:pt x="7" y="174"/>
                  </a:cubicBezTo>
                  <a:lnTo>
                    <a:pt x="7" y="686"/>
                  </a:ln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6"/>
                    <a:pt x="353" y="678"/>
                  </a:cubicBezTo>
                  <a:lnTo>
                    <a:pt x="353" y="180"/>
                  </a:lnTo>
                  <a:cubicBezTo>
                    <a:pt x="353" y="100"/>
                    <a:pt x="298" y="22"/>
                    <a:pt x="215" y="5"/>
                  </a:cubicBezTo>
                  <a:cubicBezTo>
                    <a:pt x="202" y="2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2;p72">
              <a:extLst>
                <a:ext uri="{FF2B5EF4-FFF2-40B4-BE49-F238E27FC236}">
                  <a16:creationId xmlns:a16="http://schemas.microsoft.com/office/drawing/2014/main" id="{0F6DEFA5-1C0E-A4EA-86F9-B4F9566F954E}"/>
                </a:ext>
              </a:extLst>
            </p:cNvPr>
            <p:cNvSpPr/>
            <p:nvPr/>
          </p:nvSpPr>
          <p:spPr>
            <a:xfrm>
              <a:off x="5584155" y="2771708"/>
              <a:ext cx="10013" cy="24534"/>
            </a:xfrm>
            <a:custGeom>
              <a:avLst/>
              <a:gdLst/>
              <a:ahLst/>
              <a:cxnLst/>
              <a:rect l="l" t="t" r="r" b="b"/>
              <a:pathLst>
                <a:path w="351" h="860" extrusionOk="0">
                  <a:moveTo>
                    <a:pt x="175" y="1"/>
                  </a:moveTo>
                  <a:cubicBezTo>
                    <a:pt x="79" y="1"/>
                    <a:pt x="4" y="78"/>
                    <a:pt x="4" y="174"/>
                  </a:cubicBezTo>
                  <a:lnTo>
                    <a:pt x="4" y="686"/>
                  </a:lnTo>
                  <a:lnTo>
                    <a:pt x="1" y="686"/>
                  </a:lnTo>
                  <a:cubicBezTo>
                    <a:pt x="1" y="781"/>
                    <a:pt x="77" y="859"/>
                    <a:pt x="172" y="859"/>
                  </a:cubicBezTo>
                  <a:cubicBezTo>
                    <a:pt x="180" y="859"/>
                    <a:pt x="188" y="859"/>
                    <a:pt x="196" y="858"/>
                  </a:cubicBezTo>
                  <a:cubicBezTo>
                    <a:pt x="287" y="846"/>
                    <a:pt x="350" y="766"/>
                    <a:pt x="350" y="678"/>
                  </a:cubicBezTo>
                  <a:lnTo>
                    <a:pt x="350" y="180"/>
                  </a:lnTo>
                  <a:cubicBezTo>
                    <a:pt x="350" y="100"/>
                    <a:pt x="296" y="22"/>
                    <a:pt x="216" y="5"/>
                  </a:cubicBezTo>
                  <a:cubicBezTo>
                    <a:pt x="202" y="2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73;p72">
              <a:extLst>
                <a:ext uri="{FF2B5EF4-FFF2-40B4-BE49-F238E27FC236}">
                  <a16:creationId xmlns:a16="http://schemas.microsoft.com/office/drawing/2014/main" id="{7AB7D347-BC05-4D7B-426D-530E9B935793}"/>
                </a:ext>
              </a:extLst>
            </p:cNvPr>
            <p:cNvSpPr/>
            <p:nvPr/>
          </p:nvSpPr>
          <p:spPr>
            <a:xfrm>
              <a:off x="5722257" y="2771964"/>
              <a:ext cx="23393" cy="24477"/>
            </a:xfrm>
            <a:custGeom>
              <a:avLst/>
              <a:gdLst/>
              <a:ahLst/>
              <a:cxnLst/>
              <a:rect l="l" t="t" r="r" b="b"/>
              <a:pathLst>
                <a:path w="820" h="858" extrusionOk="0">
                  <a:moveTo>
                    <a:pt x="644" y="0"/>
                  </a:moveTo>
                  <a:cubicBezTo>
                    <a:pt x="548" y="0"/>
                    <a:pt x="473" y="78"/>
                    <a:pt x="473" y="171"/>
                  </a:cubicBezTo>
                  <a:lnTo>
                    <a:pt x="473" y="508"/>
                  </a:lnTo>
                  <a:lnTo>
                    <a:pt x="193" y="508"/>
                  </a:lnTo>
                  <a:cubicBezTo>
                    <a:pt x="104" y="508"/>
                    <a:pt x="27" y="571"/>
                    <a:pt x="15" y="663"/>
                  </a:cubicBezTo>
                  <a:cubicBezTo>
                    <a:pt x="1" y="769"/>
                    <a:pt x="84" y="857"/>
                    <a:pt x="184" y="857"/>
                  </a:cubicBezTo>
                  <a:lnTo>
                    <a:pt x="645" y="857"/>
                  </a:lnTo>
                  <a:cubicBezTo>
                    <a:pt x="742" y="857"/>
                    <a:pt x="819" y="780"/>
                    <a:pt x="819" y="683"/>
                  </a:cubicBezTo>
                  <a:lnTo>
                    <a:pt x="819" y="179"/>
                  </a:lnTo>
                  <a:cubicBezTo>
                    <a:pt x="819" y="96"/>
                    <a:pt x="765" y="22"/>
                    <a:pt x="685" y="5"/>
                  </a:cubicBezTo>
                  <a:cubicBezTo>
                    <a:pt x="671" y="2"/>
                    <a:pt x="65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4;p72">
              <a:extLst>
                <a:ext uri="{FF2B5EF4-FFF2-40B4-BE49-F238E27FC236}">
                  <a16:creationId xmlns:a16="http://schemas.microsoft.com/office/drawing/2014/main" id="{83BF7B3B-97B2-34CD-4D33-547C1D27CAD0}"/>
                </a:ext>
              </a:extLst>
            </p:cNvPr>
            <p:cNvSpPr/>
            <p:nvPr/>
          </p:nvSpPr>
          <p:spPr>
            <a:xfrm>
              <a:off x="5680321" y="2772649"/>
              <a:ext cx="24905" cy="23107"/>
            </a:xfrm>
            <a:custGeom>
              <a:avLst/>
              <a:gdLst/>
              <a:ahLst/>
              <a:cxnLst/>
              <a:rect l="l" t="t" r="r" b="b"/>
              <a:pathLst>
                <a:path w="873" h="810" extrusionOk="0">
                  <a:moveTo>
                    <a:pt x="195" y="1"/>
                  </a:moveTo>
                  <a:cubicBezTo>
                    <a:pt x="106" y="1"/>
                    <a:pt x="26" y="67"/>
                    <a:pt x="15" y="155"/>
                  </a:cubicBezTo>
                  <a:cubicBezTo>
                    <a:pt x="0" y="261"/>
                    <a:pt x="83" y="353"/>
                    <a:pt x="186" y="353"/>
                  </a:cubicBezTo>
                  <a:lnTo>
                    <a:pt x="524" y="353"/>
                  </a:lnTo>
                  <a:lnTo>
                    <a:pt x="524" y="630"/>
                  </a:lnTo>
                  <a:cubicBezTo>
                    <a:pt x="524" y="719"/>
                    <a:pt x="587" y="799"/>
                    <a:pt x="678" y="808"/>
                  </a:cubicBezTo>
                  <a:cubicBezTo>
                    <a:pt x="688" y="809"/>
                    <a:pt x="697" y="810"/>
                    <a:pt x="706" y="810"/>
                  </a:cubicBezTo>
                  <a:cubicBezTo>
                    <a:pt x="799" y="810"/>
                    <a:pt x="873" y="733"/>
                    <a:pt x="873" y="639"/>
                  </a:cubicBezTo>
                  <a:lnTo>
                    <a:pt x="873" y="175"/>
                  </a:lnTo>
                  <a:cubicBezTo>
                    <a:pt x="873" y="75"/>
                    <a:pt x="796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75;p72">
              <a:extLst>
                <a:ext uri="{FF2B5EF4-FFF2-40B4-BE49-F238E27FC236}">
                  <a16:creationId xmlns:a16="http://schemas.microsoft.com/office/drawing/2014/main" id="{A8DFEA5B-B917-0216-C42F-1E598FB50480}"/>
                </a:ext>
              </a:extLst>
            </p:cNvPr>
            <p:cNvSpPr/>
            <p:nvPr/>
          </p:nvSpPr>
          <p:spPr>
            <a:xfrm>
              <a:off x="5664146" y="2772050"/>
              <a:ext cx="26816" cy="23079"/>
            </a:xfrm>
            <a:custGeom>
              <a:avLst/>
              <a:gdLst/>
              <a:ahLst/>
              <a:cxnLst/>
              <a:rect l="l" t="t" r="r" b="b"/>
              <a:pathLst>
                <a:path w="940" h="809" extrusionOk="0">
                  <a:moveTo>
                    <a:pt x="171" y="0"/>
                  </a:moveTo>
                  <a:cubicBezTo>
                    <a:pt x="76" y="0"/>
                    <a:pt x="1" y="76"/>
                    <a:pt x="1" y="173"/>
                  </a:cubicBezTo>
                  <a:lnTo>
                    <a:pt x="1" y="634"/>
                  </a:lnTo>
                  <a:cubicBezTo>
                    <a:pt x="4" y="731"/>
                    <a:pt x="78" y="809"/>
                    <a:pt x="175" y="809"/>
                  </a:cubicBezTo>
                  <a:lnTo>
                    <a:pt x="748" y="809"/>
                  </a:lnTo>
                  <a:cubicBezTo>
                    <a:pt x="836" y="809"/>
                    <a:pt x="916" y="746"/>
                    <a:pt x="925" y="654"/>
                  </a:cubicBezTo>
                  <a:cubicBezTo>
                    <a:pt x="939" y="548"/>
                    <a:pt x="859" y="460"/>
                    <a:pt x="753" y="460"/>
                  </a:cubicBezTo>
                  <a:lnTo>
                    <a:pt x="350" y="460"/>
                  </a:lnTo>
                  <a:lnTo>
                    <a:pt x="350" y="179"/>
                  </a:lnTo>
                  <a:cubicBezTo>
                    <a:pt x="350" y="91"/>
                    <a:pt x="287" y="10"/>
                    <a:pt x="195" y="2"/>
                  </a:cubicBezTo>
                  <a:cubicBezTo>
                    <a:pt x="187" y="1"/>
                    <a:pt x="179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6;p72">
              <a:extLst>
                <a:ext uri="{FF2B5EF4-FFF2-40B4-BE49-F238E27FC236}">
                  <a16:creationId xmlns:a16="http://schemas.microsoft.com/office/drawing/2014/main" id="{A1EDFA0D-A1E1-BC76-EBA4-AC5EC1404F26}"/>
                </a:ext>
              </a:extLst>
            </p:cNvPr>
            <p:cNvSpPr/>
            <p:nvPr/>
          </p:nvSpPr>
          <p:spPr>
            <a:xfrm>
              <a:off x="5616819" y="2772649"/>
              <a:ext cx="24905" cy="23107"/>
            </a:xfrm>
            <a:custGeom>
              <a:avLst/>
              <a:gdLst/>
              <a:ahLst/>
              <a:cxnLst/>
              <a:rect l="l" t="t" r="r" b="b"/>
              <a:pathLst>
                <a:path w="873" h="810" extrusionOk="0">
                  <a:moveTo>
                    <a:pt x="192" y="1"/>
                  </a:moveTo>
                  <a:cubicBezTo>
                    <a:pt x="103" y="1"/>
                    <a:pt x="23" y="67"/>
                    <a:pt x="15" y="155"/>
                  </a:cubicBezTo>
                  <a:cubicBezTo>
                    <a:pt x="0" y="261"/>
                    <a:pt x="81" y="353"/>
                    <a:pt x="186" y="353"/>
                  </a:cubicBezTo>
                  <a:lnTo>
                    <a:pt x="521" y="353"/>
                  </a:lnTo>
                  <a:lnTo>
                    <a:pt x="521" y="630"/>
                  </a:lnTo>
                  <a:cubicBezTo>
                    <a:pt x="521" y="719"/>
                    <a:pt x="587" y="799"/>
                    <a:pt x="676" y="808"/>
                  </a:cubicBezTo>
                  <a:cubicBezTo>
                    <a:pt x="685" y="809"/>
                    <a:pt x="694" y="810"/>
                    <a:pt x="703" y="810"/>
                  </a:cubicBezTo>
                  <a:cubicBezTo>
                    <a:pt x="797" y="810"/>
                    <a:pt x="873" y="733"/>
                    <a:pt x="873" y="639"/>
                  </a:cubicBezTo>
                  <a:lnTo>
                    <a:pt x="873" y="175"/>
                  </a:lnTo>
                  <a:cubicBezTo>
                    <a:pt x="873" y="75"/>
                    <a:pt x="793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7;p72">
              <a:extLst>
                <a:ext uri="{FF2B5EF4-FFF2-40B4-BE49-F238E27FC236}">
                  <a16:creationId xmlns:a16="http://schemas.microsoft.com/office/drawing/2014/main" id="{C4D5F536-5FEF-2FEC-FE74-DE4499DD0947}"/>
                </a:ext>
              </a:extLst>
            </p:cNvPr>
            <p:cNvSpPr/>
            <p:nvPr/>
          </p:nvSpPr>
          <p:spPr>
            <a:xfrm>
              <a:off x="5600644" y="2771907"/>
              <a:ext cx="26816" cy="23221"/>
            </a:xfrm>
            <a:custGeom>
              <a:avLst/>
              <a:gdLst/>
              <a:ahLst/>
              <a:cxnLst/>
              <a:rect l="l" t="t" r="r" b="b"/>
              <a:pathLst>
                <a:path w="940" h="814" extrusionOk="0">
                  <a:moveTo>
                    <a:pt x="176" y="0"/>
                  </a:moveTo>
                  <a:cubicBezTo>
                    <a:pt x="78" y="0"/>
                    <a:pt x="1" y="79"/>
                    <a:pt x="1" y="173"/>
                  </a:cubicBezTo>
                  <a:lnTo>
                    <a:pt x="1" y="636"/>
                  </a:lnTo>
                  <a:cubicBezTo>
                    <a:pt x="1" y="736"/>
                    <a:pt x="81" y="814"/>
                    <a:pt x="173" y="814"/>
                  </a:cubicBezTo>
                  <a:lnTo>
                    <a:pt x="745" y="814"/>
                  </a:lnTo>
                  <a:cubicBezTo>
                    <a:pt x="833" y="814"/>
                    <a:pt x="914" y="751"/>
                    <a:pt x="925" y="659"/>
                  </a:cubicBezTo>
                  <a:cubicBezTo>
                    <a:pt x="939" y="553"/>
                    <a:pt x="856" y="465"/>
                    <a:pt x="753" y="465"/>
                  </a:cubicBezTo>
                  <a:lnTo>
                    <a:pt x="347" y="465"/>
                  </a:lnTo>
                  <a:lnTo>
                    <a:pt x="347" y="181"/>
                  </a:lnTo>
                  <a:cubicBezTo>
                    <a:pt x="347" y="98"/>
                    <a:pt x="296" y="24"/>
                    <a:pt x="213" y="4"/>
                  </a:cubicBezTo>
                  <a:cubicBezTo>
                    <a:pt x="200" y="1"/>
                    <a:pt x="188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78;p72">
              <a:extLst>
                <a:ext uri="{FF2B5EF4-FFF2-40B4-BE49-F238E27FC236}">
                  <a16:creationId xmlns:a16="http://schemas.microsoft.com/office/drawing/2014/main" id="{1D75DED2-E691-C7C5-CE14-8C83208F6711}"/>
                </a:ext>
              </a:extLst>
            </p:cNvPr>
            <p:cNvSpPr/>
            <p:nvPr/>
          </p:nvSpPr>
          <p:spPr>
            <a:xfrm>
              <a:off x="5749615" y="2816353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3" y="1"/>
                  </a:moveTo>
                  <a:cubicBezTo>
                    <a:pt x="76" y="1"/>
                    <a:pt x="0" y="79"/>
                    <a:pt x="0" y="174"/>
                  </a:cubicBezTo>
                  <a:lnTo>
                    <a:pt x="0" y="686"/>
                  </a:lnTo>
                  <a:cubicBezTo>
                    <a:pt x="0" y="781"/>
                    <a:pt x="76" y="859"/>
                    <a:pt x="173" y="859"/>
                  </a:cubicBezTo>
                  <a:cubicBezTo>
                    <a:pt x="181" y="859"/>
                    <a:pt x="189" y="859"/>
                    <a:pt x="198" y="858"/>
                  </a:cubicBezTo>
                  <a:cubicBezTo>
                    <a:pt x="286" y="846"/>
                    <a:pt x="352" y="769"/>
                    <a:pt x="352" y="680"/>
                  </a:cubicBezTo>
                  <a:lnTo>
                    <a:pt x="352" y="183"/>
                  </a:lnTo>
                  <a:cubicBezTo>
                    <a:pt x="352" y="91"/>
                    <a:pt x="286" y="14"/>
                    <a:pt x="198" y="2"/>
                  </a:cubicBezTo>
                  <a:cubicBezTo>
                    <a:pt x="189" y="1"/>
                    <a:pt x="181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79;p72">
              <a:extLst>
                <a:ext uri="{FF2B5EF4-FFF2-40B4-BE49-F238E27FC236}">
                  <a16:creationId xmlns:a16="http://schemas.microsoft.com/office/drawing/2014/main" id="{DD8356BA-C321-A73B-2BBD-405034CD2552}"/>
                </a:ext>
              </a:extLst>
            </p:cNvPr>
            <p:cNvSpPr/>
            <p:nvPr/>
          </p:nvSpPr>
          <p:spPr>
            <a:xfrm>
              <a:off x="5648884" y="2816353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4" y="1"/>
                  </a:moveTo>
                  <a:cubicBezTo>
                    <a:pt x="79" y="1"/>
                    <a:pt x="1" y="79"/>
                    <a:pt x="1" y="174"/>
                  </a:cubicBez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9"/>
                    <a:pt x="353" y="680"/>
                  </a:cubicBezTo>
                  <a:lnTo>
                    <a:pt x="353" y="183"/>
                  </a:lnTo>
                  <a:cubicBezTo>
                    <a:pt x="353" y="91"/>
                    <a:pt x="287" y="14"/>
                    <a:pt x="198" y="2"/>
                  </a:cubicBezTo>
                  <a:cubicBezTo>
                    <a:pt x="190" y="1"/>
                    <a:pt x="182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80;p72">
              <a:extLst>
                <a:ext uri="{FF2B5EF4-FFF2-40B4-BE49-F238E27FC236}">
                  <a16:creationId xmlns:a16="http://schemas.microsoft.com/office/drawing/2014/main" id="{E7599E02-18E0-15A6-1671-1086061FEB66}"/>
                </a:ext>
              </a:extLst>
            </p:cNvPr>
            <p:cNvSpPr/>
            <p:nvPr/>
          </p:nvSpPr>
          <p:spPr>
            <a:xfrm>
              <a:off x="5710504" y="2816353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4" y="1"/>
                  </a:moveTo>
                  <a:cubicBezTo>
                    <a:pt x="79" y="1"/>
                    <a:pt x="1" y="79"/>
                    <a:pt x="1" y="174"/>
                  </a:cubicBez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9"/>
                    <a:pt x="353" y="680"/>
                  </a:cubicBezTo>
                  <a:lnTo>
                    <a:pt x="353" y="183"/>
                  </a:lnTo>
                  <a:cubicBezTo>
                    <a:pt x="353" y="91"/>
                    <a:pt x="287" y="14"/>
                    <a:pt x="198" y="2"/>
                  </a:cubicBezTo>
                  <a:cubicBezTo>
                    <a:pt x="190" y="1"/>
                    <a:pt x="182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81;p72">
              <a:extLst>
                <a:ext uri="{FF2B5EF4-FFF2-40B4-BE49-F238E27FC236}">
                  <a16:creationId xmlns:a16="http://schemas.microsoft.com/office/drawing/2014/main" id="{744F447C-1CF4-6334-EB57-93C29EEB6AD3}"/>
                </a:ext>
              </a:extLst>
            </p:cNvPr>
            <p:cNvSpPr/>
            <p:nvPr/>
          </p:nvSpPr>
          <p:spPr>
            <a:xfrm>
              <a:off x="5584155" y="2816353"/>
              <a:ext cx="10013" cy="24534"/>
            </a:xfrm>
            <a:custGeom>
              <a:avLst/>
              <a:gdLst/>
              <a:ahLst/>
              <a:cxnLst/>
              <a:rect l="l" t="t" r="r" b="b"/>
              <a:pathLst>
                <a:path w="351" h="860" extrusionOk="0">
                  <a:moveTo>
                    <a:pt x="172" y="1"/>
                  </a:moveTo>
                  <a:cubicBezTo>
                    <a:pt x="77" y="1"/>
                    <a:pt x="1" y="79"/>
                    <a:pt x="1" y="174"/>
                  </a:cubicBezTo>
                  <a:lnTo>
                    <a:pt x="1" y="686"/>
                  </a:lnTo>
                  <a:cubicBezTo>
                    <a:pt x="1" y="781"/>
                    <a:pt x="77" y="859"/>
                    <a:pt x="172" y="859"/>
                  </a:cubicBezTo>
                  <a:cubicBezTo>
                    <a:pt x="180" y="859"/>
                    <a:pt x="188" y="859"/>
                    <a:pt x="196" y="858"/>
                  </a:cubicBezTo>
                  <a:cubicBezTo>
                    <a:pt x="287" y="846"/>
                    <a:pt x="350" y="769"/>
                    <a:pt x="350" y="680"/>
                  </a:cubicBezTo>
                  <a:lnTo>
                    <a:pt x="350" y="183"/>
                  </a:lnTo>
                  <a:cubicBezTo>
                    <a:pt x="350" y="91"/>
                    <a:pt x="287" y="14"/>
                    <a:pt x="196" y="2"/>
                  </a:cubicBezTo>
                  <a:cubicBezTo>
                    <a:pt x="188" y="1"/>
                    <a:pt x="18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82;p72">
              <a:extLst>
                <a:ext uri="{FF2B5EF4-FFF2-40B4-BE49-F238E27FC236}">
                  <a16:creationId xmlns:a16="http://schemas.microsoft.com/office/drawing/2014/main" id="{9DF93211-E220-5639-0CAB-10CBCF3E0CD6}"/>
                </a:ext>
              </a:extLst>
            </p:cNvPr>
            <p:cNvSpPr/>
            <p:nvPr/>
          </p:nvSpPr>
          <p:spPr>
            <a:xfrm>
              <a:off x="5722257" y="2816267"/>
              <a:ext cx="23393" cy="24562"/>
            </a:xfrm>
            <a:custGeom>
              <a:avLst/>
              <a:gdLst/>
              <a:ahLst/>
              <a:cxnLst/>
              <a:rect l="l" t="t" r="r" b="b"/>
              <a:pathLst>
                <a:path w="820" h="861" extrusionOk="0">
                  <a:moveTo>
                    <a:pt x="641" y="1"/>
                  </a:moveTo>
                  <a:cubicBezTo>
                    <a:pt x="546" y="1"/>
                    <a:pt x="470" y="79"/>
                    <a:pt x="470" y="174"/>
                  </a:cubicBezTo>
                  <a:lnTo>
                    <a:pt x="470" y="512"/>
                  </a:lnTo>
                  <a:lnTo>
                    <a:pt x="190" y="512"/>
                  </a:lnTo>
                  <a:cubicBezTo>
                    <a:pt x="101" y="512"/>
                    <a:pt x="21" y="575"/>
                    <a:pt x="12" y="663"/>
                  </a:cubicBezTo>
                  <a:cubicBezTo>
                    <a:pt x="1" y="772"/>
                    <a:pt x="84" y="861"/>
                    <a:pt x="184" y="861"/>
                  </a:cubicBezTo>
                  <a:lnTo>
                    <a:pt x="645" y="861"/>
                  </a:lnTo>
                  <a:cubicBezTo>
                    <a:pt x="742" y="861"/>
                    <a:pt x="819" y="784"/>
                    <a:pt x="819" y="686"/>
                  </a:cubicBezTo>
                  <a:lnTo>
                    <a:pt x="819" y="183"/>
                  </a:lnTo>
                  <a:cubicBezTo>
                    <a:pt x="819" y="91"/>
                    <a:pt x="756" y="14"/>
                    <a:pt x="665" y="3"/>
                  </a:cubicBezTo>
                  <a:cubicBezTo>
                    <a:pt x="657" y="1"/>
                    <a:pt x="649" y="1"/>
                    <a:pt x="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3;p72">
              <a:extLst>
                <a:ext uri="{FF2B5EF4-FFF2-40B4-BE49-F238E27FC236}">
                  <a16:creationId xmlns:a16="http://schemas.microsoft.com/office/drawing/2014/main" id="{3908B0B9-DEF4-4ECA-1AC0-73DCE96A28D5}"/>
                </a:ext>
              </a:extLst>
            </p:cNvPr>
            <p:cNvSpPr/>
            <p:nvPr/>
          </p:nvSpPr>
          <p:spPr>
            <a:xfrm>
              <a:off x="5680321" y="2816895"/>
              <a:ext cx="24905" cy="23164"/>
            </a:xfrm>
            <a:custGeom>
              <a:avLst/>
              <a:gdLst/>
              <a:ahLst/>
              <a:cxnLst/>
              <a:rect l="l" t="t" r="r" b="b"/>
              <a:pathLst>
                <a:path w="873" h="812" extrusionOk="0">
                  <a:moveTo>
                    <a:pt x="195" y="1"/>
                  </a:moveTo>
                  <a:cubicBezTo>
                    <a:pt x="106" y="1"/>
                    <a:pt x="26" y="66"/>
                    <a:pt x="15" y="155"/>
                  </a:cubicBezTo>
                  <a:cubicBezTo>
                    <a:pt x="0" y="264"/>
                    <a:pt x="83" y="352"/>
                    <a:pt x="186" y="352"/>
                  </a:cubicBezTo>
                  <a:lnTo>
                    <a:pt x="524" y="352"/>
                  </a:lnTo>
                  <a:lnTo>
                    <a:pt x="524" y="639"/>
                  </a:lnTo>
                  <a:cubicBezTo>
                    <a:pt x="524" y="733"/>
                    <a:pt x="603" y="811"/>
                    <a:pt x="697" y="811"/>
                  </a:cubicBezTo>
                  <a:cubicBezTo>
                    <a:pt x="709" y="811"/>
                    <a:pt x="721" y="810"/>
                    <a:pt x="733" y="807"/>
                  </a:cubicBezTo>
                  <a:cubicBezTo>
                    <a:pt x="821" y="790"/>
                    <a:pt x="873" y="713"/>
                    <a:pt x="873" y="633"/>
                  </a:cubicBezTo>
                  <a:lnTo>
                    <a:pt x="873" y="178"/>
                  </a:lnTo>
                  <a:cubicBezTo>
                    <a:pt x="873" y="81"/>
                    <a:pt x="796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84;p72">
              <a:extLst>
                <a:ext uri="{FF2B5EF4-FFF2-40B4-BE49-F238E27FC236}">
                  <a16:creationId xmlns:a16="http://schemas.microsoft.com/office/drawing/2014/main" id="{4849FF6A-3EC5-E5F9-9AB9-3AB2EDC87F9D}"/>
                </a:ext>
              </a:extLst>
            </p:cNvPr>
            <p:cNvSpPr/>
            <p:nvPr/>
          </p:nvSpPr>
          <p:spPr>
            <a:xfrm>
              <a:off x="5664146" y="2817009"/>
              <a:ext cx="26816" cy="23107"/>
            </a:xfrm>
            <a:custGeom>
              <a:avLst/>
              <a:gdLst/>
              <a:ahLst/>
              <a:cxnLst/>
              <a:rect l="l" t="t" r="r" b="b"/>
              <a:pathLst>
                <a:path w="940" h="810" extrusionOk="0">
                  <a:moveTo>
                    <a:pt x="172" y="1"/>
                  </a:moveTo>
                  <a:cubicBezTo>
                    <a:pt x="77" y="1"/>
                    <a:pt x="1" y="79"/>
                    <a:pt x="1" y="174"/>
                  </a:cubicBezTo>
                  <a:lnTo>
                    <a:pt x="1" y="635"/>
                  </a:lnTo>
                  <a:cubicBezTo>
                    <a:pt x="4" y="735"/>
                    <a:pt x="78" y="809"/>
                    <a:pt x="175" y="809"/>
                  </a:cubicBezTo>
                  <a:lnTo>
                    <a:pt x="748" y="809"/>
                  </a:lnTo>
                  <a:cubicBezTo>
                    <a:pt x="836" y="809"/>
                    <a:pt x="916" y="746"/>
                    <a:pt x="925" y="657"/>
                  </a:cubicBezTo>
                  <a:cubicBezTo>
                    <a:pt x="939" y="549"/>
                    <a:pt x="859" y="460"/>
                    <a:pt x="753" y="460"/>
                  </a:cubicBezTo>
                  <a:lnTo>
                    <a:pt x="350" y="460"/>
                  </a:lnTo>
                  <a:lnTo>
                    <a:pt x="350" y="180"/>
                  </a:lnTo>
                  <a:cubicBezTo>
                    <a:pt x="350" y="91"/>
                    <a:pt x="287" y="14"/>
                    <a:pt x="195" y="2"/>
                  </a:cubicBezTo>
                  <a:cubicBezTo>
                    <a:pt x="187" y="1"/>
                    <a:pt x="179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85;p72">
              <a:extLst>
                <a:ext uri="{FF2B5EF4-FFF2-40B4-BE49-F238E27FC236}">
                  <a16:creationId xmlns:a16="http://schemas.microsoft.com/office/drawing/2014/main" id="{57DF6FFC-5BC9-FF39-BE1D-3DEE56EBAB76}"/>
                </a:ext>
              </a:extLst>
            </p:cNvPr>
            <p:cNvSpPr/>
            <p:nvPr/>
          </p:nvSpPr>
          <p:spPr>
            <a:xfrm>
              <a:off x="5616819" y="2816895"/>
              <a:ext cx="24905" cy="23164"/>
            </a:xfrm>
            <a:custGeom>
              <a:avLst/>
              <a:gdLst/>
              <a:ahLst/>
              <a:cxnLst/>
              <a:rect l="l" t="t" r="r" b="b"/>
              <a:pathLst>
                <a:path w="873" h="812" extrusionOk="0">
                  <a:moveTo>
                    <a:pt x="192" y="1"/>
                  </a:moveTo>
                  <a:cubicBezTo>
                    <a:pt x="103" y="1"/>
                    <a:pt x="23" y="66"/>
                    <a:pt x="15" y="155"/>
                  </a:cubicBezTo>
                  <a:cubicBezTo>
                    <a:pt x="0" y="264"/>
                    <a:pt x="81" y="352"/>
                    <a:pt x="186" y="352"/>
                  </a:cubicBezTo>
                  <a:lnTo>
                    <a:pt x="521" y="352"/>
                  </a:lnTo>
                  <a:lnTo>
                    <a:pt x="521" y="639"/>
                  </a:lnTo>
                  <a:cubicBezTo>
                    <a:pt x="521" y="734"/>
                    <a:pt x="597" y="812"/>
                    <a:pt x="694" y="812"/>
                  </a:cubicBezTo>
                  <a:cubicBezTo>
                    <a:pt x="702" y="812"/>
                    <a:pt x="710" y="811"/>
                    <a:pt x="719" y="810"/>
                  </a:cubicBezTo>
                  <a:cubicBezTo>
                    <a:pt x="807" y="799"/>
                    <a:pt x="873" y="722"/>
                    <a:pt x="873" y="633"/>
                  </a:cubicBezTo>
                  <a:lnTo>
                    <a:pt x="873" y="178"/>
                  </a:lnTo>
                  <a:cubicBezTo>
                    <a:pt x="873" y="81"/>
                    <a:pt x="793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86;p72">
              <a:extLst>
                <a:ext uri="{FF2B5EF4-FFF2-40B4-BE49-F238E27FC236}">
                  <a16:creationId xmlns:a16="http://schemas.microsoft.com/office/drawing/2014/main" id="{6A9296FC-809E-DDC1-5775-E130AEA0CB32}"/>
                </a:ext>
              </a:extLst>
            </p:cNvPr>
            <p:cNvSpPr/>
            <p:nvPr/>
          </p:nvSpPr>
          <p:spPr>
            <a:xfrm>
              <a:off x="5600644" y="2816924"/>
              <a:ext cx="26816" cy="23193"/>
            </a:xfrm>
            <a:custGeom>
              <a:avLst/>
              <a:gdLst/>
              <a:ahLst/>
              <a:cxnLst/>
              <a:rect l="l" t="t" r="r" b="b"/>
              <a:pathLst>
                <a:path w="940" h="813" extrusionOk="0">
                  <a:moveTo>
                    <a:pt x="172" y="1"/>
                  </a:moveTo>
                  <a:cubicBezTo>
                    <a:pt x="76" y="1"/>
                    <a:pt x="1" y="79"/>
                    <a:pt x="1" y="174"/>
                  </a:cubicBezTo>
                  <a:lnTo>
                    <a:pt x="1" y="635"/>
                  </a:lnTo>
                  <a:cubicBezTo>
                    <a:pt x="1" y="738"/>
                    <a:pt x="81" y="812"/>
                    <a:pt x="173" y="812"/>
                  </a:cubicBezTo>
                  <a:lnTo>
                    <a:pt x="745" y="812"/>
                  </a:lnTo>
                  <a:cubicBezTo>
                    <a:pt x="833" y="812"/>
                    <a:pt x="914" y="749"/>
                    <a:pt x="925" y="660"/>
                  </a:cubicBezTo>
                  <a:cubicBezTo>
                    <a:pt x="939" y="552"/>
                    <a:pt x="856" y="463"/>
                    <a:pt x="753" y="463"/>
                  </a:cubicBezTo>
                  <a:lnTo>
                    <a:pt x="347" y="463"/>
                  </a:lnTo>
                  <a:lnTo>
                    <a:pt x="347" y="180"/>
                  </a:lnTo>
                  <a:cubicBezTo>
                    <a:pt x="347" y="97"/>
                    <a:pt x="296" y="22"/>
                    <a:pt x="213" y="5"/>
                  </a:cubicBezTo>
                  <a:cubicBezTo>
                    <a:pt x="199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167;p47">
            <a:extLst>
              <a:ext uri="{FF2B5EF4-FFF2-40B4-BE49-F238E27FC236}">
                <a16:creationId xmlns:a16="http://schemas.microsoft.com/office/drawing/2014/main" id="{7639220D-BFC3-26F4-09A1-8E518374CCB9}"/>
              </a:ext>
            </a:extLst>
          </p:cNvPr>
          <p:cNvSpPr txBox="1">
            <a:spLocks/>
          </p:cNvSpPr>
          <p:nvPr/>
        </p:nvSpPr>
        <p:spPr>
          <a:xfrm>
            <a:off x="5842867" y="3468805"/>
            <a:ext cx="29971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 dirty="0"/>
              <a:t>Implementation</a:t>
            </a:r>
          </a:p>
        </p:txBody>
      </p:sp>
      <p:sp>
        <p:nvSpPr>
          <p:cNvPr id="45" name="Google Shape;1164;p47">
            <a:extLst>
              <a:ext uri="{FF2B5EF4-FFF2-40B4-BE49-F238E27FC236}">
                <a16:creationId xmlns:a16="http://schemas.microsoft.com/office/drawing/2014/main" id="{D729AE1A-056D-E70F-AF88-E2BD793C7C37}"/>
              </a:ext>
            </a:extLst>
          </p:cNvPr>
          <p:cNvSpPr txBox="1">
            <a:spLocks/>
          </p:cNvSpPr>
          <p:nvPr/>
        </p:nvSpPr>
        <p:spPr>
          <a:xfrm>
            <a:off x="5539968" y="3800808"/>
            <a:ext cx="338098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/>
              <a:t>Both YOLOv4 and </a:t>
            </a:r>
            <a:r>
              <a:rPr lang="en-US" err="1"/>
              <a:t>Haar</a:t>
            </a:r>
            <a:r>
              <a:rPr lang="en-US"/>
              <a:t> cascade offer computational efficiency suitable for live processing.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F5F313D-ED4E-8C33-E553-BC48F3A3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540" y="1195237"/>
            <a:ext cx="2427980" cy="2186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D6CFF2-791F-3979-C195-0608D5A6513F}"/>
                  </a:ext>
                </a:extLst>
              </p14:cNvPr>
              <p14:cNvContentPartPr/>
              <p14:nvPr/>
            </p14:nvContentPartPr>
            <p14:xfrm>
              <a:off x="8630373" y="4515935"/>
              <a:ext cx="9042" cy="9042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D6CFF2-791F-3979-C195-0608D5A651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8273" y="4063835"/>
                <a:ext cx="904200" cy="90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>
          <a:extLst>
            <a:ext uri="{FF2B5EF4-FFF2-40B4-BE49-F238E27FC236}">
              <a16:creationId xmlns:a16="http://schemas.microsoft.com/office/drawing/2014/main" id="{BD527B17-3E76-4411-0260-BC9A0DA4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Internal Storage 33">
            <a:extLst>
              <a:ext uri="{FF2B5EF4-FFF2-40B4-BE49-F238E27FC236}">
                <a16:creationId xmlns:a16="http://schemas.microsoft.com/office/drawing/2014/main" id="{AF85807C-66E4-D2C3-DE8B-84CF8A0E5FD3}"/>
              </a:ext>
            </a:extLst>
          </p:cNvPr>
          <p:cNvSpPr/>
          <p:nvPr/>
        </p:nvSpPr>
        <p:spPr>
          <a:xfrm>
            <a:off x="3224463" y="908231"/>
            <a:ext cx="2728958" cy="3124042"/>
          </a:xfrm>
          <a:prstGeom prst="flowChartInternalStora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1" name="Google Shape;1161;p47">
            <a:extLst>
              <a:ext uri="{FF2B5EF4-FFF2-40B4-BE49-F238E27FC236}">
                <a16:creationId xmlns:a16="http://schemas.microsoft.com/office/drawing/2014/main" id="{333C5627-3A2C-2DF0-9463-F29A047D7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385" y="400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License Plate Detection and Recognition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2" name="Google Shape;1162;p47">
            <a:extLst>
              <a:ext uri="{FF2B5EF4-FFF2-40B4-BE49-F238E27FC236}">
                <a16:creationId xmlns:a16="http://schemas.microsoft.com/office/drawing/2014/main" id="{C15152AA-A700-30FA-9617-2472FEC5A2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8996" y="2016607"/>
            <a:ext cx="2479271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Ensures precise and rapid detection of license plates in complex video frames.</a:t>
            </a:r>
            <a:endParaRPr/>
          </a:p>
        </p:txBody>
      </p:sp>
      <p:sp>
        <p:nvSpPr>
          <p:cNvPr id="1163" name="Google Shape;1163;p47">
            <a:extLst>
              <a:ext uri="{FF2B5EF4-FFF2-40B4-BE49-F238E27FC236}">
                <a16:creationId xmlns:a16="http://schemas.microsoft.com/office/drawing/2014/main" id="{6D04A4A1-7F5B-3BDB-321C-6DD05958A9B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50430" y="1988561"/>
            <a:ext cx="2803128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Handles challenges such as occlusions, varying plate sizes, and changing illumination effectively.</a:t>
            </a:r>
            <a:endParaRPr/>
          </a:p>
        </p:txBody>
      </p:sp>
      <p:sp>
        <p:nvSpPr>
          <p:cNvPr id="1164" name="Google Shape;1164;p47">
            <a:extLst>
              <a:ext uri="{FF2B5EF4-FFF2-40B4-BE49-F238E27FC236}">
                <a16:creationId xmlns:a16="http://schemas.microsoft.com/office/drawing/2014/main" id="{B681203E-28EC-CDE6-37B5-7C2CB4EA03B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4870" y="3897829"/>
            <a:ext cx="297762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Outperforms traditional edge-based or morphological methods in accuracy and reliability.</a:t>
            </a:r>
            <a:endParaRPr/>
          </a:p>
        </p:txBody>
      </p:sp>
      <p:sp>
        <p:nvSpPr>
          <p:cNvPr id="1165" name="Google Shape;1165;p47">
            <a:extLst>
              <a:ext uri="{FF2B5EF4-FFF2-40B4-BE49-F238E27FC236}">
                <a16:creationId xmlns:a16="http://schemas.microsoft.com/office/drawing/2014/main" id="{5AA087FD-9FD1-36F9-6B6A-B641C28F0E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848565" y="3879267"/>
            <a:ext cx="293774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Easily adaptable to different regions and plate styles with proper training datasets.</a:t>
            </a:r>
            <a:endParaRPr/>
          </a:p>
        </p:txBody>
      </p:sp>
      <p:sp>
        <p:nvSpPr>
          <p:cNvPr id="1166" name="Google Shape;1166;p47">
            <a:extLst>
              <a:ext uri="{FF2B5EF4-FFF2-40B4-BE49-F238E27FC236}">
                <a16:creationId xmlns:a16="http://schemas.microsoft.com/office/drawing/2014/main" id="{D117DFA2-60D4-493F-B3CF-18AA23B3EB9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48714" y="1799070"/>
            <a:ext cx="23395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YOLOv4 Strengths</a:t>
            </a:r>
            <a:endParaRPr/>
          </a:p>
        </p:txBody>
      </p:sp>
      <p:sp>
        <p:nvSpPr>
          <p:cNvPr id="1167" name="Google Shape;1167;p47">
            <a:extLst>
              <a:ext uri="{FF2B5EF4-FFF2-40B4-BE49-F238E27FC236}">
                <a16:creationId xmlns:a16="http://schemas.microsoft.com/office/drawing/2014/main" id="{49C45540-1803-3269-5315-DC60E27880B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84188" y="3787732"/>
            <a:ext cx="3091413" cy="244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Deep Learning Advantage</a:t>
            </a:r>
            <a:endParaRPr/>
          </a:p>
        </p:txBody>
      </p:sp>
      <p:sp>
        <p:nvSpPr>
          <p:cNvPr id="1168" name="Google Shape;1168;p47">
            <a:extLst>
              <a:ext uri="{FF2B5EF4-FFF2-40B4-BE49-F238E27FC236}">
                <a16:creationId xmlns:a16="http://schemas.microsoft.com/office/drawing/2014/main" id="{218DFB25-1408-F5D5-86B1-7B4E711C78A3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548185" y="177497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Robustness</a:t>
            </a:r>
            <a:endParaRPr/>
          </a:p>
        </p:txBody>
      </p:sp>
      <p:sp>
        <p:nvSpPr>
          <p:cNvPr id="1169" name="Google Shape;1169;p47">
            <a:extLst>
              <a:ext uri="{FF2B5EF4-FFF2-40B4-BE49-F238E27FC236}">
                <a16:creationId xmlns:a16="http://schemas.microsoft.com/office/drawing/2014/main" id="{5B2CAC5A-F675-55DA-E49A-E23F167613C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565662" y="366136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Scalability</a:t>
            </a:r>
            <a:endParaRPr/>
          </a:p>
        </p:txBody>
      </p:sp>
      <p:sp>
        <p:nvSpPr>
          <p:cNvPr id="1170" name="Google Shape;1170;p47">
            <a:extLst>
              <a:ext uri="{FF2B5EF4-FFF2-40B4-BE49-F238E27FC236}">
                <a16:creationId xmlns:a16="http://schemas.microsoft.com/office/drawing/2014/main" id="{2DBA50DC-0DDF-2297-B114-90B2E00EED9D}"/>
              </a:ext>
            </a:extLst>
          </p:cNvPr>
          <p:cNvSpPr/>
          <p:nvPr/>
        </p:nvSpPr>
        <p:spPr>
          <a:xfrm>
            <a:off x="7455647" y="1105036"/>
            <a:ext cx="198230" cy="498596"/>
          </a:xfrm>
          <a:custGeom>
            <a:avLst/>
            <a:gdLst/>
            <a:ahLst/>
            <a:cxnLst/>
            <a:rect l="l" t="t" r="r" b="b"/>
            <a:pathLst>
              <a:path w="4722" h="11877" extrusionOk="0">
                <a:moveTo>
                  <a:pt x="2349" y="358"/>
                </a:moveTo>
                <a:cubicBezTo>
                  <a:pt x="2695" y="358"/>
                  <a:pt x="2993" y="561"/>
                  <a:pt x="3133" y="859"/>
                </a:cubicBezTo>
                <a:lnTo>
                  <a:pt x="1565" y="859"/>
                </a:lnTo>
                <a:cubicBezTo>
                  <a:pt x="1705" y="564"/>
                  <a:pt x="2003" y="358"/>
                  <a:pt x="2349" y="358"/>
                </a:cubicBezTo>
                <a:close/>
                <a:moveTo>
                  <a:pt x="3213" y="1205"/>
                </a:moveTo>
                <a:lnTo>
                  <a:pt x="3213" y="1786"/>
                </a:lnTo>
                <a:lnTo>
                  <a:pt x="1488" y="1786"/>
                </a:lnTo>
                <a:lnTo>
                  <a:pt x="1488" y="1205"/>
                </a:lnTo>
                <a:close/>
                <a:moveTo>
                  <a:pt x="3233" y="2135"/>
                </a:moveTo>
                <a:cubicBezTo>
                  <a:pt x="3262" y="2307"/>
                  <a:pt x="3319" y="2470"/>
                  <a:pt x="3402" y="2621"/>
                </a:cubicBezTo>
                <a:lnTo>
                  <a:pt x="1305" y="2621"/>
                </a:lnTo>
                <a:cubicBezTo>
                  <a:pt x="1385" y="2473"/>
                  <a:pt x="1442" y="2307"/>
                  <a:pt x="1471" y="2135"/>
                </a:cubicBezTo>
                <a:close/>
                <a:moveTo>
                  <a:pt x="3659" y="2973"/>
                </a:moveTo>
                <a:cubicBezTo>
                  <a:pt x="3831" y="3148"/>
                  <a:pt x="4026" y="3225"/>
                  <a:pt x="4192" y="3551"/>
                </a:cubicBezTo>
                <a:lnTo>
                  <a:pt x="3840" y="3551"/>
                </a:lnTo>
                <a:cubicBezTo>
                  <a:pt x="3760" y="3551"/>
                  <a:pt x="3682" y="3606"/>
                  <a:pt x="3665" y="3689"/>
                </a:cubicBezTo>
                <a:cubicBezTo>
                  <a:pt x="3639" y="3803"/>
                  <a:pt x="3725" y="3897"/>
                  <a:pt x="3837" y="3897"/>
                </a:cubicBezTo>
                <a:lnTo>
                  <a:pt x="4298" y="3897"/>
                </a:lnTo>
                <a:cubicBezTo>
                  <a:pt x="4338" y="4132"/>
                  <a:pt x="4298" y="4289"/>
                  <a:pt x="4292" y="4384"/>
                </a:cubicBezTo>
                <a:lnTo>
                  <a:pt x="412" y="4384"/>
                </a:lnTo>
                <a:cubicBezTo>
                  <a:pt x="404" y="4284"/>
                  <a:pt x="364" y="4132"/>
                  <a:pt x="404" y="3897"/>
                </a:cubicBezTo>
                <a:lnTo>
                  <a:pt x="3090" y="3897"/>
                </a:lnTo>
                <a:cubicBezTo>
                  <a:pt x="3179" y="3897"/>
                  <a:pt x="3259" y="3834"/>
                  <a:pt x="3268" y="3746"/>
                </a:cubicBezTo>
                <a:cubicBezTo>
                  <a:pt x="3279" y="3640"/>
                  <a:pt x="3196" y="3551"/>
                  <a:pt x="3093" y="3551"/>
                </a:cubicBezTo>
                <a:lnTo>
                  <a:pt x="512" y="3551"/>
                </a:lnTo>
                <a:cubicBezTo>
                  <a:pt x="675" y="3225"/>
                  <a:pt x="873" y="3151"/>
                  <a:pt x="1045" y="2973"/>
                </a:cubicBezTo>
                <a:close/>
                <a:moveTo>
                  <a:pt x="1414" y="4736"/>
                </a:moveTo>
                <a:lnTo>
                  <a:pt x="1414" y="5314"/>
                </a:lnTo>
                <a:lnTo>
                  <a:pt x="501" y="5314"/>
                </a:lnTo>
                <a:lnTo>
                  <a:pt x="432" y="4736"/>
                </a:lnTo>
                <a:close/>
                <a:moveTo>
                  <a:pt x="4249" y="4736"/>
                </a:moveTo>
                <a:lnTo>
                  <a:pt x="4180" y="5314"/>
                </a:lnTo>
                <a:lnTo>
                  <a:pt x="2458" y="5314"/>
                </a:lnTo>
                <a:lnTo>
                  <a:pt x="2458" y="4736"/>
                </a:lnTo>
                <a:close/>
                <a:moveTo>
                  <a:pt x="1416" y="5663"/>
                </a:moveTo>
                <a:lnTo>
                  <a:pt x="1416" y="6149"/>
                </a:lnTo>
                <a:lnTo>
                  <a:pt x="601" y="6149"/>
                </a:lnTo>
                <a:lnTo>
                  <a:pt x="544" y="5663"/>
                </a:lnTo>
                <a:close/>
                <a:moveTo>
                  <a:pt x="4137" y="5663"/>
                </a:moveTo>
                <a:lnTo>
                  <a:pt x="4080" y="6149"/>
                </a:lnTo>
                <a:lnTo>
                  <a:pt x="2461" y="6149"/>
                </a:lnTo>
                <a:lnTo>
                  <a:pt x="2461" y="5663"/>
                </a:lnTo>
                <a:close/>
                <a:moveTo>
                  <a:pt x="2109" y="4733"/>
                </a:moveTo>
                <a:lnTo>
                  <a:pt x="2109" y="6472"/>
                </a:lnTo>
                <a:lnTo>
                  <a:pt x="1763" y="6472"/>
                </a:lnTo>
                <a:lnTo>
                  <a:pt x="1763" y="4733"/>
                </a:lnTo>
                <a:close/>
                <a:moveTo>
                  <a:pt x="4046" y="6498"/>
                </a:moveTo>
                <a:cubicBezTo>
                  <a:pt x="3985" y="7009"/>
                  <a:pt x="3976" y="7077"/>
                  <a:pt x="3976" y="7077"/>
                </a:cubicBezTo>
                <a:cubicBezTo>
                  <a:pt x="3976" y="7077"/>
                  <a:pt x="3978" y="7068"/>
                  <a:pt x="3978" y="7068"/>
                </a:cubicBezTo>
                <a:lnTo>
                  <a:pt x="3978" y="7068"/>
                </a:lnTo>
                <a:cubicBezTo>
                  <a:pt x="3978" y="7068"/>
                  <a:pt x="3978" y="7071"/>
                  <a:pt x="3977" y="7079"/>
                </a:cubicBezTo>
                <a:lnTo>
                  <a:pt x="1614" y="7079"/>
                </a:lnTo>
                <a:cubicBezTo>
                  <a:pt x="1522" y="7079"/>
                  <a:pt x="1445" y="7142"/>
                  <a:pt x="1434" y="7230"/>
                </a:cubicBezTo>
                <a:cubicBezTo>
                  <a:pt x="1419" y="7339"/>
                  <a:pt x="1502" y="7428"/>
                  <a:pt x="1605" y="7428"/>
                </a:cubicBezTo>
                <a:lnTo>
                  <a:pt x="3940" y="7428"/>
                </a:lnTo>
                <a:lnTo>
                  <a:pt x="3883" y="7914"/>
                </a:lnTo>
                <a:lnTo>
                  <a:pt x="813" y="7914"/>
                </a:lnTo>
                <a:lnTo>
                  <a:pt x="756" y="7428"/>
                </a:lnTo>
                <a:lnTo>
                  <a:pt x="847" y="7428"/>
                </a:lnTo>
                <a:cubicBezTo>
                  <a:pt x="936" y="7428"/>
                  <a:pt x="1016" y="7365"/>
                  <a:pt x="1027" y="7273"/>
                </a:cubicBezTo>
                <a:cubicBezTo>
                  <a:pt x="1042" y="7168"/>
                  <a:pt x="959" y="7079"/>
                  <a:pt x="856" y="7079"/>
                </a:cubicBezTo>
                <a:lnTo>
                  <a:pt x="713" y="7079"/>
                </a:lnTo>
                <a:cubicBezTo>
                  <a:pt x="712" y="7071"/>
                  <a:pt x="711" y="7068"/>
                  <a:pt x="711" y="7068"/>
                </a:cubicBezTo>
                <a:lnTo>
                  <a:pt x="711" y="7068"/>
                </a:lnTo>
                <a:cubicBezTo>
                  <a:pt x="711" y="7068"/>
                  <a:pt x="712" y="7077"/>
                  <a:pt x="711" y="7077"/>
                </a:cubicBezTo>
                <a:cubicBezTo>
                  <a:pt x="711" y="7077"/>
                  <a:pt x="703" y="7009"/>
                  <a:pt x="644" y="6498"/>
                </a:cubicBezTo>
                <a:lnTo>
                  <a:pt x="1414" y="6498"/>
                </a:lnTo>
                <a:lnTo>
                  <a:pt x="1414" y="6650"/>
                </a:lnTo>
                <a:cubicBezTo>
                  <a:pt x="1414" y="6744"/>
                  <a:pt x="1491" y="6824"/>
                  <a:pt x="1588" y="6824"/>
                </a:cubicBezTo>
                <a:lnTo>
                  <a:pt x="2286" y="6824"/>
                </a:lnTo>
                <a:cubicBezTo>
                  <a:pt x="2381" y="6824"/>
                  <a:pt x="2461" y="6744"/>
                  <a:pt x="2461" y="6650"/>
                </a:cubicBezTo>
                <a:lnTo>
                  <a:pt x="2461" y="6498"/>
                </a:lnTo>
                <a:close/>
                <a:moveTo>
                  <a:pt x="1971" y="8260"/>
                </a:moveTo>
                <a:lnTo>
                  <a:pt x="1971" y="8841"/>
                </a:lnTo>
                <a:lnTo>
                  <a:pt x="904" y="8841"/>
                </a:lnTo>
                <a:lnTo>
                  <a:pt x="841" y="8260"/>
                </a:lnTo>
                <a:close/>
                <a:moveTo>
                  <a:pt x="3843" y="8260"/>
                </a:moveTo>
                <a:lnTo>
                  <a:pt x="3777" y="8841"/>
                </a:lnTo>
                <a:lnTo>
                  <a:pt x="3019" y="8841"/>
                </a:lnTo>
                <a:lnTo>
                  <a:pt x="3019" y="8260"/>
                </a:lnTo>
                <a:close/>
                <a:moveTo>
                  <a:pt x="2667" y="8260"/>
                </a:moveTo>
                <a:lnTo>
                  <a:pt x="2667" y="9001"/>
                </a:lnTo>
                <a:lnTo>
                  <a:pt x="2667" y="9004"/>
                </a:lnTo>
                <a:lnTo>
                  <a:pt x="2667" y="9010"/>
                </a:lnTo>
                <a:lnTo>
                  <a:pt x="2667" y="9170"/>
                </a:lnTo>
                <a:lnTo>
                  <a:pt x="2321" y="9170"/>
                </a:lnTo>
                <a:lnTo>
                  <a:pt x="2321" y="8260"/>
                </a:lnTo>
                <a:close/>
                <a:moveTo>
                  <a:pt x="3737" y="9187"/>
                </a:moveTo>
                <a:lnTo>
                  <a:pt x="3680" y="9674"/>
                </a:lnTo>
                <a:lnTo>
                  <a:pt x="1016" y="9674"/>
                </a:lnTo>
                <a:lnTo>
                  <a:pt x="956" y="9187"/>
                </a:lnTo>
                <a:lnTo>
                  <a:pt x="1974" y="9187"/>
                </a:lnTo>
                <a:lnTo>
                  <a:pt x="1974" y="9362"/>
                </a:lnTo>
                <a:cubicBezTo>
                  <a:pt x="1974" y="9459"/>
                  <a:pt x="2052" y="9539"/>
                  <a:pt x="2149" y="9539"/>
                </a:cubicBezTo>
                <a:lnTo>
                  <a:pt x="2847" y="9539"/>
                </a:lnTo>
                <a:cubicBezTo>
                  <a:pt x="2944" y="9539"/>
                  <a:pt x="3021" y="9459"/>
                  <a:pt x="3021" y="9362"/>
                </a:cubicBezTo>
                <a:lnTo>
                  <a:pt x="3021" y="9187"/>
                </a:lnTo>
                <a:close/>
                <a:moveTo>
                  <a:pt x="3642" y="10026"/>
                </a:moveTo>
                <a:lnTo>
                  <a:pt x="3577" y="10604"/>
                </a:lnTo>
                <a:lnTo>
                  <a:pt x="3093" y="10604"/>
                </a:lnTo>
                <a:cubicBezTo>
                  <a:pt x="3010" y="10604"/>
                  <a:pt x="2936" y="10658"/>
                  <a:pt x="2918" y="10741"/>
                </a:cubicBezTo>
                <a:cubicBezTo>
                  <a:pt x="2893" y="10855"/>
                  <a:pt x="2979" y="10950"/>
                  <a:pt x="3084" y="10950"/>
                </a:cubicBezTo>
                <a:lnTo>
                  <a:pt x="3522" y="10950"/>
                </a:lnTo>
                <a:cubicBezTo>
                  <a:pt x="3451" y="11287"/>
                  <a:pt x="3150" y="11533"/>
                  <a:pt x="2795" y="11533"/>
                </a:cubicBezTo>
                <a:lnTo>
                  <a:pt x="1903" y="11533"/>
                </a:lnTo>
                <a:cubicBezTo>
                  <a:pt x="1548" y="11533"/>
                  <a:pt x="1248" y="11290"/>
                  <a:pt x="1173" y="10956"/>
                </a:cubicBezTo>
                <a:lnTo>
                  <a:pt x="2341" y="10956"/>
                </a:lnTo>
                <a:cubicBezTo>
                  <a:pt x="2432" y="10956"/>
                  <a:pt x="2509" y="10890"/>
                  <a:pt x="2521" y="10801"/>
                </a:cubicBezTo>
                <a:cubicBezTo>
                  <a:pt x="2535" y="10692"/>
                  <a:pt x="2452" y="10604"/>
                  <a:pt x="2349" y="10604"/>
                </a:cubicBezTo>
                <a:lnTo>
                  <a:pt x="1119" y="10604"/>
                </a:lnTo>
                <a:lnTo>
                  <a:pt x="1050" y="10026"/>
                </a:lnTo>
                <a:close/>
                <a:moveTo>
                  <a:pt x="2349" y="1"/>
                </a:moveTo>
                <a:cubicBezTo>
                  <a:pt x="1700" y="1"/>
                  <a:pt x="1165" y="521"/>
                  <a:pt x="1145" y="1171"/>
                </a:cubicBezTo>
                <a:cubicBezTo>
                  <a:pt x="1145" y="1171"/>
                  <a:pt x="1145" y="1245"/>
                  <a:pt x="1165" y="1872"/>
                </a:cubicBezTo>
                <a:lnTo>
                  <a:pt x="1165" y="1877"/>
                </a:lnTo>
                <a:cubicBezTo>
                  <a:pt x="1139" y="2218"/>
                  <a:pt x="993" y="2558"/>
                  <a:pt x="715" y="2796"/>
                </a:cubicBezTo>
                <a:cubicBezTo>
                  <a:pt x="635" y="2865"/>
                  <a:pt x="507" y="2947"/>
                  <a:pt x="358" y="3139"/>
                </a:cubicBezTo>
                <a:cubicBezTo>
                  <a:pt x="100" y="3477"/>
                  <a:pt x="0" y="3883"/>
                  <a:pt x="46" y="4266"/>
                </a:cubicBezTo>
                <a:cubicBezTo>
                  <a:pt x="146" y="5125"/>
                  <a:pt x="761" y="10475"/>
                  <a:pt x="813" y="10901"/>
                </a:cubicBezTo>
                <a:cubicBezTo>
                  <a:pt x="876" y="11459"/>
                  <a:pt x="1906" y="11877"/>
                  <a:pt x="1906" y="11877"/>
                </a:cubicBezTo>
                <a:lnTo>
                  <a:pt x="2795" y="11877"/>
                </a:lnTo>
                <a:cubicBezTo>
                  <a:pt x="3353" y="11877"/>
                  <a:pt x="3823" y="11459"/>
                  <a:pt x="3888" y="10901"/>
                </a:cubicBezTo>
                <a:cubicBezTo>
                  <a:pt x="3934" y="10461"/>
                  <a:pt x="4624" y="4452"/>
                  <a:pt x="4644" y="4269"/>
                </a:cubicBezTo>
                <a:cubicBezTo>
                  <a:pt x="4722" y="3601"/>
                  <a:pt x="4344" y="3147"/>
                  <a:pt x="4340" y="3147"/>
                </a:cubicBezTo>
                <a:lnTo>
                  <a:pt x="4340" y="3147"/>
                </a:lnTo>
                <a:cubicBezTo>
                  <a:pt x="4340" y="3147"/>
                  <a:pt x="4340" y="3147"/>
                  <a:pt x="4340" y="3148"/>
                </a:cubicBezTo>
                <a:cubicBezTo>
                  <a:pt x="4195" y="2950"/>
                  <a:pt x="4071" y="2876"/>
                  <a:pt x="3983" y="2802"/>
                </a:cubicBezTo>
                <a:lnTo>
                  <a:pt x="3980" y="2796"/>
                </a:lnTo>
                <a:cubicBezTo>
                  <a:pt x="3711" y="2567"/>
                  <a:pt x="3554" y="2229"/>
                  <a:pt x="3554" y="1872"/>
                </a:cubicBezTo>
                <a:lnTo>
                  <a:pt x="3554" y="1185"/>
                </a:lnTo>
                <a:cubicBezTo>
                  <a:pt x="3539" y="530"/>
                  <a:pt x="3004" y="1"/>
                  <a:pt x="2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47">
            <a:extLst>
              <a:ext uri="{FF2B5EF4-FFF2-40B4-BE49-F238E27FC236}">
                <a16:creationId xmlns:a16="http://schemas.microsoft.com/office/drawing/2014/main" id="{66F68418-3C6F-2EAF-C049-17BF7DC50E86}"/>
              </a:ext>
            </a:extLst>
          </p:cNvPr>
          <p:cNvGrpSpPr/>
          <p:nvPr/>
        </p:nvGrpSpPr>
        <p:grpSpPr>
          <a:xfrm>
            <a:off x="1625900" y="2769001"/>
            <a:ext cx="176686" cy="498617"/>
            <a:chOff x="1116996" y="2003876"/>
            <a:chExt cx="120072" cy="338850"/>
          </a:xfrm>
        </p:grpSpPr>
        <p:sp>
          <p:nvSpPr>
            <p:cNvPr id="1172" name="Google Shape;1172;p47">
              <a:extLst>
                <a:ext uri="{FF2B5EF4-FFF2-40B4-BE49-F238E27FC236}">
                  <a16:creationId xmlns:a16="http://schemas.microsoft.com/office/drawing/2014/main" id="{5761356C-86A2-40AA-9ADB-5C473C6DB333}"/>
                </a:ext>
              </a:extLst>
            </p:cNvPr>
            <p:cNvSpPr/>
            <p:nvPr/>
          </p:nvSpPr>
          <p:spPr>
            <a:xfrm>
              <a:off x="1116996" y="2147255"/>
              <a:ext cx="119930" cy="195470"/>
            </a:xfrm>
            <a:custGeom>
              <a:avLst/>
              <a:gdLst/>
              <a:ahLst/>
              <a:cxnLst/>
              <a:rect l="l" t="t" r="r" b="b"/>
              <a:pathLst>
                <a:path w="4204" h="6852" extrusionOk="0">
                  <a:moveTo>
                    <a:pt x="3857" y="5742"/>
                  </a:moveTo>
                  <a:lnTo>
                    <a:pt x="3857" y="6508"/>
                  </a:lnTo>
                  <a:lnTo>
                    <a:pt x="352" y="6508"/>
                  </a:lnTo>
                  <a:lnTo>
                    <a:pt x="352" y="5742"/>
                  </a:lnTo>
                  <a:close/>
                  <a:moveTo>
                    <a:pt x="452" y="1"/>
                  </a:moveTo>
                  <a:cubicBezTo>
                    <a:pt x="356" y="1"/>
                    <a:pt x="281" y="78"/>
                    <a:pt x="281" y="174"/>
                  </a:cubicBezTo>
                  <a:lnTo>
                    <a:pt x="281" y="5387"/>
                  </a:lnTo>
                  <a:lnTo>
                    <a:pt x="178" y="5387"/>
                  </a:lnTo>
                  <a:cubicBezTo>
                    <a:pt x="80" y="5387"/>
                    <a:pt x="0" y="5467"/>
                    <a:pt x="0" y="5564"/>
                  </a:cubicBezTo>
                  <a:lnTo>
                    <a:pt x="0" y="6674"/>
                  </a:lnTo>
                  <a:cubicBezTo>
                    <a:pt x="0" y="6772"/>
                    <a:pt x="80" y="6852"/>
                    <a:pt x="178" y="6852"/>
                  </a:cubicBezTo>
                  <a:lnTo>
                    <a:pt x="4029" y="6852"/>
                  </a:lnTo>
                  <a:cubicBezTo>
                    <a:pt x="4126" y="6852"/>
                    <a:pt x="4203" y="6772"/>
                    <a:pt x="4203" y="6674"/>
                  </a:cubicBezTo>
                  <a:lnTo>
                    <a:pt x="4203" y="5564"/>
                  </a:lnTo>
                  <a:cubicBezTo>
                    <a:pt x="4203" y="5470"/>
                    <a:pt x="4126" y="5393"/>
                    <a:pt x="4029" y="5393"/>
                  </a:cubicBezTo>
                  <a:lnTo>
                    <a:pt x="3926" y="5393"/>
                  </a:lnTo>
                  <a:lnTo>
                    <a:pt x="3926" y="4626"/>
                  </a:lnTo>
                  <a:cubicBezTo>
                    <a:pt x="3926" y="4537"/>
                    <a:pt x="3860" y="4457"/>
                    <a:pt x="3771" y="4448"/>
                  </a:cubicBezTo>
                  <a:cubicBezTo>
                    <a:pt x="3763" y="4447"/>
                    <a:pt x="3755" y="4447"/>
                    <a:pt x="3747" y="4447"/>
                  </a:cubicBezTo>
                  <a:cubicBezTo>
                    <a:pt x="3650" y="4447"/>
                    <a:pt x="3574" y="4525"/>
                    <a:pt x="3574" y="4620"/>
                  </a:cubicBezTo>
                  <a:lnTo>
                    <a:pt x="3574" y="5393"/>
                  </a:lnTo>
                  <a:lnTo>
                    <a:pt x="627" y="5393"/>
                  </a:lnTo>
                  <a:lnTo>
                    <a:pt x="627" y="180"/>
                  </a:lnTo>
                  <a:cubicBezTo>
                    <a:pt x="627" y="100"/>
                    <a:pt x="573" y="22"/>
                    <a:pt x="492" y="5"/>
                  </a:cubicBezTo>
                  <a:cubicBezTo>
                    <a:pt x="479" y="2"/>
                    <a:pt x="465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>
              <a:extLst>
                <a:ext uri="{FF2B5EF4-FFF2-40B4-BE49-F238E27FC236}">
                  <a16:creationId xmlns:a16="http://schemas.microsoft.com/office/drawing/2014/main" id="{A088F576-5023-3C87-FE80-AC32887EB7C9}"/>
                </a:ext>
              </a:extLst>
            </p:cNvPr>
            <p:cNvSpPr/>
            <p:nvPr/>
          </p:nvSpPr>
          <p:spPr>
            <a:xfrm>
              <a:off x="1117082" y="2003876"/>
              <a:ext cx="119987" cy="259315"/>
            </a:xfrm>
            <a:custGeom>
              <a:avLst/>
              <a:gdLst/>
              <a:ahLst/>
              <a:cxnLst/>
              <a:rect l="l" t="t" r="r" b="b"/>
              <a:pathLst>
                <a:path w="4206" h="9090" extrusionOk="0">
                  <a:moveTo>
                    <a:pt x="2126" y="1392"/>
                  </a:moveTo>
                  <a:cubicBezTo>
                    <a:pt x="2352" y="1392"/>
                    <a:pt x="2529" y="1575"/>
                    <a:pt x="2529" y="1795"/>
                  </a:cubicBezTo>
                  <a:lnTo>
                    <a:pt x="2529" y="2528"/>
                  </a:lnTo>
                  <a:lnTo>
                    <a:pt x="1671" y="2528"/>
                  </a:lnTo>
                  <a:lnTo>
                    <a:pt x="1671" y="1795"/>
                  </a:lnTo>
                  <a:cubicBezTo>
                    <a:pt x="1671" y="1575"/>
                    <a:pt x="1851" y="1392"/>
                    <a:pt x="2077" y="1392"/>
                  </a:cubicBezTo>
                  <a:close/>
                  <a:moveTo>
                    <a:pt x="3760" y="1392"/>
                  </a:moveTo>
                  <a:lnTo>
                    <a:pt x="3760" y="2528"/>
                  </a:lnTo>
                  <a:lnTo>
                    <a:pt x="2901" y="2528"/>
                  </a:lnTo>
                  <a:lnTo>
                    <a:pt x="2901" y="1795"/>
                  </a:lnTo>
                  <a:cubicBezTo>
                    <a:pt x="2901" y="1575"/>
                    <a:pt x="3082" y="1392"/>
                    <a:pt x="3308" y="1392"/>
                  </a:cubicBezTo>
                  <a:close/>
                  <a:moveTo>
                    <a:pt x="924" y="1395"/>
                  </a:moveTo>
                  <a:cubicBezTo>
                    <a:pt x="1145" y="1395"/>
                    <a:pt x="1322" y="1577"/>
                    <a:pt x="1322" y="1798"/>
                  </a:cubicBezTo>
                  <a:lnTo>
                    <a:pt x="1322" y="2533"/>
                  </a:lnTo>
                  <a:lnTo>
                    <a:pt x="464" y="2533"/>
                  </a:lnTo>
                  <a:lnTo>
                    <a:pt x="464" y="1395"/>
                  </a:lnTo>
                  <a:lnTo>
                    <a:pt x="919" y="1395"/>
                  </a:lnTo>
                  <a:cubicBezTo>
                    <a:pt x="920" y="1395"/>
                    <a:pt x="922" y="1395"/>
                    <a:pt x="924" y="1395"/>
                  </a:cubicBezTo>
                  <a:close/>
                  <a:moveTo>
                    <a:pt x="3854" y="2880"/>
                  </a:moveTo>
                  <a:lnTo>
                    <a:pt x="3854" y="3644"/>
                  </a:lnTo>
                  <a:lnTo>
                    <a:pt x="349" y="3644"/>
                  </a:lnTo>
                  <a:lnTo>
                    <a:pt x="349" y="2880"/>
                  </a:lnTo>
                  <a:close/>
                  <a:moveTo>
                    <a:pt x="2136" y="0"/>
                  </a:moveTo>
                  <a:cubicBezTo>
                    <a:pt x="2130" y="0"/>
                    <a:pt x="2124" y="1"/>
                    <a:pt x="2117" y="1"/>
                  </a:cubicBezTo>
                  <a:lnTo>
                    <a:pt x="461" y="1"/>
                  </a:lnTo>
                  <a:cubicBezTo>
                    <a:pt x="456" y="1"/>
                    <a:pt x="451" y="1"/>
                    <a:pt x="447" y="1"/>
                  </a:cubicBezTo>
                  <a:cubicBezTo>
                    <a:pt x="356" y="1"/>
                    <a:pt x="283" y="78"/>
                    <a:pt x="281" y="165"/>
                  </a:cubicBezTo>
                  <a:lnTo>
                    <a:pt x="281" y="1040"/>
                  </a:lnTo>
                  <a:cubicBezTo>
                    <a:pt x="192" y="1040"/>
                    <a:pt x="95" y="1217"/>
                    <a:pt x="95" y="1217"/>
                  </a:cubicBezTo>
                  <a:lnTo>
                    <a:pt x="95" y="2542"/>
                  </a:lnTo>
                  <a:cubicBezTo>
                    <a:pt x="95" y="2542"/>
                    <a:pt x="9" y="2634"/>
                    <a:pt x="0" y="2705"/>
                  </a:cubicBezTo>
                  <a:lnTo>
                    <a:pt x="0" y="3815"/>
                  </a:lnTo>
                  <a:cubicBezTo>
                    <a:pt x="6" y="3913"/>
                    <a:pt x="180" y="3993"/>
                    <a:pt x="180" y="3993"/>
                  </a:cubicBezTo>
                  <a:lnTo>
                    <a:pt x="281" y="3993"/>
                  </a:lnTo>
                  <a:lnTo>
                    <a:pt x="281" y="4445"/>
                  </a:lnTo>
                  <a:cubicBezTo>
                    <a:pt x="281" y="4528"/>
                    <a:pt x="335" y="4602"/>
                    <a:pt x="415" y="4622"/>
                  </a:cubicBezTo>
                  <a:cubicBezTo>
                    <a:pt x="428" y="4625"/>
                    <a:pt x="440" y="4626"/>
                    <a:pt x="452" y="4626"/>
                  </a:cubicBezTo>
                  <a:cubicBezTo>
                    <a:pt x="550" y="4626"/>
                    <a:pt x="627" y="4547"/>
                    <a:pt x="627" y="4453"/>
                  </a:cubicBezTo>
                  <a:lnTo>
                    <a:pt x="627" y="3995"/>
                  </a:lnTo>
                  <a:lnTo>
                    <a:pt x="3574" y="3995"/>
                  </a:lnTo>
                  <a:lnTo>
                    <a:pt x="3574" y="8908"/>
                  </a:lnTo>
                  <a:cubicBezTo>
                    <a:pt x="3574" y="8991"/>
                    <a:pt x="3628" y="9065"/>
                    <a:pt x="3711" y="9085"/>
                  </a:cubicBezTo>
                  <a:cubicBezTo>
                    <a:pt x="3724" y="9088"/>
                    <a:pt x="3736" y="9089"/>
                    <a:pt x="3748" y="9089"/>
                  </a:cubicBezTo>
                  <a:cubicBezTo>
                    <a:pt x="3845" y="9089"/>
                    <a:pt x="3920" y="9011"/>
                    <a:pt x="3920" y="8916"/>
                  </a:cubicBezTo>
                  <a:lnTo>
                    <a:pt x="3920" y="3995"/>
                  </a:lnTo>
                  <a:lnTo>
                    <a:pt x="4031" y="3995"/>
                  </a:lnTo>
                  <a:cubicBezTo>
                    <a:pt x="4031" y="3995"/>
                    <a:pt x="4206" y="3915"/>
                    <a:pt x="4200" y="3821"/>
                  </a:cubicBezTo>
                  <a:lnTo>
                    <a:pt x="4200" y="2708"/>
                  </a:lnTo>
                  <a:cubicBezTo>
                    <a:pt x="4203" y="2634"/>
                    <a:pt x="4083" y="2542"/>
                    <a:pt x="4083" y="2542"/>
                  </a:cubicBezTo>
                  <a:lnTo>
                    <a:pt x="4083" y="1217"/>
                  </a:lnTo>
                  <a:cubicBezTo>
                    <a:pt x="4083" y="1217"/>
                    <a:pt x="4023" y="1040"/>
                    <a:pt x="3923" y="1040"/>
                  </a:cubicBezTo>
                  <a:lnTo>
                    <a:pt x="3923" y="165"/>
                  </a:lnTo>
                  <a:cubicBezTo>
                    <a:pt x="3925" y="74"/>
                    <a:pt x="3861" y="0"/>
                    <a:pt x="3773" y="0"/>
                  </a:cubicBezTo>
                  <a:cubicBezTo>
                    <a:pt x="3767" y="0"/>
                    <a:pt x="3760" y="1"/>
                    <a:pt x="3754" y="1"/>
                  </a:cubicBezTo>
                  <a:lnTo>
                    <a:pt x="2841" y="1"/>
                  </a:lnTo>
                  <a:cubicBezTo>
                    <a:pt x="2836" y="1"/>
                    <a:pt x="2832" y="1"/>
                    <a:pt x="2827" y="1"/>
                  </a:cubicBezTo>
                  <a:cubicBezTo>
                    <a:pt x="2736" y="1"/>
                    <a:pt x="2667" y="78"/>
                    <a:pt x="2667" y="165"/>
                  </a:cubicBezTo>
                  <a:cubicBezTo>
                    <a:pt x="2667" y="262"/>
                    <a:pt x="2841" y="348"/>
                    <a:pt x="2841" y="348"/>
                  </a:cubicBezTo>
                  <a:lnTo>
                    <a:pt x="3574" y="348"/>
                  </a:lnTo>
                  <a:lnTo>
                    <a:pt x="3574" y="1046"/>
                  </a:lnTo>
                  <a:lnTo>
                    <a:pt x="3288" y="1046"/>
                  </a:lnTo>
                  <a:cubicBezTo>
                    <a:pt x="3056" y="1046"/>
                    <a:pt x="2850" y="1149"/>
                    <a:pt x="2710" y="1312"/>
                  </a:cubicBezTo>
                  <a:cubicBezTo>
                    <a:pt x="2569" y="1149"/>
                    <a:pt x="2361" y="1046"/>
                    <a:pt x="2129" y="1046"/>
                  </a:cubicBezTo>
                  <a:cubicBezTo>
                    <a:pt x="2128" y="1046"/>
                    <a:pt x="2127" y="1046"/>
                    <a:pt x="2126" y="1046"/>
                  </a:cubicBezTo>
                  <a:cubicBezTo>
                    <a:pt x="2118" y="1046"/>
                    <a:pt x="2102" y="1045"/>
                    <a:pt x="2078" y="1045"/>
                  </a:cubicBezTo>
                  <a:cubicBezTo>
                    <a:pt x="1967" y="1045"/>
                    <a:pt x="1702" y="1067"/>
                    <a:pt x="1494" y="1312"/>
                  </a:cubicBezTo>
                  <a:cubicBezTo>
                    <a:pt x="1353" y="1149"/>
                    <a:pt x="1145" y="1046"/>
                    <a:pt x="913" y="1046"/>
                  </a:cubicBezTo>
                  <a:lnTo>
                    <a:pt x="627" y="1046"/>
                  </a:lnTo>
                  <a:lnTo>
                    <a:pt x="627" y="348"/>
                  </a:lnTo>
                  <a:lnTo>
                    <a:pt x="2117" y="348"/>
                  </a:lnTo>
                  <a:cubicBezTo>
                    <a:pt x="2117" y="348"/>
                    <a:pt x="2295" y="262"/>
                    <a:pt x="2295" y="165"/>
                  </a:cubicBezTo>
                  <a:cubicBezTo>
                    <a:pt x="2295" y="74"/>
                    <a:pt x="2225" y="0"/>
                    <a:pt x="2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>
              <a:extLst>
                <a:ext uri="{FF2B5EF4-FFF2-40B4-BE49-F238E27FC236}">
                  <a16:creationId xmlns:a16="http://schemas.microsoft.com/office/drawing/2014/main" id="{BA14F2FD-1B68-7B9D-C03C-A80A4D93FCD5}"/>
                </a:ext>
              </a:extLst>
            </p:cNvPr>
            <p:cNvSpPr/>
            <p:nvPr/>
          </p:nvSpPr>
          <p:spPr>
            <a:xfrm>
              <a:off x="1137650" y="2050975"/>
              <a:ext cx="9899" cy="19770"/>
            </a:xfrm>
            <a:custGeom>
              <a:avLst/>
              <a:gdLst/>
              <a:ahLst/>
              <a:cxnLst/>
              <a:rect l="l" t="t" r="r" b="b"/>
              <a:pathLst>
                <a:path w="347" h="693" extrusionOk="0">
                  <a:moveTo>
                    <a:pt x="175" y="0"/>
                  </a:moveTo>
                  <a:cubicBezTo>
                    <a:pt x="77" y="0"/>
                    <a:pt x="0" y="79"/>
                    <a:pt x="0" y="173"/>
                  </a:cubicBezTo>
                  <a:lnTo>
                    <a:pt x="0" y="519"/>
                  </a:lnTo>
                  <a:cubicBezTo>
                    <a:pt x="0" y="615"/>
                    <a:pt x="78" y="693"/>
                    <a:pt x="172" y="693"/>
                  </a:cubicBezTo>
                  <a:cubicBezTo>
                    <a:pt x="185" y="693"/>
                    <a:pt x="198" y="691"/>
                    <a:pt x="212" y="688"/>
                  </a:cubicBezTo>
                  <a:cubicBezTo>
                    <a:pt x="292" y="674"/>
                    <a:pt x="346" y="599"/>
                    <a:pt x="346" y="516"/>
                  </a:cubicBezTo>
                  <a:lnTo>
                    <a:pt x="346" y="182"/>
                  </a:lnTo>
                  <a:cubicBezTo>
                    <a:pt x="346" y="99"/>
                    <a:pt x="292" y="24"/>
                    <a:pt x="212" y="4"/>
                  </a:cubicBezTo>
                  <a:cubicBezTo>
                    <a:pt x="199" y="2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>
              <a:extLst>
                <a:ext uri="{FF2B5EF4-FFF2-40B4-BE49-F238E27FC236}">
                  <a16:creationId xmlns:a16="http://schemas.microsoft.com/office/drawing/2014/main" id="{6D9C656C-62A1-E3DC-AA3E-80CE18C1FCC0}"/>
                </a:ext>
              </a:extLst>
            </p:cNvPr>
            <p:cNvSpPr/>
            <p:nvPr/>
          </p:nvSpPr>
          <p:spPr>
            <a:xfrm>
              <a:off x="1206515" y="2050975"/>
              <a:ext cx="9928" cy="19770"/>
            </a:xfrm>
            <a:custGeom>
              <a:avLst/>
              <a:gdLst/>
              <a:ahLst/>
              <a:cxnLst/>
              <a:rect l="l" t="t" r="r" b="b"/>
              <a:pathLst>
                <a:path w="348" h="693" extrusionOk="0">
                  <a:moveTo>
                    <a:pt x="173" y="0"/>
                  </a:moveTo>
                  <a:cubicBezTo>
                    <a:pt x="76" y="0"/>
                    <a:pt x="1" y="79"/>
                    <a:pt x="1" y="173"/>
                  </a:cubicBezTo>
                  <a:lnTo>
                    <a:pt x="1" y="519"/>
                  </a:lnTo>
                  <a:cubicBezTo>
                    <a:pt x="1" y="615"/>
                    <a:pt x="78" y="693"/>
                    <a:pt x="171" y="693"/>
                  </a:cubicBezTo>
                  <a:cubicBezTo>
                    <a:pt x="184" y="693"/>
                    <a:pt x="197" y="691"/>
                    <a:pt x="210" y="688"/>
                  </a:cubicBezTo>
                  <a:cubicBezTo>
                    <a:pt x="290" y="674"/>
                    <a:pt x="347" y="599"/>
                    <a:pt x="347" y="516"/>
                  </a:cubicBezTo>
                  <a:lnTo>
                    <a:pt x="347" y="182"/>
                  </a:lnTo>
                  <a:cubicBezTo>
                    <a:pt x="347" y="99"/>
                    <a:pt x="293" y="24"/>
                    <a:pt x="210" y="4"/>
                  </a:cubicBezTo>
                  <a:cubicBezTo>
                    <a:pt x="197" y="2"/>
                    <a:pt x="18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>
              <a:extLst>
                <a:ext uri="{FF2B5EF4-FFF2-40B4-BE49-F238E27FC236}">
                  <a16:creationId xmlns:a16="http://schemas.microsoft.com/office/drawing/2014/main" id="{3AC9C999-1D71-9BE0-380B-E4C91C03D249}"/>
                </a:ext>
              </a:extLst>
            </p:cNvPr>
            <p:cNvSpPr/>
            <p:nvPr/>
          </p:nvSpPr>
          <p:spPr>
            <a:xfrm>
              <a:off x="1172739" y="2050975"/>
              <a:ext cx="9899" cy="19770"/>
            </a:xfrm>
            <a:custGeom>
              <a:avLst/>
              <a:gdLst/>
              <a:ahLst/>
              <a:cxnLst/>
              <a:rect l="l" t="t" r="r" b="b"/>
              <a:pathLst>
                <a:path w="347" h="693" extrusionOk="0">
                  <a:moveTo>
                    <a:pt x="174" y="0"/>
                  </a:moveTo>
                  <a:cubicBezTo>
                    <a:pt x="75" y="0"/>
                    <a:pt x="0" y="79"/>
                    <a:pt x="0" y="173"/>
                  </a:cubicBezTo>
                  <a:lnTo>
                    <a:pt x="0" y="519"/>
                  </a:lnTo>
                  <a:cubicBezTo>
                    <a:pt x="0" y="615"/>
                    <a:pt x="78" y="693"/>
                    <a:pt x="172" y="693"/>
                  </a:cubicBezTo>
                  <a:cubicBezTo>
                    <a:pt x="185" y="693"/>
                    <a:pt x="199" y="691"/>
                    <a:pt x="212" y="688"/>
                  </a:cubicBezTo>
                  <a:cubicBezTo>
                    <a:pt x="289" y="674"/>
                    <a:pt x="347" y="599"/>
                    <a:pt x="347" y="516"/>
                  </a:cubicBezTo>
                  <a:lnTo>
                    <a:pt x="347" y="182"/>
                  </a:lnTo>
                  <a:cubicBezTo>
                    <a:pt x="347" y="99"/>
                    <a:pt x="292" y="24"/>
                    <a:pt x="212" y="4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47">
            <a:extLst>
              <a:ext uri="{FF2B5EF4-FFF2-40B4-BE49-F238E27FC236}">
                <a16:creationId xmlns:a16="http://schemas.microsoft.com/office/drawing/2014/main" id="{BA2DA7A1-18F4-F798-1452-50F5E5054330}"/>
              </a:ext>
            </a:extLst>
          </p:cNvPr>
          <p:cNvSpPr/>
          <p:nvPr/>
        </p:nvSpPr>
        <p:spPr>
          <a:xfrm>
            <a:off x="1386235" y="1150020"/>
            <a:ext cx="524792" cy="501871"/>
          </a:xfrm>
          <a:custGeom>
            <a:avLst/>
            <a:gdLst/>
            <a:ahLst/>
            <a:cxnLst/>
            <a:rect l="l" t="t" r="r" b="b"/>
            <a:pathLst>
              <a:path w="12501" h="11955" extrusionOk="0">
                <a:moveTo>
                  <a:pt x="10272" y="433"/>
                </a:moveTo>
                <a:cubicBezTo>
                  <a:pt x="10383" y="444"/>
                  <a:pt x="10498" y="470"/>
                  <a:pt x="10609" y="513"/>
                </a:cubicBezTo>
                <a:lnTo>
                  <a:pt x="10526" y="851"/>
                </a:lnTo>
                <a:lnTo>
                  <a:pt x="10523" y="851"/>
                </a:lnTo>
                <a:cubicBezTo>
                  <a:pt x="10518" y="851"/>
                  <a:pt x="10518" y="851"/>
                  <a:pt x="10515" y="848"/>
                </a:cubicBezTo>
                <a:cubicBezTo>
                  <a:pt x="10512" y="848"/>
                  <a:pt x="10509" y="845"/>
                  <a:pt x="10503" y="845"/>
                </a:cubicBezTo>
                <a:cubicBezTo>
                  <a:pt x="10500" y="845"/>
                  <a:pt x="10498" y="839"/>
                  <a:pt x="10495" y="839"/>
                </a:cubicBezTo>
                <a:cubicBezTo>
                  <a:pt x="10397" y="805"/>
                  <a:pt x="10294" y="779"/>
                  <a:pt x="10189" y="773"/>
                </a:cubicBezTo>
                <a:lnTo>
                  <a:pt x="10272" y="433"/>
                </a:lnTo>
                <a:close/>
                <a:moveTo>
                  <a:pt x="9911" y="427"/>
                </a:moveTo>
                <a:lnTo>
                  <a:pt x="9822" y="793"/>
                </a:lnTo>
                <a:cubicBezTo>
                  <a:pt x="9731" y="816"/>
                  <a:pt x="9645" y="845"/>
                  <a:pt x="9559" y="888"/>
                </a:cubicBezTo>
                <a:lnTo>
                  <a:pt x="9256" y="662"/>
                </a:lnTo>
                <a:cubicBezTo>
                  <a:pt x="9456" y="530"/>
                  <a:pt x="9682" y="456"/>
                  <a:pt x="9911" y="427"/>
                </a:cubicBezTo>
                <a:close/>
                <a:moveTo>
                  <a:pt x="10927" y="673"/>
                </a:moveTo>
                <a:cubicBezTo>
                  <a:pt x="11118" y="808"/>
                  <a:pt x="11284" y="985"/>
                  <a:pt x="11399" y="1188"/>
                </a:cubicBezTo>
                <a:lnTo>
                  <a:pt x="11024" y="1245"/>
                </a:lnTo>
                <a:cubicBezTo>
                  <a:pt x="10973" y="1174"/>
                  <a:pt x="10910" y="1105"/>
                  <a:pt x="10838" y="1042"/>
                </a:cubicBezTo>
                <a:lnTo>
                  <a:pt x="10927" y="673"/>
                </a:lnTo>
                <a:close/>
                <a:moveTo>
                  <a:pt x="985" y="750"/>
                </a:moveTo>
                <a:lnTo>
                  <a:pt x="1339" y="1105"/>
                </a:lnTo>
                <a:lnTo>
                  <a:pt x="1091" y="1351"/>
                </a:lnTo>
                <a:lnTo>
                  <a:pt x="1059" y="1320"/>
                </a:lnTo>
                <a:lnTo>
                  <a:pt x="985" y="750"/>
                </a:lnTo>
                <a:close/>
                <a:moveTo>
                  <a:pt x="8984" y="891"/>
                </a:moveTo>
                <a:lnTo>
                  <a:pt x="9267" y="1102"/>
                </a:lnTo>
                <a:lnTo>
                  <a:pt x="9265" y="1105"/>
                </a:lnTo>
                <a:lnTo>
                  <a:pt x="9253" y="1117"/>
                </a:lnTo>
                <a:lnTo>
                  <a:pt x="9244" y="1122"/>
                </a:lnTo>
                <a:lnTo>
                  <a:pt x="9242" y="1128"/>
                </a:lnTo>
                <a:cubicBezTo>
                  <a:pt x="9239" y="1131"/>
                  <a:pt x="9236" y="1134"/>
                  <a:pt x="9236" y="1137"/>
                </a:cubicBezTo>
                <a:lnTo>
                  <a:pt x="9230" y="1142"/>
                </a:lnTo>
                <a:lnTo>
                  <a:pt x="9227" y="1145"/>
                </a:lnTo>
                <a:cubicBezTo>
                  <a:pt x="9159" y="1217"/>
                  <a:pt x="9107" y="1300"/>
                  <a:pt x="9059" y="1380"/>
                </a:cubicBezTo>
                <a:lnTo>
                  <a:pt x="8778" y="1174"/>
                </a:lnTo>
                <a:cubicBezTo>
                  <a:pt x="8835" y="1071"/>
                  <a:pt x="8901" y="976"/>
                  <a:pt x="8984" y="891"/>
                </a:cubicBezTo>
                <a:close/>
                <a:moveTo>
                  <a:pt x="1585" y="1351"/>
                </a:moveTo>
                <a:lnTo>
                  <a:pt x="1832" y="1600"/>
                </a:lnTo>
                <a:lnTo>
                  <a:pt x="1585" y="1846"/>
                </a:lnTo>
                <a:lnTo>
                  <a:pt x="1339" y="1600"/>
                </a:lnTo>
                <a:lnTo>
                  <a:pt x="1585" y="1351"/>
                </a:lnTo>
                <a:close/>
                <a:moveTo>
                  <a:pt x="11530" y="1520"/>
                </a:moveTo>
                <a:cubicBezTo>
                  <a:pt x="11559" y="1614"/>
                  <a:pt x="11573" y="1706"/>
                  <a:pt x="11582" y="1803"/>
                </a:cubicBezTo>
                <a:lnTo>
                  <a:pt x="11582" y="1809"/>
                </a:lnTo>
                <a:cubicBezTo>
                  <a:pt x="11582" y="1829"/>
                  <a:pt x="11585" y="1846"/>
                  <a:pt x="11585" y="1863"/>
                </a:cubicBezTo>
                <a:lnTo>
                  <a:pt x="11239" y="1918"/>
                </a:lnTo>
                <a:cubicBezTo>
                  <a:pt x="11239" y="1800"/>
                  <a:pt x="11219" y="1686"/>
                  <a:pt x="11184" y="1574"/>
                </a:cubicBezTo>
                <a:lnTo>
                  <a:pt x="11530" y="1520"/>
                </a:lnTo>
                <a:close/>
                <a:moveTo>
                  <a:pt x="8641" y="1503"/>
                </a:moveTo>
                <a:lnTo>
                  <a:pt x="8941" y="1729"/>
                </a:lnTo>
                <a:cubicBezTo>
                  <a:pt x="8907" y="1932"/>
                  <a:pt x="8927" y="2144"/>
                  <a:pt x="9001" y="2338"/>
                </a:cubicBezTo>
                <a:lnTo>
                  <a:pt x="8635" y="2324"/>
                </a:lnTo>
                <a:cubicBezTo>
                  <a:pt x="8558" y="2052"/>
                  <a:pt x="8564" y="1772"/>
                  <a:pt x="8641" y="1503"/>
                </a:cubicBezTo>
                <a:close/>
                <a:moveTo>
                  <a:pt x="2078" y="1843"/>
                </a:moveTo>
                <a:lnTo>
                  <a:pt x="2601" y="2364"/>
                </a:lnTo>
                <a:lnTo>
                  <a:pt x="2352" y="2610"/>
                </a:lnTo>
                <a:lnTo>
                  <a:pt x="1832" y="2089"/>
                </a:lnTo>
                <a:lnTo>
                  <a:pt x="2078" y="1843"/>
                </a:lnTo>
                <a:close/>
                <a:moveTo>
                  <a:pt x="11559" y="2221"/>
                </a:moveTo>
                <a:lnTo>
                  <a:pt x="11559" y="2221"/>
                </a:lnTo>
                <a:cubicBezTo>
                  <a:pt x="11502" y="2501"/>
                  <a:pt x="11362" y="2767"/>
                  <a:pt x="11147" y="2988"/>
                </a:cubicBezTo>
                <a:cubicBezTo>
                  <a:pt x="11113" y="3021"/>
                  <a:pt x="11068" y="3037"/>
                  <a:pt x="11024" y="3037"/>
                </a:cubicBezTo>
                <a:cubicBezTo>
                  <a:pt x="10980" y="3037"/>
                  <a:pt x="10935" y="3021"/>
                  <a:pt x="10901" y="2988"/>
                </a:cubicBezTo>
                <a:cubicBezTo>
                  <a:pt x="10832" y="2919"/>
                  <a:pt x="10832" y="2807"/>
                  <a:pt x="10901" y="2739"/>
                </a:cubicBezTo>
                <a:cubicBezTo>
                  <a:pt x="11033" y="2607"/>
                  <a:pt x="11130" y="2447"/>
                  <a:pt x="11184" y="2278"/>
                </a:cubicBezTo>
                <a:lnTo>
                  <a:pt x="11559" y="2221"/>
                </a:lnTo>
                <a:close/>
                <a:moveTo>
                  <a:pt x="8784" y="2676"/>
                </a:moveTo>
                <a:lnTo>
                  <a:pt x="9224" y="2693"/>
                </a:lnTo>
                <a:cubicBezTo>
                  <a:pt x="9267" y="2745"/>
                  <a:pt x="9322" y="2779"/>
                  <a:pt x="9322" y="2865"/>
                </a:cubicBezTo>
                <a:cubicBezTo>
                  <a:pt x="9322" y="2965"/>
                  <a:pt x="9244" y="3005"/>
                  <a:pt x="9216" y="3045"/>
                </a:cubicBezTo>
                <a:lnTo>
                  <a:pt x="8738" y="3022"/>
                </a:lnTo>
                <a:cubicBezTo>
                  <a:pt x="8798" y="2962"/>
                  <a:pt x="8850" y="2925"/>
                  <a:pt x="8853" y="2839"/>
                </a:cubicBezTo>
                <a:cubicBezTo>
                  <a:pt x="8853" y="2776"/>
                  <a:pt x="8824" y="2745"/>
                  <a:pt x="8784" y="2676"/>
                </a:cubicBezTo>
                <a:close/>
                <a:moveTo>
                  <a:pt x="2844" y="2610"/>
                </a:moveTo>
                <a:lnTo>
                  <a:pt x="3090" y="2859"/>
                </a:lnTo>
                <a:lnTo>
                  <a:pt x="2844" y="3105"/>
                </a:lnTo>
                <a:lnTo>
                  <a:pt x="2598" y="2859"/>
                </a:lnTo>
                <a:lnTo>
                  <a:pt x="2844" y="2610"/>
                </a:lnTo>
                <a:close/>
                <a:moveTo>
                  <a:pt x="3336" y="3105"/>
                </a:moveTo>
                <a:lnTo>
                  <a:pt x="3860" y="3626"/>
                </a:lnTo>
                <a:lnTo>
                  <a:pt x="3611" y="3875"/>
                </a:lnTo>
                <a:lnTo>
                  <a:pt x="3090" y="3351"/>
                </a:lnTo>
                <a:lnTo>
                  <a:pt x="3336" y="3105"/>
                </a:lnTo>
                <a:close/>
                <a:moveTo>
                  <a:pt x="4106" y="3875"/>
                </a:moveTo>
                <a:lnTo>
                  <a:pt x="4352" y="4121"/>
                </a:lnTo>
                <a:lnTo>
                  <a:pt x="4106" y="4367"/>
                </a:lnTo>
                <a:lnTo>
                  <a:pt x="3860" y="4121"/>
                </a:lnTo>
                <a:lnTo>
                  <a:pt x="4106" y="3875"/>
                </a:lnTo>
                <a:close/>
                <a:moveTo>
                  <a:pt x="7556" y="4198"/>
                </a:moveTo>
                <a:lnTo>
                  <a:pt x="7805" y="4447"/>
                </a:lnTo>
                <a:lnTo>
                  <a:pt x="7556" y="4693"/>
                </a:lnTo>
                <a:lnTo>
                  <a:pt x="7310" y="4447"/>
                </a:lnTo>
                <a:lnTo>
                  <a:pt x="7556" y="4198"/>
                </a:lnTo>
                <a:close/>
                <a:moveTo>
                  <a:pt x="4595" y="4364"/>
                </a:moveTo>
                <a:lnTo>
                  <a:pt x="5119" y="4885"/>
                </a:lnTo>
                <a:lnTo>
                  <a:pt x="4870" y="5134"/>
                </a:lnTo>
                <a:lnTo>
                  <a:pt x="4349" y="4610"/>
                </a:lnTo>
                <a:lnTo>
                  <a:pt x="4595" y="4364"/>
                </a:lnTo>
                <a:close/>
                <a:moveTo>
                  <a:pt x="7067" y="4690"/>
                </a:moveTo>
                <a:lnTo>
                  <a:pt x="7313" y="4936"/>
                </a:lnTo>
                <a:lnTo>
                  <a:pt x="6850" y="5400"/>
                </a:lnTo>
                <a:lnTo>
                  <a:pt x="6604" y="5154"/>
                </a:lnTo>
                <a:lnTo>
                  <a:pt x="7067" y="4690"/>
                </a:lnTo>
                <a:close/>
                <a:moveTo>
                  <a:pt x="5365" y="5131"/>
                </a:moveTo>
                <a:lnTo>
                  <a:pt x="5611" y="5380"/>
                </a:lnTo>
                <a:lnTo>
                  <a:pt x="5365" y="5626"/>
                </a:lnTo>
                <a:lnTo>
                  <a:pt x="5119" y="5380"/>
                </a:lnTo>
                <a:lnTo>
                  <a:pt x="5365" y="5131"/>
                </a:lnTo>
                <a:close/>
                <a:moveTo>
                  <a:pt x="6355" y="5400"/>
                </a:moveTo>
                <a:lnTo>
                  <a:pt x="6604" y="5649"/>
                </a:lnTo>
                <a:lnTo>
                  <a:pt x="6489" y="5763"/>
                </a:lnTo>
                <a:lnTo>
                  <a:pt x="6240" y="5514"/>
                </a:lnTo>
                <a:lnTo>
                  <a:pt x="6355" y="5400"/>
                </a:lnTo>
                <a:close/>
                <a:moveTo>
                  <a:pt x="5860" y="5626"/>
                </a:moveTo>
                <a:lnTo>
                  <a:pt x="6381" y="6146"/>
                </a:lnTo>
                <a:lnTo>
                  <a:pt x="6135" y="6395"/>
                </a:lnTo>
                <a:lnTo>
                  <a:pt x="5611" y="5872"/>
                </a:lnTo>
                <a:lnTo>
                  <a:pt x="5860" y="5626"/>
                </a:lnTo>
                <a:close/>
                <a:moveTo>
                  <a:pt x="5502" y="6255"/>
                </a:moveTo>
                <a:lnTo>
                  <a:pt x="5748" y="6501"/>
                </a:lnTo>
                <a:lnTo>
                  <a:pt x="5645" y="6607"/>
                </a:lnTo>
                <a:lnTo>
                  <a:pt x="5396" y="6358"/>
                </a:lnTo>
                <a:lnTo>
                  <a:pt x="5502" y="6255"/>
                </a:lnTo>
                <a:close/>
                <a:moveTo>
                  <a:pt x="6627" y="6392"/>
                </a:moveTo>
                <a:lnTo>
                  <a:pt x="6876" y="6638"/>
                </a:lnTo>
                <a:lnTo>
                  <a:pt x="6627" y="6884"/>
                </a:lnTo>
                <a:lnTo>
                  <a:pt x="6381" y="6638"/>
                </a:lnTo>
                <a:lnTo>
                  <a:pt x="6627" y="6392"/>
                </a:lnTo>
                <a:close/>
                <a:moveTo>
                  <a:pt x="5150" y="6604"/>
                </a:moveTo>
                <a:lnTo>
                  <a:pt x="5396" y="6853"/>
                </a:lnTo>
                <a:lnTo>
                  <a:pt x="5150" y="7099"/>
                </a:lnTo>
                <a:lnTo>
                  <a:pt x="4904" y="6853"/>
                </a:lnTo>
                <a:lnTo>
                  <a:pt x="5150" y="6604"/>
                </a:lnTo>
                <a:close/>
                <a:moveTo>
                  <a:pt x="7119" y="6884"/>
                </a:moveTo>
                <a:lnTo>
                  <a:pt x="7639" y="7405"/>
                </a:lnTo>
                <a:lnTo>
                  <a:pt x="7393" y="7654"/>
                </a:lnTo>
                <a:lnTo>
                  <a:pt x="6870" y="7131"/>
                </a:lnTo>
                <a:lnTo>
                  <a:pt x="7119" y="6884"/>
                </a:lnTo>
                <a:close/>
                <a:moveTo>
                  <a:pt x="4655" y="7099"/>
                </a:moveTo>
                <a:lnTo>
                  <a:pt x="4904" y="7345"/>
                </a:lnTo>
                <a:lnTo>
                  <a:pt x="4438" y="7811"/>
                </a:lnTo>
                <a:lnTo>
                  <a:pt x="4192" y="7563"/>
                </a:lnTo>
                <a:lnTo>
                  <a:pt x="4655" y="7099"/>
                </a:lnTo>
                <a:close/>
                <a:moveTo>
                  <a:pt x="7885" y="7654"/>
                </a:moveTo>
                <a:lnTo>
                  <a:pt x="8134" y="7900"/>
                </a:lnTo>
                <a:lnTo>
                  <a:pt x="7885" y="8146"/>
                </a:lnTo>
                <a:lnTo>
                  <a:pt x="7639" y="7900"/>
                </a:lnTo>
                <a:lnTo>
                  <a:pt x="7885" y="7654"/>
                </a:lnTo>
                <a:close/>
                <a:moveTo>
                  <a:pt x="3949" y="7806"/>
                </a:moveTo>
                <a:lnTo>
                  <a:pt x="4195" y="8055"/>
                </a:lnTo>
                <a:lnTo>
                  <a:pt x="3949" y="8301"/>
                </a:lnTo>
                <a:lnTo>
                  <a:pt x="3703" y="8055"/>
                </a:lnTo>
                <a:lnTo>
                  <a:pt x="3949" y="7806"/>
                </a:lnTo>
                <a:close/>
                <a:moveTo>
                  <a:pt x="401" y="1428"/>
                </a:moveTo>
                <a:lnTo>
                  <a:pt x="401" y="1428"/>
                </a:lnTo>
                <a:cubicBezTo>
                  <a:pt x="412" y="1623"/>
                  <a:pt x="739" y="7731"/>
                  <a:pt x="770" y="8341"/>
                </a:cubicBezTo>
                <a:lnTo>
                  <a:pt x="404" y="8515"/>
                </a:lnTo>
                <a:lnTo>
                  <a:pt x="401" y="1428"/>
                </a:lnTo>
                <a:close/>
                <a:moveTo>
                  <a:pt x="8378" y="8143"/>
                </a:moveTo>
                <a:lnTo>
                  <a:pt x="8898" y="8664"/>
                </a:lnTo>
                <a:lnTo>
                  <a:pt x="8652" y="8913"/>
                </a:lnTo>
                <a:lnTo>
                  <a:pt x="8129" y="8389"/>
                </a:lnTo>
                <a:lnTo>
                  <a:pt x="8378" y="8143"/>
                </a:lnTo>
                <a:close/>
                <a:moveTo>
                  <a:pt x="3457" y="8301"/>
                </a:moveTo>
                <a:lnTo>
                  <a:pt x="3703" y="8547"/>
                </a:lnTo>
                <a:lnTo>
                  <a:pt x="3236" y="9013"/>
                </a:lnTo>
                <a:lnTo>
                  <a:pt x="2990" y="8764"/>
                </a:lnTo>
                <a:lnTo>
                  <a:pt x="3457" y="8301"/>
                </a:lnTo>
                <a:close/>
                <a:moveTo>
                  <a:pt x="9144" y="8913"/>
                </a:moveTo>
                <a:lnTo>
                  <a:pt x="9393" y="9159"/>
                </a:lnTo>
                <a:lnTo>
                  <a:pt x="9144" y="9405"/>
                </a:lnTo>
                <a:lnTo>
                  <a:pt x="8898" y="9159"/>
                </a:lnTo>
                <a:lnTo>
                  <a:pt x="9144" y="8913"/>
                </a:lnTo>
                <a:close/>
                <a:moveTo>
                  <a:pt x="2744" y="9013"/>
                </a:moveTo>
                <a:lnTo>
                  <a:pt x="2990" y="9259"/>
                </a:lnTo>
                <a:lnTo>
                  <a:pt x="2744" y="9505"/>
                </a:lnTo>
                <a:lnTo>
                  <a:pt x="2495" y="9259"/>
                </a:lnTo>
                <a:lnTo>
                  <a:pt x="2744" y="9013"/>
                </a:lnTo>
                <a:close/>
                <a:moveTo>
                  <a:pt x="2249" y="9505"/>
                </a:moveTo>
                <a:lnTo>
                  <a:pt x="2498" y="9754"/>
                </a:lnTo>
                <a:lnTo>
                  <a:pt x="2032" y="10218"/>
                </a:lnTo>
                <a:lnTo>
                  <a:pt x="1786" y="9972"/>
                </a:lnTo>
                <a:lnTo>
                  <a:pt x="2249" y="9505"/>
                </a:lnTo>
                <a:close/>
                <a:moveTo>
                  <a:pt x="10403" y="10172"/>
                </a:moveTo>
                <a:lnTo>
                  <a:pt x="10652" y="10418"/>
                </a:lnTo>
                <a:lnTo>
                  <a:pt x="10403" y="10664"/>
                </a:lnTo>
                <a:lnTo>
                  <a:pt x="10157" y="10418"/>
                </a:lnTo>
                <a:lnTo>
                  <a:pt x="10403" y="10172"/>
                </a:lnTo>
                <a:close/>
                <a:moveTo>
                  <a:pt x="1540" y="10218"/>
                </a:moveTo>
                <a:lnTo>
                  <a:pt x="1786" y="10464"/>
                </a:lnTo>
                <a:lnTo>
                  <a:pt x="1540" y="10713"/>
                </a:lnTo>
                <a:lnTo>
                  <a:pt x="1291" y="10464"/>
                </a:lnTo>
                <a:lnTo>
                  <a:pt x="1540" y="10218"/>
                </a:lnTo>
                <a:close/>
                <a:moveTo>
                  <a:pt x="1045" y="10710"/>
                </a:moveTo>
                <a:lnTo>
                  <a:pt x="1291" y="10959"/>
                </a:lnTo>
                <a:lnTo>
                  <a:pt x="699" y="11551"/>
                </a:lnTo>
                <a:cubicBezTo>
                  <a:pt x="664" y="11585"/>
                  <a:pt x="619" y="11602"/>
                  <a:pt x="574" y="11602"/>
                </a:cubicBezTo>
                <a:cubicBezTo>
                  <a:pt x="530" y="11602"/>
                  <a:pt x="485" y="11585"/>
                  <a:pt x="452" y="11551"/>
                </a:cubicBezTo>
                <a:cubicBezTo>
                  <a:pt x="384" y="11482"/>
                  <a:pt x="384" y="11373"/>
                  <a:pt x="452" y="11305"/>
                </a:cubicBezTo>
                <a:lnTo>
                  <a:pt x="1045" y="10710"/>
                </a:lnTo>
                <a:close/>
                <a:moveTo>
                  <a:pt x="10898" y="10664"/>
                </a:moveTo>
                <a:lnTo>
                  <a:pt x="11539" y="11305"/>
                </a:lnTo>
                <a:cubicBezTo>
                  <a:pt x="11605" y="11373"/>
                  <a:pt x="11605" y="11485"/>
                  <a:pt x="11539" y="11551"/>
                </a:cubicBezTo>
                <a:cubicBezTo>
                  <a:pt x="11505" y="11585"/>
                  <a:pt x="11460" y="11602"/>
                  <a:pt x="11415" y="11602"/>
                </a:cubicBezTo>
                <a:cubicBezTo>
                  <a:pt x="11370" y="11602"/>
                  <a:pt x="11324" y="11585"/>
                  <a:pt x="11290" y="11551"/>
                </a:cubicBezTo>
                <a:lnTo>
                  <a:pt x="10649" y="10910"/>
                </a:lnTo>
                <a:lnTo>
                  <a:pt x="10898" y="10664"/>
                </a:lnTo>
                <a:close/>
                <a:moveTo>
                  <a:pt x="10081" y="69"/>
                </a:moveTo>
                <a:cubicBezTo>
                  <a:pt x="9588" y="69"/>
                  <a:pt x="9109" y="263"/>
                  <a:pt x="8755" y="627"/>
                </a:cubicBezTo>
                <a:cubicBezTo>
                  <a:pt x="8172" y="1220"/>
                  <a:pt x="8074" y="2118"/>
                  <a:pt x="8452" y="2810"/>
                </a:cubicBezTo>
                <a:lnTo>
                  <a:pt x="5991" y="5271"/>
                </a:lnTo>
                <a:lnTo>
                  <a:pt x="5980" y="5262"/>
                </a:lnTo>
                <a:lnTo>
                  <a:pt x="5977" y="5257"/>
                </a:lnTo>
                <a:lnTo>
                  <a:pt x="942" y="221"/>
                </a:lnTo>
                <a:cubicBezTo>
                  <a:pt x="842" y="121"/>
                  <a:pt x="713" y="69"/>
                  <a:pt x="573" y="69"/>
                </a:cubicBezTo>
                <a:cubicBezTo>
                  <a:pt x="318" y="69"/>
                  <a:pt x="115" y="247"/>
                  <a:pt x="66" y="476"/>
                </a:cubicBezTo>
                <a:cubicBezTo>
                  <a:pt x="41" y="536"/>
                  <a:pt x="58" y="1"/>
                  <a:pt x="58" y="8796"/>
                </a:cubicBezTo>
                <a:cubicBezTo>
                  <a:pt x="58" y="8897"/>
                  <a:pt x="143" y="8969"/>
                  <a:pt x="236" y="8969"/>
                </a:cubicBezTo>
                <a:cubicBezTo>
                  <a:pt x="260" y="8969"/>
                  <a:pt x="285" y="8964"/>
                  <a:pt x="309" y="8953"/>
                </a:cubicBezTo>
                <a:lnTo>
                  <a:pt x="1028" y="8601"/>
                </a:lnTo>
                <a:cubicBezTo>
                  <a:pt x="1091" y="8570"/>
                  <a:pt x="1128" y="8504"/>
                  <a:pt x="1125" y="8438"/>
                </a:cubicBezTo>
                <a:lnTo>
                  <a:pt x="1105" y="8126"/>
                </a:lnTo>
                <a:lnTo>
                  <a:pt x="1789" y="7829"/>
                </a:lnTo>
                <a:cubicBezTo>
                  <a:pt x="1860" y="7797"/>
                  <a:pt x="1903" y="7723"/>
                  <a:pt x="1892" y="7646"/>
                </a:cubicBezTo>
                <a:lnTo>
                  <a:pt x="1668" y="5937"/>
                </a:lnTo>
                <a:cubicBezTo>
                  <a:pt x="1652" y="5846"/>
                  <a:pt x="1578" y="5785"/>
                  <a:pt x="1489" y="5785"/>
                </a:cubicBezTo>
                <a:cubicBezTo>
                  <a:pt x="1483" y="5785"/>
                  <a:pt x="1477" y="5785"/>
                  <a:pt x="1471" y="5786"/>
                </a:cubicBezTo>
                <a:cubicBezTo>
                  <a:pt x="1374" y="5800"/>
                  <a:pt x="1311" y="5886"/>
                  <a:pt x="1319" y="5983"/>
                </a:cubicBezTo>
                <a:lnTo>
                  <a:pt x="1531" y="7565"/>
                </a:lnTo>
                <a:lnTo>
                  <a:pt x="1088" y="7757"/>
                </a:lnTo>
                <a:lnTo>
                  <a:pt x="770" y="1809"/>
                </a:lnTo>
                <a:lnTo>
                  <a:pt x="1222" y="5242"/>
                </a:lnTo>
                <a:cubicBezTo>
                  <a:pt x="1238" y="5332"/>
                  <a:pt x="1310" y="5395"/>
                  <a:pt x="1398" y="5395"/>
                </a:cubicBezTo>
                <a:cubicBezTo>
                  <a:pt x="1405" y="5395"/>
                  <a:pt x="1412" y="5395"/>
                  <a:pt x="1420" y="5394"/>
                </a:cubicBezTo>
                <a:cubicBezTo>
                  <a:pt x="1517" y="5380"/>
                  <a:pt x="1580" y="5294"/>
                  <a:pt x="1571" y="5196"/>
                </a:cubicBezTo>
                <a:lnTo>
                  <a:pt x="1131" y="1892"/>
                </a:lnTo>
                <a:lnTo>
                  <a:pt x="5239" y="6000"/>
                </a:lnTo>
                <a:lnTo>
                  <a:pt x="5245" y="6006"/>
                </a:lnTo>
                <a:lnTo>
                  <a:pt x="5253" y="6015"/>
                </a:lnTo>
                <a:lnTo>
                  <a:pt x="204" y="11064"/>
                </a:lnTo>
                <a:cubicBezTo>
                  <a:pt x="0" y="11270"/>
                  <a:pt x="0" y="11602"/>
                  <a:pt x="204" y="11803"/>
                </a:cubicBezTo>
                <a:cubicBezTo>
                  <a:pt x="307" y="11904"/>
                  <a:pt x="440" y="11955"/>
                  <a:pt x="574" y="11955"/>
                </a:cubicBezTo>
                <a:cubicBezTo>
                  <a:pt x="708" y="11955"/>
                  <a:pt x="842" y="11904"/>
                  <a:pt x="945" y="11803"/>
                </a:cubicBezTo>
                <a:lnTo>
                  <a:pt x="5994" y="6753"/>
                </a:lnTo>
                <a:lnTo>
                  <a:pt x="6006" y="6764"/>
                </a:lnTo>
                <a:lnTo>
                  <a:pt x="6009" y="6767"/>
                </a:lnTo>
                <a:lnTo>
                  <a:pt x="9156" y="9914"/>
                </a:lnTo>
                <a:cubicBezTo>
                  <a:pt x="9190" y="9949"/>
                  <a:pt x="9235" y="9966"/>
                  <a:pt x="9280" y="9966"/>
                </a:cubicBezTo>
                <a:cubicBezTo>
                  <a:pt x="9325" y="9966"/>
                  <a:pt x="9369" y="9949"/>
                  <a:pt x="9402" y="9914"/>
                </a:cubicBezTo>
                <a:cubicBezTo>
                  <a:pt x="9471" y="9846"/>
                  <a:pt x="9471" y="9734"/>
                  <a:pt x="9402" y="9668"/>
                </a:cubicBezTo>
                <a:lnTo>
                  <a:pt x="9393" y="9657"/>
                </a:lnTo>
                <a:lnTo>
                  <a:pt x="9639" y="9411"/>
                </a:lnTo>
                <a:lnTo>
                  <a:pt x="10160" y="9931"/>
                </a:lnTo>
                <a:lnTo>
                  <a:pt x="9914" y="10178"/>
                </a:lnTo>
                <a:cubicBezTo>
                  <a:pt x="9882" y="10154"/>
                  <a:pt x="9844" y="10142"/>
                  <a:pt x="9805" y="10142"/>
                </a:cubicBezTo>
                <a:cubicBezTo>
                  <a:pt x="9761" y="10142"/>
                  <a:pt x="9716" y="10158"/>
                  <a:pt x="9682" y="10192"/>
                </a:cubicBezTo>
                <a:cubicBezTo>
                  <a:pt x="9614" y="10261"/>
                  <a:pt x="9614" y="10372"/>
                  <a:pt x="9682" y="10441"/>
                </a:cubicBezTo>
                <a:lnTo>
                  <a:pt x="11044" y="11803"/>
                </a:lnTo>
                <a:cubicBezTo>
                  <a:pt x="11146" y="11904"/>
                  <a:pt x="11279" y="11955"/>
                  <a:pt x="11412" y="11955"/>
                </a:cubicBezTo>
                <a:cubicBezTo>
                  <a:pt x="11545" y="11955"/>
                  <a:pt x="11678" y="11904"/>
                  <a:pt x="11779" y="11803"/>
                </a:cubicBezTo>
                <a:cubicBezTo>
                  <a:pt x="11985" y="11591"/>
                  <a:pt x="11985" y="11262"/>
                  <a:pt x="11782" y="11059"/>
                </a:cubicBezTo>
                <a:lnTo>
                  <a:pt x="6747" y="6023"/>
                </a:lnTo>
                <a:lnTo>
                  <a:pt x="6741" y="6020"/>
                </a:lnTo>
                <a:lnTo>
                  <a:pt x="6732" y="6009"/>
                </a:lnTo>
                <a:lnTo>
                  <a:pt x="6750" y="5992"/>
                </a:lnTo>
                <a:lnTo>
                  <a:pt x="8458" y="4281"/>
                </a:lnTo>
                <a:cubicBezTo>
                  <a:pt x="8526" y="4212"/>
                  <a:pt x="8526" y="4104"/>
                  <a:pt x="8458" y="4035"/>
                </a:cubicBezTo>
                <a:cubicBezTo>
                  <a:pt x="8425" y="4001"/>
                  <a:pt x="8380" y="3983"/>
                  <a:pt x="8336" y="3983"/>
                </a:cubicBezTo>
                <a:cubicBezTo>
                  <a:pt x="8291" y="3983"/>
                  <a:pt x="8246" y="4001"/>
                  <a:pt x="8212" y="4035"/>
                </a:cubicBezTo>
                <a:lnTo>
                  <a:pt x="8049" y="4198"/>
                </a:lnTo>
                <a:lnTo>
                  <a:pt x="7800" y="3952"/>
                </a:lnTo>
                <a:lnTo>
                  <a:pt x="8395" y="3360"/>
                </a:lnTo>
                <a:lnTo>
                  <a:pt x="8870" y="3377"/>
                </a:lnTo>
                <a:lnTo>
                  <a:pt x="8738" y="3508"/>
                </a:lnTo>
                <a:cubicBezTo>
                  <a:pt x="8669" y="3577"/>
                  <a:pt x="8669" y="3689"/>
                  <a:pt x="8738" y="3754"/>
                </a:cubicBezTo>
                <a:cubicBezTo>
                  <a:pt x="8772" y="3789"/>
                  <a:pt x="8817" y="3806"/>
                  <a:pt x="8861" y="3806"/>
                </a:cubicBezTo>
                <a:cubicBezTo>
                  <a:pt x="8905" y="3806"/>
                  <a:pt x="8950" y="3789"/>
                  <a:pt x="8984" y="3754"/>
                </a:cubicBezTo>
                <a:cubicBezTo>
                  <a:pt x="9622" y="3108"/>
                  <a:pt x="9622" y="3182"/>
                  <a:pt x="9659" y="2865"/>
                </a:cubicBezTo>
                <a:cubicBezTo>
                  <a:pt x="9659" y="2636"/>
                  <a:pt x="9542" y="2539"/>
                  <a:pt x="9430" y="2410"/>
                </a:cubicBezTo>
                <a:cubicBezTo>
                  <a:pt x="9059" y="1918"/>
                  <a:pt x="9356" y="1194"/>
                  <a:pt x="9983" y="1119"/>
                </a:cubicBezTo>
                <a:cubicBezTo>
                  <a:pt x="10017" y="1115"/>
                  <a:pt x="10051" y="1114"/>
                  <a:pt x="10084" y="1114"/>
                </a:cubicBezTo>
                <a:cubicBezTo>
                  <a:pt x="10785" y="1114"/>
                  <a:pt x="11166" y="1982"/>
                  <a:pt x="10652" y="2496"/>
                </a:cubicBezTo>
                <a:cubicBezTo>
                  <a:pt x="10446" y="2702"/>
                  <a:pt x="10446" y="3034"/>
                  <a:pt x="10652" y="3234"/>
                </a:cubicBezTo>
                <a:cubicBezTo>
                  <a:pt x="10754" y="3335"/>
                  <a:pt x="10887" y="3386"/>
                  <a:pt x="11021" y="3386"/>
                </a:cubicBezTo>
                <a:cubicBezTo>
                  <a:pt x="11154" y="3386"/>
                  <a:pt x="11287" y="3335"/>
                  <a:pt x="11387" y="3234"/>
                </a:cubicBezTo>
                <a:cubicBezTo>
                  <a:pt x="12500" y="2121"/>
                  <a:pt x="11791" y="201"/>
                  <a:pt x="10229" y="75"/>
                </a:cubicBezTo>
                <a:cubicBezTo>
                  <a:pt x="10179" y="71"/>
                  <a:pt x="10130" y="69"/>
                  <a:pt x="10081" y="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47">
            <a:extLst>
              <a:ext uri="{FF2B5EF4-FFF2-40B4-BE49-F238E27FC236}">
                <a16:creationId xmlns:a16="http://schemas.microsoft.com/office/drawing/2014/main" id="{ED317D0A-F0E5-E872-E789-C0BA8244B93E}"/>
              </a:ext>
            </a:extLst>
          </p:cNvPr>
          <p:cNvGrpSpPr/>
          <p:nvPr/>
        </p:nvGrpSpPr>
        <p:grpSpPr>
          <a:xfrm>
            <a:off x="7446387" y="3021038"/>
            <a:ext cx="346152" cy="498617"/>
            <a:chOff x="4793747" y="2003961"/>
            <a:chExt cx="235238" cy="338850"/>
          </a:xfrm>
        </p:grpSpPr>
        <p:sp>
          <p:nvSpPr>
            <p:cNvPr id="1179" name="Google Shape;1179;p47">
              <a:extLst>
                <a:ext uri="{FF2B5EF4-FFF2-40B4-BE49-F238E27FC236}">
                  <a16:creationId xmlns:a16="http://schemas.microsoft.com/office/drawing/2014/main" id="{99DCE9FA-0FAE-F2F1-3881-C5647930D10A}"/>
                </a:ext>
              </a:extLst>
            </p:cNvPr>
            <p:cNvSpPr/>
            <p:nvPr/>
          </p:nvSpPr>
          <p:spPr>
            <a:xfrm>
              <a:off x="4933731" y="2040362"/>
              <a:ext cx="95253" cy="222543"/>
            </a:xfrm>
            <a:custGeom>
              <a:avLst/>
              <a:gdLst/>
              <a:ahLst/>
              <a:cxnLst/>
              <a:rect l="l" t="t" r="r" b="b"/>
              <a:pathLst>
                <a:path w="3339" h="7801" extrusionOk="0">
                  <a:moveTo>
                    <a:pt x="1285" y="0"/>
                  </a:moveTo>
                  <a:cubicBezTo>
                    <a:pt x="1259" y="0"/>
                    <a:pt x="1233" y="6"/>
                    <a:pt x="1207" y="19"/>
                  </a:cubicBezTo>
                  <a:cubicBezTo>
                    <a:pt x="1122" y="61"/>
                    <a:pt x="1087" y="170"/>
                    <a:pt x="1130" y="253"/>
                  </a:cubicBezTo>
                  <a:cubicBezTo>
                    <a:pt x="1288" y="559"/>
                    <a:pt x="1365" y="888"/>
                    <a:pt x="1365" y="1232"/>
                  </a:cubicBezTo>
                  <a:cubicBezTo>
                    <a:pt x="1359" y="2058"/>
                    <a:pt x="893" y="2794"/>
                    <a:pt x="149" y="3151"/>
                  </a:cubicBezTo>
                  <a:cubicBezTo>
                    <a:pt x="52" y="3197"/>
                    <a:pt x="0" y="3306"/>
                    <a:pt x="29" y="3409"/>
                  </a:cubicBezTo>
                  <a:cubicBezTo>
                    <a:pt x="55" y="3507"/>
                    <a:pt x="138" y="3570"/>
                    <a:pt x="234" y="3570"/>
                  </a:cubicBezTo>
                  <a:cubicBezTo>
                    <a:pt x="242" y="3570"/>
                    <a:pt x="250" y="3570"/>
                    <a:pt x="258" y="3569"/>
                  </a:cubicBezTo>
                  <a:lnTo>
                    <a:pt x="2924" y="3372"/>
                  </a:lnTo>
                  <a:cubicBezTo>
                    <a:pt x="2927" y="3371"/>
                    <a:pt x="2930" y="3371"/>
                    <a:pt x="2932" y="3371"/>
                  </a:cubicBezTo>
                  <a:cubicBezTo>
                    <a:pt x="2960" y="3371"/>
                    <a:pt x="2984" y="3397"/>
                    <a:pt x="2984" y="3426"/>
                  </a:cubicBezTo>
                  <a:lnTo>
                    <a:pt x="2984" y="4957"/>
                  </a:lnTo>
                  <a:cubicBezTo>
                    <a:pt x="2984" y="4988"/>
                    <a:pt x="2960" y="5015"/>
                    <a:pt x="2932" y="5015"/>
                  </a:cubicBezTo>
                  <a:cubicBezTo>
                    <a:pt x="2929" y="5015"/>
                    <a:pt x="2927" y="5014"/>
                    <a:pt x="2924" y="5014"/>
                  </a:cubicBezTo>
                  <a:lnTo>
                    <a:pt x="369" y="4814"/>
                  </a:lnTo>
                  <a:cubicBezTo>
                    <a:pt x="366" y="4813"/>
                    <a:pt x="362" y="4813"/>
                    <a:pt x="359" y="4813"/>
                  </a:cubicBezTo>
                  <a:cubicBezTo>
                    <a:pt x="299" y="4813"/>
                    <a:pt x="241" y="4836"/>
                    <a:pt x="198" y="4877"/>
                  </a:cubicBezTo>
                  <a:cubicBezTo>
                    <a:pt x="152" y="4922"/>
                    <a:pt x="129" y="4982"/>
                    <a:pt x="135" y="5048"/>
                  </a:cubicBezTo>
                  <a:lnTo>
                    <a:pt x="295" y="7637"/>
                  </a:lnTo>
                  <a:cubicBezTo>
                    <a:pt x="300" y="7729"/>
                    <a:pt x="378" y="7801"/>
                    <a:pt x="469" y="7801"/>
                  </a:cubicBezTo>
                  <a:lnTo>
                    <a:pt x="481" y="7801"/>
                  </a:lnTo>
                  <a:cubicBezTo>
                    <a:pt x="578" y="7795"/>
                    <a:pt x="650" y="7712"/>
                    <a:pt x="644" y="7615"/>
                  </a:cubicBezTo>
                  <a:lnTo>
                    <a:pt x="495" y="5171"/>
                  </a:lnTo>
                  <a:lnTo>
                    <a:pt x="2901" y="5363"/>
                  </a:lnTo>
                  <a:cubicBezTo>
                    <a:pt x="2911" y="5364"/>
                    <a:pt x="2922" y="5364"/>
                    <a:pt x="2932" y="5364"/>
                  </a:cubicBezTo>
                  <a:cubicBezTo>
                    <a:pt x="3155" y="5364"/>
                    <a:pt x="3339" y="5184"/>
                    <a:pt x="3339" y="4957"/>
                  </a:cubicBezTo>
                  <a:lnTo>
                    <a:pt x="3339" y="3426"/>
                  </a:lnTo>
                  <a:cubicBezTo>
                    <a:pt x="3333" y="3203"/>
                    <a:pt x="3150" y="3022"/>
                    <a:pt x="2924" y="3022"/>
                  </a:cubicBezTo>
                  <a:cubicBezTo>
                    <a:pt x="2915" y="3022"/>
                    <a:pt x="2907" y="3022"/>
                    <a:pt x="2898" y="3023"/>
                  </a:cubicBezTo>
                  <a:lnTo>
                    <a:pt x="750" y="3186"/>
                  </a:lnTo>
                  <a:cubicBezTo>
                    <a:pt x="967" y="3014"/>
                    <a:pt x="1159" y="2805"/>
                    <a:pt x="1313" y="2568"/>
                  </a:cubicBezTo>
                  <a:cubicBezTo>
                    <a:pt x="1571" y="2173"/>
                    <a:pt x="1708" y="1709"/>
                    <a:pt x="1711" y="1234"/>
                  </a:cubicBezTo>
                  <a:cubicBezTo>
                    <a:pt x="1714" y="843"/>
                    <a:pt x="1622" y="445"/>
                    <a:pt x="1439" y="96"/>
                  </a:cubicBezTo>
                  <a:cubicBezTo>
                    <a:pt x="1409" y="35"/>
                    <a:pt x="1348" y="0"/>
                    <a:pt x="1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>
              <a:extLst>
                <a:ext uri="{FF2B5EF4-FFF2-40B4-BE49-F238E27FC236}">
                  <a16:creationId xmlns:a16="http://schemas.microsoft.com/office/drawing/2014/main" id="{BC7EB33E-1843-713E-823E-53811C511C13}"/>
                </a:ext>
              </a:extLst>
            </p:cNvPr>
            <p:cNvSpPr/>
            <p:nvPr/>
          </p:nvSpPr>
          <p:spPr>
            <a:xfrm>
              <a:off x="4793747" y="2126458"/>
              <a:ext cx="163006" cy="216353"/>
            </a:xfrm>
            <a:custGeom>
              <a:avLst/>
              <a:gdLst/>
              <a:ahLst/>
              <a:cxnLst/>
              <a:rect l="l" t="t" r="r" b="b"/>
              <a:pathLst>
                <a:path w="5714" h="7584" extrusionOk="0">
                  <a:moveTo>
                    <a:pt x="408" y="1"/>
                  </a:moveTo>
                  <a:cubicBezTo>
                    <a:pt x="184" y="1"/>
                    <a:pt x="0" y="181"/>
                    <a:pt x="0" y="405"/>
                  </a:cubicBezTo>
                  <a:lnTo>
                    <a:pt x="0" y="1936"/>
                  </a:lnTo>
                  <a:cubicBezTo>
                    <a:pt x="0" y="2163"/>
                    <a:pt x="189" y="2343"/>
                    <a:pt x="408" y="2343"/>
                  </a:cubicBezTo>
                  <a:cubicBezTo>
                    <a:pt x="418" y="2343"/>
                    <a:pt x="428" y="2343"/>
                    <a:pt x="438" y="2342"/>
                  </a:cubicBezTo>
                  <a:lnTo>
                    <a:pt x="2916" y="2148"/>
                  </a:lnTo>
                  <a:lnTo>
                    <a:pt x="2604" y="7152"/>
                  </a:lnTo>
                  <a:cubicBezTo>
                    <a:pt x="2598" y="7263"/>
                    <a:pt x="2638" y="7372"/>
                    <a:pt x="2716" y="7455"/>
                  </a:cubicBezTo>
                  <a:cubicBezTo>
                    <a:pt x="2793" y="7538"/>
                    <a:pt x="2901" y="7584"/>
                    <a:pt x="3013" y="7584"/>
                  </a:cubicBezTo>
                  <a:lnTo>
                    <a:pt x="5299" y="7584"/>
                  </a:lnTo>
                  <a:cubicBezTo>
                    <a:pt x="5411" y="7584"/>
                    <a:pt x="5516" y="7538"/>
                    <a:pt x="5594" y="7455"/>
                  </a:cubicBezTo>
                  <a:cubicBezTo>
                    <a:pt x="5671" y="7372"/>
                    <a:pt x="5714" y="7263"/>
                    <a:pt x="5705" y="7152"/>
                  </a:cubicBezTo>
                  <a:lnTo>
                    <a:pt x="5591" y="5335"/>
                  </a:lnTo>
                  <a:cubicBezTo>
                    <a:pt x="5585" y="5239"/>
                    <a:pt x="5505" y="5169"/>
                    <a:pt x="5411" y="5169"/>
                  </a:cubicBezTo>
                  <a:cubicBezTo>
                    <a:pt x="5409" y="5169"/>
                    <a:pt x="5407" y="5169"/>
                    <a:pt x="5405" y="5169"/>
                  </a:cubicBezTo>
                  <a:cubicBezTo>
                    <a:pt x="5310" y="5177"/>
                    <a:pt x="5239" y="5260"/>
                    <a:pt x="5242" y="5355"/>
                  </a:cubicBezTo>
                  <a:lnTo>
                    <a:pt x="5356" y="7172"/>
                  </a:lnTo>
                  <a:cubicBezTo>
                    <a:pt x="5359" y="7206"/>
                    <a:pt x="5331" y="7234"/>
                    <a:pt x="5299" y="7234"/>
                  </a:cubicBezTo>
                  <a:lnTo>
                    <a:pt x="3013" y="7234"/>
                  </a:lnTo>
                  <a:cubicBezTo>
                    <a:pt x="2982" y="7234"/>
                    <a:pt x="2953" y="7206"/>
                    <a:pt x="2956" y="7172"/>
                  </a:cubicBezTo>
                  <a:lnTo>
                    <a:pt x="3273" y="2022"/>
                  </a:lnTo>
                  <a:cubicBezTo>
                    <a:pt x="3276" y="1959"/>
                    <a:pt x="3253" y="1899"/>
                    <a:pt x="3210" y="1850"/>
                  </a:cubicBezTo>
                  <a:cubicBezTo>
                    <a:pt x="3165" y="1807"/>
                    <a:pt x="3109" y="1787"/>
                    <a:pt x="3051" y="1787"/>
                  </a:cubicBezTo>
                  <a:cubicBezTo>
                    <a:pt x="3047" y="1787"/>
                    <a:pt x="3043" y="1787"/>
                    <a:pt x="3039" y="1787"/>
                  </a:cubicBezTo>
                  <a:lnTo>
                    <a:pt x="412" y="1993"/>
                  </a:lnTo>
                  <a:cubicBezTo>
                    <a:pt x="410" y="1994"/>
                    <a:pt x="407" y="1994"/>
                    <a:pt x="404" y="1994"/>
                  </a:cubicBezTo>
                  <a:cubicBezTo>
                    <a:pt x="376" y="1994"/>
                    <a:pt x="352" y="1967"/>
                    <a:pt x="352" y="1936"/>
                  </a:cubicBezTo>
                  <a:lnTo>
                    <a:pt x="352" y="405"/>
                  </a:lnTo>
                  <a:cubicBezTo>
                    <a:pt x="352" y="373"/>
                    <a:pt x="378" y="348"/>
                    <a:pt x="408" y="348"/>
                  </a:cubicBezTo>
                  <a:cubicBezTo>
                    <a:pt x="409" y="348"/>
                    <a:pt x="411" y="348"/>
                    <a:pt x="412" y="348"/>
                  </a:cubicBezTo>
                  <a:lnTo>
                    <a:pt x="967" y="391"/>
                  </a:lnTo>
                  <a:cubicBezTo>
                    <a:pt x="973" y="391"/>
                    <a:pt x="978" y="392"/>
                    <a:pt x="983" y="392"/>
                  </a:cubicBezTo>
                  <a:cubicBezTo>
                    <a:pt x="1073" y="392"/>
                    <a:pt x="1145" y="323"/>
                    <a:pt x="1153" y="231"/>
                  </a:cubicBezTo>
                  <a:cubicBezTo>
                    <a:pt x="1159" y="133"/>
                    <a:pt x="1088" y="53"/>
                    <a:pt x="993" y="45"/>
                  </a:cubicBezTo>
                  <a:lnTo>
                    <a:pt x="438" y="2"/>
                  </a:lnTo>
                  <a:cubicBezTo>
                    <a:pt x="428" y="1"/>
                    <a:pt x="418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>
              <a:extLst>
                <a:ext uri="{FF2B5EF4-FFF2-40B4-BE49-F238E27FC236}">
                  <a16:creationId xmlns:a16="http://schemas.microsoft.com/office/drawing/2014/main" id="{CDBFB9F9-B115-B483-2D24-4B8AEE4991C2}"/>
                </a:ext>
              </a:extLst>
            </p:cNvPr>
            <p:cNvSpPr/>
            <p:nvPr/>
          </p:nvSpPr>
          <p:spPr>
            <a:xfrm>
              <a:off x="4868575" y="2032717"/>
              <a:ext cx="84926" cy="84898"/>
            </a:xfrm>
            <a:custGeom>
              <a:avLst/>
              <a:gdLst/>
              <a:ahLst/>
              <a:cxnLst/>
              <a:rect l="l" t="t" r="r" b="b"/>
              <a:pathLst>
                <a:path w="2977" h="2976" extrusionOk="0">
                  <a:moveTo>
                    <a:pt x="1489" y="344"/>
                  </a:moveTo>
                  <a:cubicBezTo>
                    <a:pt x="2118" y="344"/>
                    <a:pt x="2627" y="856"/>
                    <a:pt x="2627" y="1485"/>
                  </a:cubicBezTo>
                  <a:cubicBezTo>
                    <a:pt x="2630" y="2115"/>
                    <a:pt x="2118" y="2627"/>
                    <a:pt x="1489" y="2627"/>
                  </a:cubicBezTo>
                  <a:cubicBezTo>
                    <a:pt x="859" y="2627"/>
                    <a:pt x="347" y="2115"/>
                    <a:pt x="347" y="1485"/>
                  </a:cubicBezTo>
                  <a:cubicBezTo>
                    <a:pt x="347" y="856"/>
                    <a:pt x="859" y="344"/>
                    <a:pt x="1489" y="344"/>
                  </a:cubicBezTo>
                  <a:close/>
                  <a:moveTo>
                    <a:pt x="1489" y="0"/>
                  </a:moveTo>
                  <a:cubicBezTo>
                    <a:pt x="670" y="0"/>
                    <a:pt x="1" y="670"/>
                    <a:pt x="1" y="1488"/>
                  </a:cubicBezTo>
                  <a:cubicBezTo>
                    <a:pt x="1" y="2309"/>
                    <a:pt x="668" y="2976"/>
                    <a:pt x="1489" y="2976"/>
                  </a:cubicBezTo>
                  <a:cubicBezTo>
                    <a:pt x="2307" y="2976"/>
                    <a:pt x="2976" y="2309"/>
                    <a:pt x="2976" y="1488"/>
                  </a:cubicBezTo>
                  <a:cubicBezTo>
                    <a:pt x="2976" y="670"/>
                    <a:pt x="2307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>
              <a:extLst>
                <a:ext uri="{FF2B5EF4-FFF2-40B4-BE49-F238E27FC236}">
                  <a16:creationId xmlns:a16="http://schemas.microsoft.com/office/drawing/2014/main" id="{C89270EC-96C9-C69A-8146-3F438027FBF4}"/>
                </a:ext>
              </a:extLst>
            </p:cNvPr>
            <p:cNvSpPr/>
            <p:nvPr/>
          </p:nvSpPr>
          <p:spPr>
            <a:xfrm>
              <a:off x="4837480" y="2003961"/>
              <a:ext cx="125578" cy="138387"/>
            </a:xfrm>
            <a:custGeom>
              <a:avLst/>
              <a:gdLst/>
              <a:ahLst/>
              <a:cxnLst/>
              <a:rect l="l" t="t" r="r" b="b"/>
              <a:pathLst>
                <a:path w="4402" h="4851" extrusionOk="0">
                  <a:moveTo>
                    <a:pt x="2570" y="1"/>
                  </a:moveTo>
                  <a:cubicBezTo>
                    <a:pt x="1914" y="1"/>
                    <a:pt x="1295" y="257"/>
                    <a:pt x="825" y="719"/>
                  </a:cubicBezTo>
                  <a:cubicBezTo>
                    <a:pt x="347" y="1192"/>
                    <a:pt x="81" y="1821"/>
                    <a:pt x="81" y="2496"/>
                  </a:cubicBezTo>
                  <a:cubicBezTo>
                    <a:pt x="81" y="2977"/>
                    <a:pt x="218" y="3440"/>
                    <a:pt x="476" y="3841"/>
                  </a:cubicBezTo>
                  <a:cubicBezTo>
                    <a:pt x="627" y="4081"/>
                    <a:pt x="822" y="4293"/>
                    <a:pt x="1042" y="4465"/>
                  </a:cubicBezTo>
                  <a:lnTo>
                    <a:pt x="193" y="4399"/>
                  </a:lnTo>
                  <a:cubicBezTo>
                    <a:pt x="189" y="4399"/>
                    <a:pt x="185" y="4398"/>
                    <a:pt x="182" y="4398"/>
                  </a:cubicBezTo>
                  <a:cubicBezTo>
                    <a:pt x="89" y="4398"/>
                    <a:pt x="12" y="4468"/>
                    <a:pt x="7" y="4562"/>
                  </a:cubicBezTo>
                  <a:cubicBezTo>
                    <a:pt x="1" y="4653"/>
                    <a:pt x="72" y="4739"/>
                    <a:pt x="167" y="4748"/>
                  </a:cubicBezTo>
                  <a:lnTo>
                    <a:pt x="1534" y="4851"/>
                  </a:lnTo>
                  <a:lnTo>
                    <a:pt x="1552" y="4851"/>
                  </a:lnTo>
                  <a:cubicBezTo>
                    <a:pt x="1652" y="4851"/>
                    <a:pt x="1738" y="4785"/>
                    <a:pt x="1763" y="4685"/>
                  </a:cubicBezTo>
                  <a:cubicBezTo>
                    <a:pt x="1792" y="4582"/>
                    <a:pt x="1740" y="4479"/>
                    <a:pt x="1643" y="4427"/>
                  </a:cubicBezTo>
                  <a:cubicBezTo>
                    <a:pt x="908" y="4070"/>
                    <a:pt x="427" y="3312"/>
                    <a:pt x="427" y="2493"/>
                  </a:cubicBezTo>
                  <a:cubicBezTo>
                    <a:pt x="427" y="1915"/>
                    <a:pt x="653" y="1372"/>
                    <a:pt x="1068" y="966"/>
                  </a:cubicBezTo>
                  <a:cubicBezTo>
                    <a:pt x="1475" y="564"/>
                    <a:pt x="2013" y="347"/>
                    <a:pt x="2585" y="347"/>
                  </a:cubicBezTo>
                  <a:cubicBezTo>
                    <a:pt x="2592" y="347"/>
                    <a:pt x="2600" y="347"/>
                    <a:pt x="2607" y="348"/>
                  </a:cubicBezTo>
                  <a:cubicBezTo>
                    <a:pt x="3165" y="356"/>
                    <a:pt x="3689" y="576"/>
                    <a:pt x="4086" y="974"/>
                  </a:cubicBezTo>
                  <a:cubicBezTo>
                    <a:pt x="4121" y="1008"/>
                    <a:pt x="4166" y="1026"/>
                    <a:pt x="4211" y="1026"/>
                  </a:cubicBezTo>
                  <a:cubicBezTo>
                    <a:pt x="4255" y="1026"/>
                    <a:pt x="4300" y="1008"/>
                    <a:pt x="4333" y="974"/>
                  </a:cubicBezTo>
                  <a:cubicBezTo>
                    <a:pt x="4401" y="905"/>
                    <a:pt x="4401" y="794"/>
                    <a:pt x="4333" y="728"/>
                  </a:cubicBezTo>
                  <a:cubicBezTo>
                    <a:pt x="3872" y="265"/>
                    <a:pt x="3260" y="7"/>
                    <a:pt x="2613" y="1"/>
                  </a:cubicBezTo>
                  <a:cubicBezTo>
                    <a:pt x="2599" y="1"/>
                    <a:pt x="2584" y="1"/>
                    <a:pt x="2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>
              <a:extLst>
                <a:ext uri="{FF2B5EF4-FFF2-40B4-BE49-F238E27FC236}">
                  <a16:creationId xmlns:a16="http://schemas.microsoft.com/office/drawing/2014/main" id="{80C7A93D-02EF-A29D-A990-257DD085C684}"/>
                </a:ext>
              </a:extLst>
            </p:cNvPr>
            <p:cNvSpPr/>
            <p:nvPr/>
          </p:nvSpPr>
          <p:spPr>
            <a:xfrm>
              <a:off x="4899698" y="2135473"/>
              <a:ext cx="25247" cy="10070"/>
            </a:xfrm>
            <a:custGeom>
              <a:avLst/>
              <a:gdLst/>
              <a:ahLst/>
              <a:cxnLst/>
              <a:rect l="l" t="t" r="r" b="b"/>
              <a:pathLst>
                <a:path w="885" h="353" extrusionOk="0">
                  <a:moveTo>
                    <a:pt x="195" y="0"/>
                  </a:moveTo>
                  <a:cubicBezTo>
                    <a:pt x="103" y="0"/>
                    <a:pt x="26" y="66"/>
                    <a:pt x="14" y="155"/>
                  </a:cubicBezTo>
                  <a:cubicBezTo>
                    <a:pt x="0" y="261"/>
                    <a:pt x="83" y="352"/>
                    <a:pt x="186" y="352"/>
                  </a:cubicBezTo>
                  <a:lnTo>
                    <a:pt x="690" y="352"/>
                  </a:lnTo>
                  <a:cubicBezTo>
                    <a:pt x="781" y="352"/>
                    <a:pt x="858" y="287"/>
                    <a:pt x="870" y="198"/>
                  </a:cubicBezTo>
                  <a:cubicBezTo>
                    <a:pt x="884" y="89"/>
                    <a:pt x="801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>
              <a:extLst>
                <a:ext uri="{FF2B5EF4-FFF2-40B4-BE49-F238E27FC236}">
                  <a16:creationId xmlns:a16="http://schemas.microsoft.com/office/drawing/2014/main" id="{549167C7-BC19-CB4C-2F8B-6E34E9D6DDDE}"/>
                </a:ext>
              </a:extLst>
            </p:cNvPr>
            <p:cNvSpPr/>
            <p:nvPr/>
          </p:nvSpPr>
          <p:spPr>
            <a:xfrm>
              <a:off x="4899698" y="2236774"/>
              <a:ext cx="25247" cy="10042"/>
            </a:xfrm>
            <a:custGeom>
              <a:avLst/>
              <a:gdLst/>
              <a:ahLst/>
              <a:cxnLst/>
              <a:rect l="l" t="t" r="r" b="b"/>
              <a:pathLst>
                <a:path w="885" h="352" extrusionOk="0">
                  <a:moveTo>
                    <a:pt x="195" y="0"/>
                  </a:moveTo>
                  <a:cubicBezTo>
                    <a:pt x="103" y="0"/>
                    <a:pt x="26" y="66"/>
                    <a:pt x="14" y="155"/>
                  </a:cubicBezTo>
                  <a:cubicBezTo>
                    <a:pt x="0" y="260"/>
                    <a:pt x="83" y="352"/>
                    <a:pt x="186" y="352"/>
                  </a:cubicBezTo>
                  <a:lnTo>
                    <a:pt x="690" y="352"/>
                  </a:lnTo>
                  <a:cubicBezTo>
                    <a:pt x="781" y="352"/>
                    <a:pt x="858" y="286"/>
                    <a:pt x="870" y="197"/>
                  </a:cubicBezTo>
                  <a:cubicBezTo>
                    <a:pt x="884" y="92"/>
                    <a:pt x="801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>
              <a:extLst>
                <a:ext uri="{FF2B5EF4-FFF2-40B4-BE49-F238E27FC236}">
                  <a16:creationId xmlns:a16="http://schemas.microsoft.com/office/drawing/2014/main" id="{8CCCA42F-3388-7C36-61A3-4B53D832B6F1}"/>
                </a:ext>
              </a:extLst>
            </p:cNvPr>
            <p:cNvSpPr/>
            <p:nvPr/>
          </p:nvSpPr>
          <p:spPr>
            <a:xfrm>
              <a:off x="4899698" y="2175126"/>
              <a:ext cx="25389" cy="10070"/>
            </a:xfrm>
            <a:custGeom>
              <a:avLst/>
              <a:gdLst/>
              <a:ahLst/>
              <a:cxnLst/>
              <a:rect l="l" t="t" r="r" b="b"/>
              <a:pathLst>
                <a:path w="890" h="353" extrusionOk="0">
                  <a:moveTo>
                    <a:pt x="195" y="1"/>
                  </a:moveTo>
                  <a:cubicBezTo>
                    <a:pt x="103" y="1"/>
                    <a:pt x="26" y="67"/>
                    <a:pt x="14" y="155"/>
                  </a:cubicBezTo>
                  <a:cubicBezTo>
                    <a:pt x="0" y="264"/>
                    <a:pt x="83" y="353"/>
                    <a:pt x="186" y="353"/>
                  </a:cubicBezTo>
                  <a:lnTo>
                    <a:pt x="690" y="353"/>
                  </a:lnTo>
                  <a:cubicBezTo>
                    <a:pt x="773" y="353"/>
                    <a:pt x="847" y="298"/>
                    <a:pt x="867" y="216"/>
                  </a:cubicBezTo>
                  <a:cubicBezTo>
                    <a:pt x="890" y="101"/>
                    <a:pt x="804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>
              <a:extLst>
                <a:ext uri="{FF2B5EF4-FFF2-40B4-BE49-F238E27FC236}">
                  <a16:creationId xmlns:a16="http://schemas.microsoft.com/office/drawing/2014/main" id="{B1965AB0-5F94-C7FF-9CB1-D816A3DE17BC}"/>
                </a:ext>
              </a:extLst>
            </p:cNvPr>
            <p:cNvSpPr/>
            <p:nvPr/>
          </p:nvSpPr>
          <p:spPr>
            <a:xfrm>
              <a:off x="4899698" y="2301075"/>
              <a:ext cx="25389" cy="9899"/>
            </a:xfrm>
            <a:custGeom>
              <a:avLst/>
              <a:gdLst/>
              <a:ahLst/>
              <a:cxnLst/>
              <a:rect l="l" t="t" r="r" b="b"/>
              <a:pathLst>
                <a:path w="890" h="347" extrusionOk="0">
                  <a:moveTo>
                    <a:pt x="195" y="1"/>
                  </a:moveTo>
                  <a:cubicBezTo>
                    <a:pt x="103" y="1"/>
                    <a:pt x="26" y="63"/>
                    <a:pt x="14" y="152"/>
                  </a:cubicBezTo>
                  <a:cubicBezTo>
                    <a:pt x="0" y="255"/>
                    <a:pt x="83" y="347"/>
                    <a:pt x="186" y="347"/>
                  </a:cubicBezTo>
                  <a:lnTo>
                    <a:pt x="690" y="347"/>
                  </a:lnTo>
                  <a:cubicBezTo>
                    <a:pt x="773" y="347"/>
                    <a:pt x="847" y="292"/>
                    <a:pt x="867" y="212"/>
                  </a:cubicBezTo>
                  <a:cubicBezTo>
                    <a:pt x="890" y="98"/>
                    <a:pt x="804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>
              <a:extLst>
                <a:ext uri="{FF2B5EF4-FFF2-40B4-BE49-F238E27FC236}">
                  <a16:creationId xmlns:a16="http://schemas.microsoft.com/office/drawing/2014/main" id="{0827D5CF-E769-A59E-1B4A-D8B9311F66D4}"/>
                </a:ext>
              </a:extLst>
            </p:cNvPr>
            <p:cNvSpPr/>
            <p:nvPr/>
          </p:nvSpPr>
          <p:spPr>
            <a:xfrm>
              <a:off x="4899356" y="2149337"/>
              <a:ext cx="24933" cy="23107"/>
            </a:xfrm>
            <a:custGeom>
              <a:avLst/>
              <a:gdLst/>
              <a:ahLst/>
              <a:cxnLst/>
              <a:rect l="l" t="t" r="r" b="b"/>
              <a:pathLst>
                <a:path w="874" h="810" extrusionOk="0">
                  <a:moveTo>
                    <a:pt x="195" y="1"/>
                  </a:moveTo>
                  <a:cubicBezTo>
                    <a:pt x="104" y="1"/>
                    <a:pt x="26" y="64"/>
                    <a:pt x="15" y="155"/>
                  </a:cubicBezTo>
                  <a:cubicBezTo>
                    <a:pt x="1" y="261"/>
                    <a:pt x="84" y="350"/>
                    <a:pt x="187" y="350"/>
                  </a:cubicBezTo>
                  <a:lnTo>
                    <a:pt x="524" y="350"/>
                  </a:lnTo>
                  <a:lnTo>
                    <a:pt x="524" y="630"/>
                  </a:lnTo>
                  <a:cubicBezTo>
                    <a:pt x="524" y="719"/>
                    <a:pt x="587" y="799"/>
                    <a:pt x="676" y="808"/>
                  </a:cubicBezTo>
                  <a:cubicBezTo>
                    <a:pt x="684" y="809"/>
                    <a:pt x="693" y="809"/>
                    <a:pt x="701" y="809"/>
                  </a:cubicBezTo>
                  <a:cubicBezTo>
                    <a:pt x="798" y="809"/>
                    <a:pt x="873" y="734"/>
                    <a:pt x="873" y="636"/>
                  </a:cubicBezTo>
                  <a:lnTo>
                    <a:pt x="873" y="175"/>
                  </a:lnTo>
                  <a:cubicBezTo>
                    <a:pt x="873" y="81"/>
                    <a:pt x="796" y="1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7">
              <a:extLst>
                <a:ext uri="{FF2B5EF4-FFF2-40B4-BE49-F238E27FC236}">
                  <a16:creationId xmlns:a16="http://schemas.microsoft.com/office/drawing/2014/main" id="{A1D9A127-6CD0-6130-4A32-5CD71B551093}"/>
                </a:ext>
              </a:extLst>
            </p:cNvPr>
            <p:cNvSpPr/>
            <p:nvPr/>
          </p:nvSpPr>
          <p:spPr>
            <a:xfrm>
              <a:off x="4860758" y="2149337"/>
              <a:ext cx="25076" cy="23022"/>
            </a:xfrm>
            <a:custGeom>
              <a:avLst/>
              <a:gdLst/>
              <a:ahLst/>
              <a:cxnLst/>
              <a:rect l="l" t="t" r="r" b="b"/>
              <a:pathLst>
                <a:path w="879" h="807" extrusionOk="0">
                  <a:moveTo>
                    <a:pt x="201" y="1"/>
                  </a:moveTo>
                  <a:cubicBezTo>
                    <a:pt x="118" y="1"/>
                    <a:pt x="43" y="55"/>
                    <a:pt x="23" y="135"/>
                  </a:cubicBezTo>
                  <a:cubicBezTo>
                    <a:pt x="0" y="250"/>
                    <a:pt x="86" y="347"/>
                    <a:pt x="192" y="347"/>
                  </a:cubicBezTo>
                  <a:lnTo>
                    <a:pt x="527" y="347"/>
                  </a:lnTo>
                  <a:lnTo>
                    <a:pt x="527" y="633"/>
                  </a:lnTo>
                  <a:cubicBezTo>
                    <a:pt x="527" y="731"/>
                    <a:pt x="605" y="806"/>
                    <a:pt x="700" y="806"/>
                  </a:cubicBezTo>
                  <a:cubicBezTo>
                    <a:pt x="708" y="806"/>
                    <a:pt x="716" y="806"/>
                    <a:pt x="724" y="805"/>
                  </a:cubicBezTo>
                  <a:cubicBezTo>
                    <a:pt x="819" y="799"/>
                    <a:pt x="879" y="719"/>
                    <a:pt x="879" y="630"/>
                  </a:cubicBezTo>
                  <a:lnTo>
                    <a:pt x="879" y="175"/>
                  </a:lnTo>
                  <a:cubicBezTo>
                    <a:pt x="879" y="81"/>
                    <a:pt x="801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7">
              <a:extLst>
                <a:ext uri="{FF2B5EF4-FFF2-40B4-BE49-F238E27FC236}">
                  <a16:creationId xmlns:a16="http://schemas.microsoft.com/office/drawing/2014/main" id="{0549FC25-27EB-DD41-C988-FE5A01F05F2C}"/>
                </a:ext>
              </a:extLst>
            </p:cNvPr>
            <p:cNvSpPr/>
            <p:nvPr/>
          </p:nvSpPr>
          <p:spPr>
            <a:xfrm>
              <a:off x="4900982" y="2190474"/>
              <a:ext cx="23792" cy="24562"/>
            </a:xfrm>
            <a:custGeom>
              <a:avLst/>
              <a:gdLst/>
              <a:ahLst/>
              <a:cxnLst/>
              <a:rect l="l" t="t" r="r" b="b"/>
              <a:pathLst>
                <a:path w="834" h="861" extrusionOk="0">
                  <a:moveTo>
                    <a:pt x="178" y="1"/>
                  </a:moveTo>
                  <a:cubicBezTo>
                    <a:pt x="81" y="1"/>
                    <a:pt x="1" y="78"/>
                    <a:pt x="1" y="175"/>
                  </a:cubicBezTo>
                  <a:lnTo>
                    <a:pt x="1" y="687"/>
                  </a:lnTo>
                  <a:cubicBezTo>
                    <a:pt x="1" y="783"/>
                    <a:pt x="79" y="861"/>
                    <a:pt x="174" y="861"/>
                  </a:cubicBezTo>
                  <a:cubicBezTo>
                    <a:pt x="182" y="861"/>
                    <a:pt x="190" y="860"/>
                    <a:pt x="198" y="859"/>
                  </a:cubicBezTo>
                  <a:cubicBezTo>
                    <a:pt x="287" y="845"/>
                    <a:pt x="353" y="765"/>
                    <a:pt x="353" y="676"/>
                  </a:cubicBezTo>
                  <a:lnTo>
                    <a:pt x="353" y="347"/>
                  </a:lnTo>
                  <a:lnTo>
                    <a:pt x="633" y="347"/>
                  </a:lnTo>
                  <a:cubicBezTo>
                    <a:pt x="716" y="347"/>
                    <a:pt x="790" y="293"/>
                    <a:pt x="810" y="213"/>
                  </a:cubicBezTo>
                  <a:cubicBezTo>
                    <a:pt x="833" y="95"/>
                    <a:pt x="748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>
              <a:extLst>
                <a:ext uri="{FF2B5EF4-FFF2-40B4-BE49-F238E27FC236}">
                  <a16:creationId xmlns:a16="http://schemas.microsoft.com/office/drawing/2014/main" id="{2A8F8544-07EA-1FF4-92AF-B3411FDF5AD2}"/>
                </a:ext>
              </a:extLst>
            </p:cNvPr>
            <p:cNvSpPr/>
            <p:nvPr/>
          </p:nvSpPr>
          <p:spPr>
            <a:xfrm>
              <a:off x="4900183" y="2204966"/>
              <a:ext cx="23535" cy="26531"/>
            </a:xfrm>
            <a:custGeom>
              <a:avLst/>
              <a:gdLst/>
              <a:ahLst/>
              <a:cxnLst/>
              <a:rect l="l" t="t" r="r" b="b"/>
              <a:pathLst>
                <a:path w="825" h="930" extrusionOk="0">
                  <a:moveTo>
                    <a:pt x="645" y="0"/>
                  </a:moveTo>
                  <a:cubicBezTo>
                    <a:pt x="548" y="0"/>
                    <a:pt x="472" y="79"/>
                    <a:pt x="472" y="174"/>
                  </a:cubicBezTo>
                  <a:lnTo>
                    <a:pt x="472" y="580"/>
                  </a:lnTo>
                  <a:lnTo>
                    <a:pt x="195" y="580"/>
                  </a:lnTo>
                  <a:cubicBezTo>
                    <a:pt x="103" y="580"/>
                    <a:pt x="26" y="643"/>
                    <a:pt x="15" y="732"/>
                  </a:cubicBezTo>
                  <a:cubicBezTo>
                    <a:pt x="0" y="840"/>
                    <a:pt x="83" y="929"/>
                    <a:pt x="186" y="929"/>
                  </a:cubicBezTo>
                  <a:lnTo>
                    <a:pt x="647" y="929"/>
                  </a:lnTo>
                  <a:cubicBezTo>
                    <a:pt x="744" y="929"/>
                    <a:pt x="824" y="852"/>
                    <a:pt x="824" y="755"/>
                  </a:cubicBezTo>
                  <a:lnTo>
                    <a:pt x="824" y="182"/>
                  </a:lnTo>
                  <a:cubicBezTo>
                    <a:pt x="824" y="94"/>
                    <a:pt x="758" y="14"/>
                    <a:pt x="670" y="2"/>
                  </a:cubicBezTo>
                  <a:cubicBezTo>
                    <a:pt x="661" y="1"/>
                    <a:pt x="653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>
              <a:extLst>
                <a:ext uri="{FF2B5EF4-FFF2-40B4-BE49-F238E27FC236}">
                  <a16:creationId xmlns:a16="http://schemas.microsoft.com/office/drawing/2014/main" id="{CD6B5D31-FB33-E286-8511-F3604A44DD99}"/>
                </a:ext>
              </a:extLst>
            </p:cNvPr>
            <p:cNvSpPr/>
            <p:nvPr/>
          </p:nvSpPr>
          <p:spPr>
            <a:xfrm>
              <a:off x="4900982" y="2253891"/>
              <a:ext cx="23535" cy="24562"/>
            </a:xfrm>
            <a:custGeom>
              <a:avLst/>
              <a:gdLst/>
              <a:ahLst/>
              <a:cxnLst/>
              <a:rect l="l" t="t" r="r" b="b"/>
              <a:pathLst>
                <a:path w="825" h="861" extrusionOk="0">
                  <a:moveTo>
                    <a:pt x="178" y="1"/>
                  </a:moveTo>
                  <a:cubicBezTo>
                    <a:pt x="81" y="1"/>
                    <a:pt x="1" y="81"/>
                    <a:pt x="1" y="178"/>
                  </a:cubicBezTo>
                  <a:lnTo>
                    <a:pt x="1" y="688"/>
                  </a:lnTo>
                  <a:cubicBezTo>
                    <a:pt x="1" y="785"/>
                    <a:pt x="79" y="861"/>
                    <a:pt x="174" y="861"/>
                  </a:cubicBezTo>
                  <a:cubicBezTo>
                    <a:pt x="182" y="861"/>
                    <a:pt x="190" y="860"/>
                    <a:pt x="198" y="859"/>
                  </a:cubicBezTo>
                  <a:cubicBezTo>
                    <a:pt x="287" y="851"/>
                    <a:pt x="353" y="770"/>
                    <a:pt x="353" y="682"/>
                  </a:cubicBezTo>
                  <a:lnTo>
                    <a:pt x="353" y="353"/>
                  </a:lnTo>
                  <a:lnTo>
                    <a:pt x="630" y="353"/>
                  </a:lnTo>
                  <a:cubicBezTo>
                    <a:pt x="722" y="353"/>
                    <a:pt x="799" y="287"/>
                    <a:pt x="810" y="198"/>
                  </a:cubicBezTo>
                  <a:cubicBezTo>
                    <a:pt x="825" y="90"/>
                    <a:pt x="742" y="1"/>
                    <a:pt x="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>
              <a:extLst>
                <a:ext uri="{FF2B5EF4-FFF2-40B4-BE49-F238E27FC236}">
                  <a16:creationId xmlns:a16="http://schemas.microsoft.com/office/drawing/2014/main" id="{EDFDAEDA-5C7F-E1C0-7435-83059C7447F3}"/>
                </a:ext>
              </a:extLst>
            </p:cNvPr>
            <p:cNvSpPr/>
            <p:nvPr/>
          </p:nvSpPr>
          <p:spPr>
            <a:xfrm>
              <a:off x="4900183" y="2268554"/>
              <a:ext cx="23535" cy="26502"/>
            </a:xfrm>
            <a:custGeom>
              <a:avLst/>
              <a:gdLst/>
              <a:ahLst/>
              <a:cxnLst/>
              <a:rect l="l" t="t" r="r" b="b"/>
              <a:pathLst>
                <a:path w="825" h="929" extrusionOk="0">
                  <a:moveTo>
                    <a:pt x="645" y="0"/>
                  </a:moveTo>
                  <a:cubicBezTo>
                    <a:pt x="548" y="0"/>
                    <a:pt x="472" y="78"/>
                    <a:pt x="472" y="174"/>
                  </a:cubicBezTo>
                  <a:lnTo>
                    <a:pt x="472" y="577"/>
                  </a:lnTo>
                  <a:lnTo>
                    <a:pt x="195" y="577"/>
                  </a:lnTo>
                  <a:cubicBezTo>
                    <a:pt x="103" y="577"/>
                    <a:pt x="26" y="643"/>
                    <a:pt x="15" y="731"/>
                  </a:cubicBezTo>
                  <a:cubicBezTo>
                    <a:pt x="0" y="840"/>
                    <a:pt x="83" y="929"/>
                    <a:pt x="186" y="929"/>
                  </a:cubicBezTo>
                  <a:lnTo>
                    <a:pt x="647" y="929"/>
                  </a:lnTo>
                  <a:cubicBezTo>
                    <a:pt x="744" y="929"/>
                    <a:pt x="824" y="852"/>
                    <a:pt x="824" y="754"/>
                  </a:cubicBezTo>
                  <a:lnTo>
                    <a:pt x="824" y="182"/>
                  </a:lnTo>
                  <a:cubicBezTo>
                    <a:pt x="824" y="93"/>
                    <a:pt x="758" y="13"/>
                    <a:pt x="670" y="2"/>
                  </a:cubicBezTo>
                  <a:cubicBezTo>
                    <a:pt x="661" y="1"/>
                    <a:pt x="653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>
              <a:extLst>
                <a:ext uri="{FF2B5EF4-FFF2-40B4-BE49-F238E27FC236}">
                  <a16:creationId xmlns:a16="http://schemas.microsoft.com/office/drawing/2014/main" id="{2D747F3A-19A1-99FB-887E-E621C521A11D}"/>
                </a:ext>
              </a:extLst>
            </p:cNvPr>
            <p:cNvSpPr/>
            <p:nvPr/>
          </p:nvSpPr>
          <p:spPr>
            <a:xfrm>
              <a:off x="4837337" y="2162004"/>
              <a:ext cx="22793" cy="10070"/>
            </a:xfrm>
            <a:custGeom>
              <a:avLst/>
              <a:gdLst/>
              <a:ahLst/>
              <a:cxnLst/>
              <a:rect l="l" t="t" r="r" b="b"/>
              <a:pathLst>
                <a:path w="799" h="353" extrusionOk="0">
                  <a:moveTo>
                    <a:pt x="186" y="0"/>
                  </a:moveTo>
                  <a:cubicBezTo>
                    <a:pt x="83" y="0"/>
                    <a:pt x="0" y="89"/>
                    <a:pt x="14" y="198"/>
                  </a:cubicBezTo>
                  <a:cubicBezTo>
                    <a:pt x="26" y="286"/>
                    <a:pt x="103" y="352"/>
                    <a:pt x="195" y="352"/>
                  </a:cubicBezTo>
                  <a:lnTo>
                    <a:pt x="604" y="352"/>
                  </a:lnTo>
                  <a:cubicBezTo>
                    <a:pt x="695" y="352"/>
                    <a:pt x="773" y="286"/>
                    <a:pt x="784" y="198"/>
                  </a:cubicBezTo>
                  <a:cubicBezTo>
                    <a:pt x="798" y="89"/>
                    <a:pt x="715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>
              <a:extLst>
                <a:ext uri="{FF2B5EF4-FFF2-40B4-BE49-F238E27FC236}">
                  <a16:creationId xmlns:a16="http://schemas.microsoft.com/office/drawing/2014/main" id="{52AA4C77-B533-2B08-33D4-32CF1F17304F}"/>
                </a:ext>
              </a:extLst>
            </p:cNvPr>
            <p:cNvSpPr/>
            <p:nvPr/>
          </p:nvSpPr>
          <p:spPr>
            <a:xfrm>
              <a:off x="4957466" y="2162004"/>
              <a:ext cx="23307" cy="9899"/>
            </a:xfrm>
            <a:custGeom>
              <a:avLst/>
              <a:gdLst/>
              <a:ahLst/>
              <a:cxnLst/>
              <a:rect l="l" t="t" r="r" b="b"/>
              <a:pathLst>
                <a:path w="817" h="347" extrusionOk="0">
                  <a:moveTo>
                    <a:pt x="201" y="0"/>
                  </a:moveTo>
                  <a:cubicBezTo>
                    <a:pt x="118" y="0"/>
                    <a:pt x="44" y="55"/>
                    <a:pt x="24" y="138"/>
                  </a:cubicBezTo>
                  <a:cubicBezTo>
                    <a:pt x="1" y="252"/>
                    <a:pt x="86" y="347"/>
                    <a:pt x="195" y="347"/>
                  </a:cubicBezTo>
                  <a:lnTo>
                    <a:pt x="622" y="347"/>
                  </a:lnTo>
                  <a:cubicBezTo>
                    <a:pt x="730" y="347"/>
                    <a:pt x="816" y="246"/>
                    <a:pt x="790" y="138"/>
                  </a:cubicBezTo>
                  <a:cubicBezTo>
                    <a:pt x="773" y="55"/>
                    <a:pt x="696" y="0"/>
                    <a:pt x="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>
              <a:extLst>
                <a:ext uri="{FF2B5EF4-FFF2-40B4-BE49-F238E27FC236}">
                  <a16:creationId xmlns:a16="http://schemas.microsoft.com/office/drawing/2014/main" id="{4A666100-6CD7-ED44-0472-57781BF82466}"/>
                </a:ext>
              </a:extLst>
            </p:cNvPr>
            <p:cNvSpPr/>
            <p:nvPr/>
          </p:nvSpPr>
          <p:spPr>
            <a:xfrm>
              <a:off x="4820991" y="2149623"/>
              <a:ext cx="9928" cy="21909"/>
            </a:xfrm>
            <a:custGeom>
              <a:avLst/>
              <a:gdLst/>
              <a:ahLst/>
              <a:cxnLst/>
              <a:rect l="l" t="t" r="r" b="b"/>
              <a:pathLst>
                <a:path w="348" h="768" extrusionOk="0">
                  <a:moveTo>
                    <a:pt x="172" y="1"/>
                  </a:moveTo>
                  <a:cubicBezTo>
                    <a:pt x="79" y="1"/>
                    <a:pt x="1" y="79"/>
                    <a:pt x="1" y="174"/>
                  </a:cubicBezTo>
                  <a:lnTo>
                    <a:pt x="1" y="589"/>
                  </a:lnTo>
                  <a:cubicBezTo>
                    <a:pt x="1" y="669"/>
                    <a:pt x="55" y="746"/>
                    <a:pt x="138" y="763"/>
                  </a:cubicBezTo>
                  <a:cubicBezTo>
                    <a:pt x="152" y="766"/>
                    <a:pt x="166" y="768"/>
                    <a:pt x="179" y="768"/>
                  </a:cubicBezTo>
                  <a:cubicBezTo>
                    <a:pt x="274" y="768"/>
                    <a:pt x="347" y="690"/>
                    <a:pt x="347" y="595"/>
                  </a:cubicBezTo>
                  <a:lnTo>
                    <a:pt x="347" y="180"/>
                  </a:lnTo>
                  <a:cubicBezTo>
                    <a:pt x="347" y="91"/>
                    <a:pt x="284" y="14"/>
                    <a:pt x="196" y="2"/>
                  </a:cubicBezTo>
                  <a:cubicBezTo>
                    <a:pt x="188" y="1"/>
                    <a:pt x="18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>
              <a:extLst>
                <a:ext uri="{FF2B5EF4-FFF2-40B4-BE49-F238E27FC236}">
                  <a16:creationId xmlns:a16="http://schemas.microsoft.com/office/drawing/2014/main" id="{B5FAF10E-DAFD-B013-DF65-43147839D0EB}"/>
                </a:ext>
              </a:extLst>
            </p:cNvPr>
            <p:cNvSpPr/>
            <p:nvPr/>
          </p:nvSpPr>
          <p:spPr>
            <a:xfrm>
              <a:off x="4940093" y="2149594"/>
              <a:ext cx="10070" cy="22052"/>
            </a:xfrm>
            <a:custGeom>
              <a:avLst/>
              <a:gdLst/>
              <a:ahLst/>
              <a:cxnLst/>
              <a:rect l="l" t="t" r="r" b="b"/>
              <a:pathLst>
                <a:path w="353" h="773" extrusionOk="0">
                  <a:moveTo>
                    <a:pt x="175" y="0"/>
                  </a:moveTo>
                  <a:cubicBezTo>
                    <a:pt x="80" y="0"/>
                    <a:pt x="0" y="78"/>
                    <a:pt x="0" y="175"/>
                  </a:cubicBezTo>
                  <a:lnTo>
                    <a:pt x="0" y="596"/>
                  </a:lnTo>
                  <a:cubicBezTo>
                    <a:pt x="0" y="693"/>
                    <a:pt x="80" y="773"/>
                    <a:pt x="175" y="773"/>
                  </a:cubicBezTo>
                  <a:cubicBezTo>
                    <a:pt x="272" y="773"/>
                    <a:pt x="352" y="693"/>
                    <a:pt x="352" y="596"/>
                  </a:cubicBezTo>
                  <a:lnTo>
                    <a:pt x="352" y="175"/>
                  </a:lnTo>
                  <a:cubicBezTo>
                    <a:pt x="352" y="78"/>
                    <a:pt x="272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>
              <a:extLst>
                <a:ext uri="{FF2B5EF4-FFF2-40B4-BE49-F238E27FC236}">
                  <a16:creationId xmlns:a16="http://schemas.microsoft.com/office/drawing/2014/main" id="{FEBB5B87-3458-0129-7FEF-F92BE01EEB95}"/>
                </a:ext>
              </a:extLst>
            </p:cNvPr>
            <p:cNvSpPr/>
            <p:nvPr/>
          </p:nvSpPr>
          <p:spPr>
            <a:xfrm>
              <a:off x="4988333" y="2149623"/>
              <a:ext cx="10070" cy="21909"/>
            </a:xfrm>
            <a:custGeom>
              <a:avLst/>
              <a:gdLst/>
              <a:ahLst/>
              <a:cxnLst/>
              <a:rect l="l" t="t" r="r" b="b"/>
              <a:pathLst>
                <a:path w="353" h="768" extrusionOk="0">
                  <a:moveTo>
                    <a:pt x="174" y="1"/>
                  </a:moveTo>
                  <a:cubicBezTo>
                    <a:pt x="78" y="1"/>
                    <a:pt x="0" y="79"/>
                    <a:pt x="0" y="174"/>
                  </a:cubicBezTo>
                  <a:lnTo>
                    <a:pt x="0" y="589"/>
                  </a:lnTo>
                  <a:cubicBezTo>
                    <a:pt x="0" y="669"/>
                    <a:pt x="54" y="746"/>
                    <a:pt x="137" y="763"/>
                  </a:cubicBezTo>
                  <a:cubicBezTo>
                    <a:pt x="152" y="766"/>
                    <a:pt x="166" y="768"/>
                    <a:pt x="179" y="768"/>
                  </a:cubicBezTo>
                  <a:cubicBezTo>
                    <a:pt x="277" y="768"/>
                    <a:pt x="352" y="690"/>
                    <a:pt x="352" y="595"/>
                  </a:cubicBezTo>
                  <a:lnTo>
                    <a:pt x="352" y="180"/>
                  </a:lnTo>
                  <a:cubicBezTo>
                    <a:pt x="352" y="91"/>
                    <a:pt x="286" y="14"/>
                    <a:pt x="198" y="2"/>
                  </a:cubicBezTo>
                  <a:cubicBezTo>
                    <a:pt x="190" y="1"/>
                    <a:pt x="182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F79376C-50ED-3F5D-5961-D6A4F4C5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95" y="985981"/>
            <a:ext cx="2626689" cy="30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07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2FFEC27-C0C8-CE6A-B1C2-E9BA21F2A1F2}"/>
              </a:ext>
            </a:extLst>
          </p:cNvPr>
          <p:cNvSpPr/>
          <p:nvPr/>
        </p:nvSpPr>
        <p:spPr>
          <a:xfrm>
            <a:off x="3356970" y="1236558"/>
            <a:ext cx="2568484" cy="3087935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3" name="Google Shape;1203;p48"/>
          <p:cNvSpPr txBox="1">
            <a:spLocks noGrp="1"/>
          </p:cNvSpPr>
          <p:nvPr>
            <p:ph type="subTitle" idx="5"/>
          </p:nvPr>
        </p:nvSpPr>
        <p:spPr>
          <a:xfrm>
            <a:off x="6052413" y="2120241"/>
            <a:ext cx="2751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Accuracy is affected by lighting, shadows, and reflections in video frames.</a:t>
            </a:r>
            <a:endParaRPr/>
          </a:p>
        </p:txBody>
      </p:sp>
      <p:sp>
        <p:nvSpPr>
          <p:cNvPr id="1204" name="Google Shape;120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Colour Detection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5" name="Google Shape;1205;p48"/>
          <p:cNvSpPr txBox="1">
            <a:spLocks noGrp="1"/>
          </p:cNvSpPr>
          <p:nvPr>
            <p:ph type="subTitle" idx="1"/>
          </p:nvPr>
        </p:nvSpPr>
        <p:spPr>
          <a:xfrm>
            <a:off x="596058" y="2034314"/>
            <a:ext cx="26181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Simplifies computation by analyzing RGB values of vehicle surfaces.</a:t>
            </a:r>
            <a:endParaRPr/>
          </a:p>
        </p:txBody>
      </p:sp>
      <p:sp>
        <p:nvSpPr>
          <p:cNvPr id="1206" name="Google Shape;1206;p48"/>
          <p:cNvSpPr txBox="1">
            <a:spLocks noGrp="1"/>
          </p:cNvSpPr>
          <p:nvPr>
            <p:ph type="subTitle" idx="3"/>
          </p:nvPr>
        </p:nvSpPr>
        <p:spPr>
          <a:xfrm>
            <a:off x="471153" y="3933911"/>
            <a:ext cx="2618152" cy="662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Lightweight and quick compared to more complex color detection algorithms.</a:t>
            </a:r>
            <a:endParaRPr/>
          </a:p>
        </p:txBody>
      </p:sp>
      <p:sp>
        <p:nvSpPr>
          <p:cNvPr id="1208" name="Google Shape;1208;p48"/>
          <p:cNvSpPr txBox="1">
            <a:spLocks noGrp="1"/>
          </p:cNvSpPr>
          <p:nvPr>
            <p:ph type="subTitle" idx="6"/>
          </p:nvPr>
        </p:nvSpPr>
        <p:spPr>
          <a:xfrm>
            <a:off x="6022028" y="3906942"/>
            <a:ext cx="29310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processing techniques (e.g., color constancy algorithms) can enhance reliability.</a:t>
            </a:r>
            <a:endParaRPr/>
          </a:p>
        </p:txBody>
      </p:sp>
      <p:sp>
        <p:nvSpPr>
          <p:cNvPr id="1209" name="Google Shape;1209;p48"/>
          <p:cNvSpPr txBox="1">
            <a:spLocks noGrp="1"/>
          </p:cNvSpPr>
          <p:nvPr>
            <p:ph type="subTitle" idx="7"/>
          </p:nvPr>
        </p:nvSpPr>
        <p:spPr>
          <a:xfrm>
            <a:off x="328393" y="1808525"/>
            <a:ext cx="288787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Pixel-Based Method</a:t>
            </a:r>
            <a:endParaRPr/>
          </a:p>
        </p:txBody>
      </p:sp>
      <p:sp>
        <p:nvSpPr>
          <p:cNvPr id="1211" name="Google Shape;1211;p48"/>
          <p:cNvSpPr txBox="1">
            <a:spLocks noGrp="1"/>
          </p:cNvSpPr>
          <p:nvPr>
            <p:ph type="subTitle" idx="9"/>
          </p:nvPr>
        </p:nvSpPr>
        <p:spPr>
          <a:xfrm>
            <a:off x="5831162" y="2167495"/>
            <a:ext cx="2834583" cy="155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Environmental Sensitivity</a:t>
            </a:r>
            <a:endParaRPr/>
          </a:p>
        </p:txBody>
      </p:sp>
      <p:sp>
        <p:nvSpPr>
          <p:cNvPr id="1212" name="Google Shape;1212;p48"/>
          <p:cNvSpPr txBox="1">
            <a:spLocks noGrp="1"/>
          </p:cNvSpPr>
          <p:nvPr>
            <p:ph type="subTitle" idx="13"/>
          </p:nvPr>
        </p:nvSpPr>
        <p:spPr>
          <a:xfrm>
            <a:off x="850530" y="369655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Efficiency</a:t>
            </a:r>
            <a:endParaRPr/>
          </a:p>
        </p:txBody>
      </p:sp>
      <p:sp>
        <p:nvSpPr>
          <p:cNvPr id="1214" name="Google Shape;1214;p48"/>
          <p:cNvSpPr txBox="1">
            <a:spLocks noGrp="1"/>
          </p:cNvSpPr>
          <p:nvPr>
            <p:ph type="subTitle" idx="15"/>
          </p:nvPr>
        </p:nvSpPr>
        <p:spPr>
          <a:xfrm>
            <a:off x="6152813" y="3959238"/>
            <a:ext cx="2599874" cy="155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Improvement Potential</a:t>
            </a:r>
            <a:endParaRPr/>
          </a:p>
        </p:txBody>
      </p:sp>
      <p:grpSp>
        <p:nvGrpSpPr>
          <p:cNvPr id="1235" name="Google Shape;1235;p48"/>
          <p:cNvGrpSpPr/>
          <p:nvPr/>
        </p:nvGrpSpPr>
        <p:grpSpPr>
          <a:xfrm>
            <a:off x="1651556" y="1188702"/>
            <a:ext cx="329330" cy="458623"/>
            <a:chOff x="5550207" y="2003847"/>
            <a:chExt cx="243425" cy="338992"/>
          </a:xfrm>
        </p:grpSpPr>
        <p:sp>
          <p:nvSpPr>
            <p:cNvPr id="1236" name="Google Shape;1236;p48"/>
            <p:cNvSpPr/>
            <p:nvPr/>
          </p:nvSpPr>
          <p:spPr>
            <a:xfrm>
              <a:off x="5550207" y="2003847"/>
              <a:ext cx="243425" cy="338992"/>
            </a:xfrm>
            <a:custGeom>
              <a:avLst/>
              <a:gdLst/>
              <a:ahLst/>
              <a:cxnLst/>
              <a:rect l="l" t="t" r="r" b="b"/>
              <a:pathLst>
                <a:path w="8533" h="11883" extrusionOk="0">
                  <a:moveTo>
                    <a:pt x="2702" y="1270"/>
                  </a:moveTo>
                  <a:cubicBezTo>
                    <a:pt x="2710" y="1341"/>
                    <a:pt x="2710" y="1410"/>
                    <a:pt x="2710" y="1482"/>
                  </a:cubicBezTo>
                  <a:cubicBezTo>
                    <a:pt x="2710" y="1662"/>
                    <a:pt x="2693" y="1839"/>
                    <a:pt x="2653" y="2014"/>
                  </a:cubicBezTo>
                  <a:lnTo>
                    <a:pt x="2516" y="1722"/>
                  </a:lnTo>
                  <a:lnTo>
                    <a:pt x="2702" y="1270"/>
                  </a:lnTo>
                  <a:close/>
                  <a:moveTo>
                    <a:pt x="7056" y="1270"/>
                  </a:moveTo>
                  <a:lnTo>
                    <a:pt x="7236" y="1722"/>
                  </a:lnTo>
                  <a:lnTo>
                    <a:pt x="7102" y="2014"/>
                  </a:lnTo>
                  <a:cubicBezTo>
                    <a:pt x="7062" y="1839"/>
                    <a:pt x="7045" y="1665"/>
                    <a:pt x="7045" y="1482"/>
                  </a:cubicBezTo>
                  <a:cubicBezTo>
                    <a:pt x="7045" y="1410"/>
                    <a:pt x="7048" y="1341"/>
                    <a:pt x="7056" y="1270"/>
                  </a:cubicBezTo>
                  <a:close/>
                  <a:moveTo>
                    <a:pt x="1746" y="512"/>
                  </a:moveTo>
                  <a:lnTo>
                    <a:pt x="2181" y="1814"/>
                  </a:lnTo>
                  <a:cubicBezTo>
                    <a:pt x="2184" y="1822"/>
                    <a:pt x="2184" y="1825"/>
                    <a:pt x="2187" y="1834"/>
                  </a:cubicBezTo>
                  <a:lnTo>
                    <a:pt x="2516" y="2552"/>
                  </a:lnTo>
                  <a:cubicBezTo>
                    <a:pt x="2533" y="2672"/>
                    <a:pt x="2441" y="2783"/>
                    <a:pt x="2318" y="2783"/>
                  </a:cubicBezTo>
                  <a:cubicBezTo>
                    <a:pt x="2317" y="2783"/>
                    <a:pt x="2315" y="2783"/>
                    <a:pt x="2313" y="2783"/>
                  </a:cubicBezTo>
                  <a:cubicBezTo>
                    <a:pt x="1909" y="2783"/>
                    <a:pt x="1577" y="2447"/>
                    <a:pt x="1571" y="2034"/>
                  </a:cubicBezTo>
                  <a:lnTo>
                    <a:pt x="1746" y="512"/>
                  </a:lnTo>
                  <a:close/>
                  <a:moveTo>
                    <a:pt x="4839" y="3130"/>
                  </a:moveTo>
                  <a:cubicBezTo>
                    <a:pt x="5031" y="3130"/>
                    <a:pt x="5176" y="3273"/>
                    <a:pt x="5214" y="3393"/>
                  </a:cubicBezTo>
                  <a:lnTo>
                    <a:pt x="4461" y="3393"/>
                  </a:lnTo>
                  <a:cubicBezTo>
                    <a:pt x="4498" y="3273"/>
                    <a:pt x="4644" y="3130"/>
                    <a:pt x="4839" y="3130"/>
                  </a:cubicBezTo>
                  <a:close/>
                  <a:moveTo>
                    <a:pt x="7757" y="3087"/>
                  </a:moveTo>
                  <a:cubicBezTo>
                    <a:pt x="7643" y="3853"/>
                    <a:pt x="7205" y="4537"/>
                    <a:pt x="6561" y="4966"/>
                  </a:cubicBezTo>
                  <a:lnTo>
                    <a:pt x="6561" y="4532"/>
                  </a:lnTo>
                  <a:cubicBezTo>
                    <a:pt x="6993" y="4174"/>
                    <a:pt x="7288" y="3679"/>
                    <a:pt x="7394" y="3135"/>
                  </a:cubicBezTo>
                  <a:cubicBezTo>
                    <a:pt x="7407" y="3136"/>
                    <a:pt x="7420" y="3137"/>
                    <a:pt x="7435" y="3137"/>
                  </a:cubicBezTo>
                  <a:cubicBezTo>
                    <a:pt x="7524" y="3137"/>
                    <a:pt x="7641" y="3121"/>
                    <a:pt x="7757" y="3087"/>
                  </a:cubicBezTo>
                  <a:close/>
                  <a:moveTo>
                    <a:pt x="793" y="6142"/>
                  </a:moveTo>
                  <a:cubicBezTo>
                    <a:pt x="1014" y="6526"/>
                    <a:pt x="1222" y="7001"/>
                    <a:pt x="1222" y="7350"/>
                  </a:cubicBezTo>
                  <a:cubicBezTo>
                    <a:pt x="1222" y="8045"/>
                    <a:pt x="911" y="8045"/>
                    <a:pt x="793" y="8045"/>
                  </a:cubicBezTo>
                  <a:cubicBezTo>
                    <a:pt x="673" y="8042"/>
                    <a:pt x="364" y="8042"/>
                    <a:pt x="364" y="7350"/>
                  </a:cubicBezTo>
                  <a:cubicBezTo>
                    <a:pt x="364" y="7001"/>
                    <a:pt x="570" y="6526"/>
                    <a:pt x="793" y="6142"/>
                  </a:cubicBezTo>
                  <a:close/>
                  <a:moveTo>
                    <a:pt x="5494" y="3742"/>
                  </a:moveTo>
                  <a:cubicBezTo>
                    <a:pt x="5889" y="3742"/>
                    <a:pt x="6206" y="4059"/>
                    <a:pt x="6206" y="4454"/>
                  </a:cubicBezTo>
                  <a:cubicBezTo>
                    <a:pt x="6206" y="4941"/>
                    <a:pt x="6209" y="7350"/>
                    <a:pt x="6201" y="7541"/>
                  </a:cubicBezTo>
                  <a:cubicBezTo>
                    <a:pt x="6132" y="8208"/>
                    <a:pt x="5563" y="8732"/>
                    <a:pt x="4876" y="8732"/>
                  </a:cubicBezTo>
                  <a:cubicBezTo>
                    <a:pt x="4192" y="8732"/>
                    <a:pt x="3631" y="8217"/>
                    <a:pt x="3554" y="7558"/>
                  </a:cubicBezTo>
                  <a:lnTo>
                    <a:pt x="3554" y="7556"/>
                  </a:lnTo>
                  <a:cubicBezTo>
                    <a:pt x="3540" y="7421"/>
                    <a:pt x="3543" y="4652"/>
                    <a:pt x="3543" y="4454"/>
                  </a:cubicBezTo>
                  <a:cubicBezTo>
                    <a:pt x="3543" y="4059"/>
                    <a:pt x="3860" y="3742"/>
                    <a:pt x="4255" y="3742"/>
                  </a:cubicBezTo>
                  <a:close/>
                  <a:moveTo>
                    <a:pt x="1721" y="0"/>
                  </a:moveTo>
                  <a:cubicBezTo>
                    <a:pt x="1710" y="0"/>
                    <a:pt x="1698" y="1"/>
                    <a:pt x="1686" y="2"/>
                  </a:cubicBezTo>
                  <a:cubicBezTo>
                    <a:pt x="1543" y="17"/>
                    <a:pt x="1434" y="125"/>
                    <a:pt x="1420" y="269"/>
                  </a:cubicBezTo>
                  <a:lnTo>
                    <a:pt x="1220" y="2005"/>
                  </a:lnTo>
                  <a:lnTo>
                    <a:pt x="1220" y="2025"/>
                  </a:lnTo>
                  <a:cubicBezTo>
                    <a:pt x="1220" y="2371"/>
                    <a:pt x="1377" y="2683"/>
                    <a:pt x="1626" y="2886"/>
                  </a:cubicBezTo>
                  <a:cubicBezTo>
                    <a:pt x="1649" y="3215"/>
                    <a:pt x="1723" y="3539"/>
                    <a:pt x="1849" y="3845"/>
                  </a:cubicBezTo>
                  <a:cubicBezTo>
                    <a:pt x="1875" y="3913"/>
                    <a:pt x="1939" y="3955"/>
                    <a:pt x="2008" y="3955"/>
                  </a:cubicBezTo>
                  <a:cubicBezTo>
                    <a:pt x="2037" y="3955"/>
                    <a:pt x="2067" y="3947"/>
                    <a:pt x="2095" y="3931"/>
                  </a:cubicBezTo>
                  <a:cubicBezTo>
                    <a:pt x="2172" y="3888"/>
                    <a:pt x="2201" y="3793"/>
                    <a:pt x="2169" y="3710"/>
                  </a:cubicBezTo>
                  <a:cubicBezTo>
                    <a:pt x="2086" y="3510"/>
                    <a:pt x="2029" y="3301"/>
                    <a:pt x="1998" y="3087"/>
                  </a:cubicBezTo>
                  <a:lnTo>
                    <a:pt x="1998" y="3087"/>
                  </a:lnTo>
                  <a:cubicBezTo>
                    <a:pt x="2103" y="3121"/>
                    <a:pt x="2213" y="3135"/>
                    <a:pt x="2299" y="3135"/>
                  </a:cubicBezTo>
                  <a:cubicBezTo>
                    <a:pt x="2320" y="3135"/>
                    <a:pt x="2340" y="3134"/>
                    <a:pt x="2358" y="3132"/>
                  </a:cubicBezTo>
                  <a:cubicBezTo>
                    <a:pt x="2461" y="3682"/>
                    <a:pt x="2759" y="4180"/>
                    <a:pt x="3194" y="4532"/>
                  </a:cubicBezTo>
                  <a:lnTo>
                    <a:pt x="3194" y="4958"/>
                  </a:lnTo>
                  <a:cubicBezTo>
                    <a:pt x="2930" y="4783"/>
                    <a:pt x="2699" y="4563"/>
                    <a:pt x="2510" y="4314"/>
                  </a:cubicBezTo>
                  <a:cubicBezTo>
                    <a:pt x="2476" y="4267"/>
                    <a:pt x="2423" y="4242"/>
                    <a:pt x="2370" y="4242"/>
                  </a:cubicBezTo>
                  <a:cubicBezTo>
                    <a:pt x="2333" y="4242"/>
                    <a:pt x="2297" y="4254"/>
                    <a:pt x="2267" y="4277"/>
                  </a:cubicBezTo>
                  <a:cubicBezTo>
                    <a:pt x="2187" y="4334"/>
                    <a:pt x="2172" y="4446"/>
                    <a:pt x="2230" y="4520"/>
                  </a:cubicBezTo>
                  <a:cubicBezTo>
                    <a:pt x="2487" y="4863"/>
                    <a:pt x="2819" y="5158"/>
                    <a:pt x="3191" y="5370"/>
                  </a:cubicBezTo>
                  <a:lnTo>
                    <a:pt x="3191" y="5685"/>
                  </a:lnTo>
                  <a:cubicBezTo>
                    <a:pt x="3002" y="5638"/>
                    <a:pt x="2773" y="5601"/>
                    <a:pt x="2514" y="5601"/>
                  </a:cubicBezTo>
                  <a:cubicBezTo>
                    <a:pt x="2361" y="5601"/>
                    <a:pt x="2198" y="5614"/>
                    <a:pt x="2026" y="5644"/>
                  </a:cubicBezTo>
                  <a:cubicBezTo>
                    <a:pt x="1929" y="5662"/>
                    <a:pt x="1869" y="5753"/>
                    <a:pt x="1883" y="5845"/>
                  </a:cubicBezTo>
                  <a:cubicBezTo>
                    <a:pt x="1899" y="5932"/>
                    <a:pt x="1972" y="5990"/>
                    <a:pt x="2056" y="5990"/>
                  </a:cubicBezTo>
                  <a:cubicBezTo>
                    <a:pt x="2065" y="5990"/>
                    <a:pt x="2074" y="5989"/>
                    <a:pt x="2084" y="5988"/>
                  </a:cubicBezTo>
                  <a:cubicBezTo>
                    <a:pt x="2236" y="5961"/>
                    <a:pt x="2380" y="5950"/>
                    <a:pt x="2514" y="5950"/>
                  </a:cubicBezTo>
                  <a:cubicBezTo>
                    <a:pt x="2781" y="5950"/>
                    <a:pt x="3009" y="5994"/>
                    <a:pt x="3188" y="6045"/>
                  </a:cubicBezTo>
                  <a:lnTo>
                    <a:pt x="3188" y="6529"/>
                  </a:lnTo>
                  <a:cubicBezTo>
                    <a:pt x="2944" y="6460"/>
                    <a:pt x="2639" y="6405"/>
                    <a:pt x="2286" y="6405"/>
                  </a:cubicBezTo>
                  <a:cubicBezTo>
                    <a:pt x="2121" y="6405"/>
                    <a:pt x="1945" y="6417"/>
                    <a:pt x="1760" y="6446"/>
                  </a:cubicBezTo>
                  <a:cubicBezTo>
                    <a:pt x="1666" y="6460"/>
                    <a:pt x="1600" y="6549"/>
                    <a:pt x="1614" y="6646"/>
                  </a:cubicBezTo>
                  <a:cubicBezTo>
                    <a:pt x="1627" y="6734"/>
                    <a:pt x="1701" y="6794"/>
                    <a:pt x="1787" y="6794"/>
                  </a:cubicBezTo>
                  <a:cubicBezTo>
                    <a:pt x="1796" y="6794"/>
                    <a:pt x="1805" y="6793"/>
                    <a:pt x="1815" y="6792"/>
                  </a:cubicBezTo>
                  <a:cubicBezTo>
                    <a:pt x="1982" y="6766"/>
                    <a:pt x="2140" y="6756"/>
                    <a:pt x="2288" y="6756"/>
                  </a:cubicBezTo>
                  <a:cubicBezTo>
                    <a:pt x="2669" y="6756"/>
                    <a:pt x="2980" y="6826"/>
                    <a:pt x="3188" y="6892"/>
                  </a:cubicBezTo>
                  <a:lnTo>
                    <a:pt x="3188" y="7338"/>
                  </a:lnTo>
                  <a:cubicBezTo>
                    <a:pt x="3001" y="7292"/>
                    <a:pt x="2775" y="7257"/>
                    <a:pt x="2520" y="7257"/>
                  </a:cubicBezTo>
                  <a:cubicBezTo>
                    <a:pt x="2365" y="7257"/>
                    <a:pt x="2199" y="7270"/>
                    <a:pt x="2024" y="7301"/>
                  </a:cubicBezTo>
                  <a:cubicBezTo>
                    <a:pt x="1926" y="7318"/>
                    <a:pt x="1866" y="7407"/>
                    <a:pt x="1880" y="7501"/>
                  </a:cubicBezTo>
                  <a:cubicBezTo>
                    <a:pt x="1896" y="7587"/>
                    <a:pt x="1970" y="7646"/>
                    <a:pt x="2054" y="7646"/>
                  </a:cubicBezTo>
                  <a:cubicBezTo>
                    <a:pt x="2063" y="7646"/>
                    <a:pt x="2072" y="7646"/>
                    <a:pt x="2081" y="7644"/>
                  </a:cubicBezTo>
                  <a:cubicBezTo>
                    <a:pt x="2231" y="7618"/>
                    <a:pt x="2374" y="7607"/>
                    <a:pt x="2508" y="7607"/>
                  </a:cubicBezTo>
                  <a:cubicBezTo>
                    <a:pt x="2789" y="7607"/>
                    <a:pt x="3030" y="7655"/>
                    <a:pt x="3214" y="7707"/>
                  </a:cubicBezTo>
                  <a:cubicBezTo>
                    <a:pt x="3328" y="8322"/>
                    <a:pt x="3777" y="8823"/>
                    <a:pt x="4370" y="9006"/>
                  </a:cubicBezTo>
                  <a:lnTo>
                    <a:pt x="4370" y="9289"/>
                  </a:lnTo>
                  <a:cubicBezTo>
                    <a:pt x="4370" y="10070"/>
                    <a:pt x="3789" y="10743"/>
                    <a:pt x="3013" y="10829"/>
                  </a:cubicBezTo>
                  <a:cubicBezTo>
                    <a:pt x="2953" y="10836"/>
                    <a:pt x="2893" y="10839"/>
                    <a:pt x="2834" y="10839"/>
                  </a:cubicBezTo>
                  <a:cubicBezTo>
                    <a:pt x="1990" y="10839"/>
                    <a:pt x="1308" y="10152"/>
                    <a:pt x="1308" y="9309"/>
                  </a:cubicBezTo>
                  <a:lnTo>
                    <a:pt x="1308" y="8188"/>
                  </a:lnTo>
                  <a:cubicBezTo>
                    <a:pt x="1454" y="8036"/>
                    <a:pt x="1563" y="7779"/>
                    <a:pt x="1563" y="7350"/>
                  </a:cubicBezTo>
                  <a:cubicBezTo>
                    <a:pt x="1563" y="6757"/>
                    <a:pt x="1145" y="6051"/>
                    <a:pt x="968" y="5776"/>
                  </a:cubicBezTo>
                  <a:cubicBezTo>
                    <a:pt x="928" y="5713"/>
                    <a:pt x="856" y="5676"/>
                    <a:pt x="782" y="5676"/>
                  </a:cubicBezTo>
                  <a:cubicBezTo>
                    <a:pt x="707" y="5676"/>
                    <a:pt x="639" y="5716"/>
                    <a:pt x="596" y="5776"/>
                  </a:cubicBezTo>
                  <a:cubicBezTo>
                    <a:pt x="418" y="6051"/>
                    <a:pt x="1" y="6757"/>
                    <a:pt x="1" y="7350"/>
                  </a:cubicBezTo>
                  <a:cubicBezTo>
                    <a:pt x="1" y="7779"/>
                    <a:pt x="112" y="8036"/>
                    <a:pt x="255" y="8188"/>
                  </a:cubicBezTo>
                  <a:lnTo>
                    <a:pt x="255" y="9281"/>
                  </a:lnTo>
                  <a:cubicBezTo>
                    <a:pt x="255" y="10677"/>
                    <a:pt x="1354" y="11839"/>
                    <a:pt x="2747" y="11882"/>
                  </a:cubicBezTo>
                  <a:cubicBezTo>
                    <a:pt x="2772" y="11882"/>
                    <a:pt x="2797" y="11883"/>
                    <a:pt x="2822" y="11883"/>
                  </a:cubicBezTo>
                  <a:cubicBezTo>
                    <a:pt x="3515" y="11883"/>
                    <a:pt x="4164" y="11612"/>
                    <a:pt x="4656" y="11123"/>
                  </a:cubicBezTo>
                  <a:cubicBezTo>
                    <a:pt x="4722" y="11055"/>
                    <a:pt x="4722" y="10943"/>
                    <a:pt x="4656" y="10877"/>
                  </a:cubicBezTo>
                  <a:cubicBezTo>
                    <a:pt x="4621" y="10843"/>
                    <a:pt x="4576" y="10826"/>
                    <a:pt x="4532" y="10826"/>
                  </a:cubicBezTo>
                  <a:cubicBezTo>
                    <a:pt x="4487" y="10826"/>
                    <a:pt x="4443" y="10843"/>
                    <a:pt x="4410" y="10877"/>
                  </a:cubicBezTo>
                  <a:cubicBezTo>
                    <a:pt x="3987" y="11300"/>
                    <a:pt x="3430" y="11530"/>
                    <a:pt x="2835" y="11530"/>
                  </a:cubicBezTo>
                  <a:cubicBezTo>
                    <a:pt x="2818" y="11530"/>
                    <a:pt x="2800" y="11530"/>
                    <a:pt x="2782" y="11530"/>
                  </a:cubicBezTo>
                  <a:cubicBezTo>
                    <a:pt x="1583" y="11507"/>
                    <a:pt x="607" y="10477"/>
                    <a:pt x="607" y="9278"/>
                  </a:cubicBezTo>
                  <a:lnTo>
                    <a:pt x="607" y="8368"/>
                  </a:lnTo>
                  <a:cubicBezTo>
                    <a:pt x="667" y="8382"/>
                    <a:pt x="727" y="8388"/>
                    <a:pt x="782" y="8388"/>
                  </a:cubicBezTo>
                  <a:cubicBezTo>
                    <a:pt x="836" y="8388"/>
                    <a:pt x="893" y="8382"/>
                    <a:pt x="956" y="8368"/>
                  </a:cubicBezTo>
                  <a:lnTo>
                    <a:pt x="956" y="9284"/>
                  </a:lnTo>
                  <a:cubicBezTo>
                    <a:pt x="956" y="10262"/>
                    <a:pt x="1695" y="11086"/>
                    <a:pt x="2662" y="11178"/>
                  </a:cubicBezTo>
                  <a:cubicBezTo>
                    <a:pt x="2720" y="11183"/>
                    <a:pt x="2777" y="11185"/>
                    <a:pt x="2834" y="11185"/>
                  </a:cubicBezTo>
                  <a:cubicBezTo>
                    <a:pt x="3873" y="11185"/>
                    <a:pt x="4716" y="10340"/>
                    <a:pt x="4716" y="9307"/>
                  </a:cubicBezTo>
                  <a:lnTo>
                    <a:pt x="4716" y="9066"/>
                  </a:lnTo>
                  <a:cubicBezTo>
                    <a:pt x="4764" y="9069"/>
                    <a:pt x="4819" y="9075"/>
                    <a:pt x="4870" y="9075"/>
                  </a:cubicBezTo>
                  <a:cubicBezTo>
                    <a:pt x="4933" y="9075"/>
                    <a:pt x="4999" y="9069"/>
                    <a:pt x="5062" y="9063"/>
                  </a:cubicBezTo>
                  <a:lnTo>
                    <a:pt x="5062" y="9309"/>
                  </a:lnTo>
                  <a:cubicBezTo>
                    <a:pt x="5062" y="9664"/>
                    <a:pt x="4979" y="10005"/>
                    <a:pt x="4819" y="10319"/>
                  </a:cubicBezTo>
                  <a:cubicBezTo>
                    <a:pt x="4779" y="10397"/>
                    <a:pt x="4799" y="10494"/>
                    <a:pt x="4870" y="10543"/>
                  </a:cubicBezTo>
                  <a:cubicBezTo>
                    <a:pt x="4902" y="10565"/>
                    <a:pt x="4936" y="10577"/>
                    <a:pt x="4973" y="10577"/>
                  </a:cubicBezTo>
                  <a:cubicBezTo>
                    <a:pt x="5036" y="10577"/>
                    <a:pt x="5099" y="10540"/>
                    <a:pt x="5128" y="10482"/>
                  </a:cubicBezTo>
                  <a:cubicBezTo>
                    <a:pt x="5314" y="10122"/>
                    <a:pt x="5408" y="9719"/>
                    <a:pt x="5408" y="9309"/>
                  </a:cubicBezTo>
                  <a:lnTo>
                    <a:pt x="5408" y="8983"/>
                  </a:lnTo>
                  <a:cubicBezTo>
                    <a:pt x="5980" y="8792"/>
                    <a:pt x="6415" y="8294"/>
                    <a:pt x="6521" y="7687"/>
                  </a:cubicBezTo>
                  <a:cubicBezTo>
                    <a:pt x="6687" y="7643"/>
                    <a:pt x="6899" y="7606"/>
                    <a:pt x="7143" y="7606"/>
                  </a:cubicBezTo>
                  <a:cubicBezTo>
                    <a:pt x="7278" y="7606"/>
                    <a:pt x="7422" y="7617"/>
                    <a:pt x="7574" y="7644"/>
                  </a:cubicBezTo>
                  <a:cubicBezTo>
                    <a:pt x="7584" y="7646"/>
                    <a:pt x="7593" y="7647"/>
                    <a:pt x="7603" y="7647"/>
                  </a:cubicBezTo>
                  <a:cubicBezTo>
                    <a:pt x="7692" y="7647"/>
                    <a:pt x="7769" y="7577"/>
                    <a:pt x="7777" y="7481"/>
                  </a:cubicBezTo>
                  <a:cubicBezTo>
                    <a:pt x="7780" y="7393"/>
                    <a:pt x="7711" y="7315"/>
                    <a:pt x="7625" y="7301"/>
                  </a:cubicBezTo>
                  <a:cubicBezTo>
                    <a:pt x="7457" y="7273"/>
                    <a:pt x="7297" y="7261"/>
                    <a:pt x="7147" y="7261"/>
                  </a:cubicBezTo>
                  <a:cubicBezTo>
                    <a:pt x="6921" y="7261"/>
                    <a:pt x="6719" y="7288"/>
                    <a:pt x="6550" y="7324"/>
                  </a:cubicBezTo>
                  <a:lnTo>
                    <a:pt x="6550" y="6869"/>
                  </a:lnTo>
                  <a:cubicBezTo>
                    <a:pt x="6763" y="6806"/>
                    <a:pt x="7041" y="6751"/>
                    <a:pt x="7368" y="6751"/>
                  </a:cubicBezTo>
                  <a:cubicBezTo>
                    <a:pt x="7516" y="6751"/>
                    <a:pt x="7674" y="6762"/>
                    <a:pt x="7840" y="6789"/>
                  </a:cubicBezTo>
                  <a:cubicBezTo>
                    <a:pt x="7850" y="6791"/>
                    <a:pt x="7860" y="6791"/>
                    <a:pt x="7870" y="6791"/>
                  </a:cubicBezTo>
                  <a:cubicBezTo>
                    <a:pt x="7946" y="6791"/>
                    <a:pt x="8020" y="6744"/>
                    <a:pt x="8040" y="6666"/>
                  </a:cubicBezTo>
                  <a:cubicBezTo>
                    <a:pt x="8069" y="6563"/>
                    <a:pt x="8003" y="6463"/>
                    <a:pt x="7903" y="6446"/>
                  </a:cubicBezTo>
                  <a:cubicBezTo>
                    <a:pt x="7715" y="6416"/>
                    <a:pt x="7537" y="6404"/>
                    <a:pt x="7370" y="6404"/>
                  </a:cubicBezTo>
                  <a:cubicBezTo>
                    <a:pt x="7051" y="6404"/>
                    <a:pt x="6774" y="6449"/>
                    <a:pt x="6550" y="6506"/>
                  </a:cubicBezTo>
                  <a:lnTo>
                    <a:pt x="6550" y="6022"/>
                  </a:lnTo>
                  <a:cubicBezTo>
                    <a:pt x="6713" y="5982"/>
                    <a:pt x="6918" y="5949"/>
                    <a:pt x="7154" y="5949"/>
                  </a:cubicBezTo>
                  <a:cubicBezTo>
                    <a:pt x="7287" y="5949"/>
                    <a:pt x="7429" y="5959"/>
                    <a:pt x="7580" y="5985"/>
                  </a:cubicBezTo>
                  <a:cubicBezTo>
                    <a:pt x="7590" y="5987"/>
                    <a:pt x="7601" y="5988"/>
                    <a:pt x="7611" y="5988"/>
                  </a:cubicBezTo>
                  <a:cubicBezTo>
                    <a:pt x="7693" y="5988"/>
                    <a:pt x="7767" y="5928"/>
                    <a:pt x="7780" y="5842"/>
                  </a:cubicBezTo>
                  <a:cubicBezTo>
                    <a:pt x="7797" y="5747"/>
                    <a:pt x="7734" y="5656"/>
                    <a:pt x="7637" y="5642"/>
                  </a:cubicBezTo>
                  <a:cubicBezTo>
                    <a:pt x="7465" y="5612"/>
                    <a:pt x="7302" y="5600"/>
                    <a:pt x="7150" y="5600"/>
                  </a:cubicBezTo>
                  <a:cubicBezTo>
                    <a:pt x="6921" y="5600"/>
                    <a:pt x="6717" y="5628"/>
                    <a:pt x="6547" y="5667"/>
                  </a:cubicBezTo>
                  <a:lnTo>
                    <a:pt x="6547" y="5370"/>
                  </a:lnTo>
                  <a:cubicBezTo>
                    <a:pt x="7465" y="4861"/>
                    <a:pt x="8057" y="3922"/>
                    <a:pt x="8123" y="2884"/>
                  </a:cubicBezTo>
                  <a:cubicBezTo>
                    <a:pt x="8372" y="2680"/>
                    <a:pt x="8532" y="2369"/>
                    <a:pt x="8532" y="2022"/>
                  </a:cubicBezTo>
                  <a:lnTo>
                    <a:pt x="8532" y="1999"/>
                  </a:lnTo>
                  <a:lnTo>
                    <a:pt x="8492" y="1650"/>
                  </a:lnTo>
                  <a:cubicBezTo>
                    <a:pt x="8482" y="1560"/>
                    <a:pt x="8407" y="1495"/>
                    <a:pt x="8321" y="1495"/>
                  </a:cubicBezTo>
                  <a:cubicBezTo>
                    <a:pt x="8314" y="1495"/>
                    <a:pt x="8308" y="1495"/>
                    <a:pt x="8301" y="1496"/>
                  </a:cubicBezTo>
                  <a:cubicBezTo>
                    <a:pt x="8203" y="1507"/>
                    <a:pt x="8135" y="1593"/>
                    <a:pt x="8146" y="1690"/>
                  </a:cubicBezTo>
                  <a:lnTo>
                    <a:pt x="8186" y="2034"/>
                  </a:lnTo>
                  <a:cubicBezTo>
                    <a:pt x="8181" y="2449"/>
                    <a:pt x="7846" y="2783"/>
                    <a:pt x="7434" y="2783"/>
                  </a:cubicBezTo>
                  <a:cubicBezTo>
                    <a:pt x="7314" y="2783"/>
                    <a:pt x="7219" y="2672"/>
                    <a:pt x="7236" y="2552"/>
                  </a:cubicBezTo>
                  <a:lnTo>
                    <a:pt x="7565" y="1834"/>
                  </a:lnTo>
                  <a:cubicBezTo>
                    <a:pt x="7571" y="1825"/>
                    <a:pt x="7571" y="1822"/>
                    <a:pt x="7574" y="1814"/>
                  </a:cubicBezTo>
                  <a:lnTo>
                    <a:pt x="8006" y="512"/>
                  </a:lnTo>
                  <a:lnTo>
                    <a:pt x="8055" y="941"/>
                  </a:lnTo>
                  <a:cubicBezTo>
                    <a:pt x="8066" y="1032"/>
                    <a:pt x="8138" y="1104"/>
                    <a:pt x="8229" y="1104"/>
                  </a:cubicBezTo>
                  <a:cubicBezTo>
                    <a:pt x="8335" y="1104"/>
                    <a:pt x="8412" y="1010"/>
                    <a:pt x="8404" y="909"/>
                  </a:cubicBezTo>
                  <a:lnTo>
                    <a:pt x="8326" y="269"/>
                  </a:lnTo>
                  <a:cubicBezTo>
                    <a:pt x="8309" y="125"/>
                    <a:pt x="8198" y="17"/>
                    <a:pt x="8060" y="2"/>
                  </a:cubicBezTo>
                  <a:cubicBezTo>
                    <a:pt x="8050" y="1"/>
                    <a:pt x="8040" y="1"/>
                    <a:pt x="8029" y="1"/>
                  </a:cubicBezTo>
                  <a:cubicBezTo>
                    <a:pt x="7899" y="1"/>
                    <a:pt x="7785" y="84"/>
                    <a:pt x="7740" y="208"/>
                  </a:cubicBezTo>
                  <a:lnTo>
                    <a:pt x="7405" y="1218"/>
                  </a:lnTo>
                  <a:lnTo>
                    <a:pt x="7213" y="741"/>
                  </a:lnTo>
                  <a:cubicBezTo>
                    <a:pt x="7177" y="654"/>
                    <a:pt x="7092" y="597"/>
                    <a:pt x="6995" y="597"/>
                  </a:cubicBezTo>
                  <a:cubicBezTo>
                    <a:pt x="6992" y="597"/>
                    <a:pt x="6990" y="598"/>
                    <a:pt x="6987" y="598"/>
                  </a:cubicBezTo>
                  <a:cubicBezTo>
                    <a:pt x="6890" y="606"/>
                    <a:pt x="6807" y="675"/>
                    <a:pt x="6784" y="766"/>
                  </a:cubicBezTo>
                  <a:cubicBezTo>
                    <a:pt x="6721" y="998"/>
                    <a:pt x="6693" y="1238"/>
                    <a:pt x="6693" y="1479"/>
                  </a:cubicBezTo>
                  <a:cubicBezTo>
                    <a:pt x="6693" y="1836"/>
                    <a:pt x="6759" y="2183"/>
                    <a:pt x="6887" y="2514"/>
                  </a:cubicBezTo>
                  <a:cubicBezTo>
                    <a:pt x="6864" y="2698"/>
                    <a:pt x="6933" y="2869"/>
                    <a:pt x="7062" y="2987"/>
                  </a:cubicBezTo>
                  <a:cubicBezTo>
                    <a:pt x="6996" y="3410"/>
                    <a:pt x="6801" y="3802"/>
                    <a:pt x="6501" y="4108"/>
                  </a:cubicBezTo>
                  <a:cubicBezTo>
                    <a:pt x="6364" y="3710"/>
                    <a:pt x="6000" y="3416"/>
                    <a:pt x="5563" y="3387"/>
                  </a:cubicBezTo>
                  <a:cubicBezTo>
                    <a:pt x="5531" y="3064"/>
                    <a:pt x="5199" y="2778"/>
                    <a:pt x="4833" y="2778"/>
                  </a:cubicBezTo>
                  <a:cubicBezTo>
                    <a:pt x="4464" y="2778"/>
                    <a:pt x="4129" y="3067"/>
                    <a:pt x="4104" y="3396"/>
                  </a:cubicBezTo>
                  <a:cubicBezTo>
                    <a:pt x="3703" y="3453"/>
                    <a:pt x="3374" y="3730"/>
                    <a:pt x="3245" y="4108"/>
                  </a:cubicBezTo>
                  <a:cubicBezTo>
                    <a:pt x="2951" y="3802"/>
                    <a:pt x="2750" y="3410"/>
                    <a:pt x="2684" y="2987"/>
                  </a:cubicBezTo>
                  <a:cubicBezTo>
                    <a:pt x="2810" y="2869"/>
                    <a:pt x="2882" y="2698"/>
                    <a:pt x="2859" y="2514"/>
                  </a:cubicBezTo>
                  <a:cubicBezTo>
                    <a:pt x="2988" y="2183"/>
                    <a:pt x="3054" y="1836"/>
                    <a:pt x="3054" y="1479"/>
                  </a:cubicBezTo>
                  <a:cubicBezTo>
                    <a:pt x="3054" y="1238"/>
                    <a:pt x="3025" y="998"/>
                    <a:pt x="2962" y="766"/>
                  </a:cubicBezTo>
                  <a:cubicBezTo>
                    <a:pt x="2939" y="669"/>
                    <a:pt x="2856" y="603"/>
                    <a:pt x="2759" y="598"/>
                  </a:cubicBezTo>
                  <a:cubicBezTo>
                    <a:pt x="2754" y="597"/>
                    <a:pt x="2750" y="597"/>
                    <a:pt x="2746" y="597"/>
                  </a:cubicBezTo>
                  <a:cubicBezTo>
                    <a:pt x="2656" y="597"/>
                    <a:pt x="2571" y="653"/>
                    <a:pt x="2533" y="741"/>
                  </a:cubicBezTo>
                  <a:lnTo>
                    <a:pt x="2341" y="1218"/>
                  </a:lnTo>
                  <a:lnTo>
                    <a:pt x="2006" y="208"/>
                  </a:lnTo>
                  <a:cubicBezTo>
                    <a:pt x="1962" y="85"/>
                    <a:pt x="1850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5657300" y="2140294"/>
              <a:ext cx="63845" cy="9899"/>
            </a:xfrm>
            <a:custGeom>
              <a:avLst/>
              <a:gdLst/>
              <a:ahLst/>
              <a:cxnLst/>
              <a:rect l="l" t="t" r="r" b="b"/>
              <a:pathLst>
                <a:path w="2238" h="347" extrusionOk="0">
                  <a:moveTo>
                    <a:pt x="201" y="0"/>
                  </a:moveTo>
                  <a:cubicBezTo>
                    <a:pt x="118" y="0"/>
                    <a:pt x="43" y="55"/>
                    <a:pt x="26" y="135"/>
                  </a:cubicBezTo>
                  <a:cubicBezTo>
                    <a:pt x="0" y="249"/>
                    <a:pt x="86" y="346"/>
                    <a:pt x="198" y="346"/>
                  </a:cubicBezTo>
                  <a:lnTo>
                    <a:pt x="2046" y="346"/>
                  </a:lnTo>
                  <a:cubicBezTo>
                    <a:pt x="2135" y="346"/>
                    <a:pt x="2212" y="284"/>
                    <a:pt x="2224" y="192"/>
                  </a:cubicBezTo>
                  <a:cubicBezTo>
                    <a:pt x="2238" y="92"/>
                    <a:pt x="2158" y="0"/>
                    <a:pt x="2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5657300" y="2192043"/>
              <a:ext cx="63845" cy="9899"/>
            </a:xfrm>
            <a:custGeom>
              <a:avLst/>
              <a:gdLst/>
              <a:ahLst/>
              <a:cxnLst/>
              <a:rect l="l" t="t" r="r" b="b"/>
              <a:pathLst>
                <a:path w="2238" h="347" extrusionOk="0">
                  <a:moveTo>
                    <a:pt x="201" y="0"/>
                  </a:moveTo>
                  <a:cubicBezTo>
                    <a:pt x="118" y="0"/>
                    <a:pt x="43" y="52"/>
                    <a:pt x="26" y="135"/>
                  </a:cubicBezTo>
                  <a:cubicBezTo>
                    <a:pt x="0" y="249"/>
                    <a:pt x="86" y="346"/>
                    <a:pt x="198" y="346"/>
                  </a:cubicBezTo>
                  <a:lnTo>
                    <a:pt x="2046" y="346"/>
                  </a:lnTo>
                  <a:cubicBezTo>
                    <a:pt x="2135" y="346"/>
                    <a:pt x="2212" y="281"/>
                    <a:pt x="2224" y="192"/>
                  </a:cubicBezTo>
                  <a:cubicBezTo>
                    <a:pt x="2238" y="89"/>
                    <a:pt x="2158" y="0"/>
                    <a:pt x="2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48"/>
          <p:cNvGrpSpPr/>
          <p:nvPr/>
        </p:nvGrpSpPr>
        <p:grpSpPr>
          <a:xfrm>
            <a:off x="1680425" y="3066067"/>
            <a:ext cx="271592" cy="458700"/>
            <a:chOff x="1076658" y="2608302"/>
            <a:chExt cx="200748" cy="339049"/>
          </a:xfrm>
        </p:grpSpPr>
        <p:sp>
          <p:nvSpPr>
            <p:cNvPr id="1240" name="Google Shape;1240;p48"/>
            <p:cNvSpPr/>
            <p:nvPr/>
          </p:nvSpPr>
          <p:spPr>
            <a:xfrm>
              <a:off x="1164494" y="2679278"/>
              <a:ext cx="25418" cy="9985"/>
            </a:xfrm>
            <a:custGeom>
              <a:avLst/>
              <a:gdLst/>
              <a:ahLst/>
              <a:cxnLst/>
              <a:rect l="l" t="t" r="r" b="b"/>
              <a:pathLst>
                <a:path w="891" h="350" extrusionOk="0">
                  <a:moveTo>
                    <a:pt x="201" y="1"/>
                  </a:moveTo>
                  <a:cubicBezTo>
                    <a:pt x="118" y="1"/>
                    <a:pt x="43" y="55"/>
                    <a:pt x="23" y="138"/>
                  </a:cubicBezTo>
                  <a:cubicBezTo>
                    <a:pt x="0" y="253"/>
                    <a:pt x="86" y="350"/>
                    <a:pt x="192" y="350"/>
                  </a:cubicBezTo>
                  <a:lnTo>
                    <a:pt x="696" y="350"/>
                  </a:lnTo>
                  <a:cubicBezTo>
                    <a:pt x="787" y="350"/>
                    <a:pt x="865" y="284"/>
                    <a:pt x="876" y="195"/>
                  </a:cubicBezTo>
                  <a:cubicBezTo>
                    <a:pt x="890" y="92"/>
                    <a:pt x="807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1164494" y="2780665"/>
              <a:ext cx="25561" cy="9899"/>
            </a:xfrm>
            <a:custGeom>
              <a:avLst/>
              <a:gdLst/>
              <a:ahLst/>
              <a:cxnLst/>
              <a:rect l="l" t="t" r="r" b="b"/>
              <a:pathLst>
                <a:path w="896" h="347" extrusionOk="0">
                  <a:moveTo>
                    <a:pt x="201" y="0"/>
                  </a:moveTo>
                  <a:cubicBezTo>
                    <a:pt x="118" y="0"/>
                    <a:pt x="43" y="52"/>
                    <a:pt x="23" y="135"/>
                  </a:cubicBezTo>
                  <a:cubicBezTo>
                    <a:pt x="0" y="249"/>
                    <a:pt x="86" y="346"/>
                    <a:pt x="192" y="346"/>
                  </a:cubicBezTo>
                  <a:lnTo>
                    <a:pt x="696" y="346"/>
                  </a:lnTo>
                  <a:cubicBezTo>
                    <a:pt x="779" y="346"/>
                    <a:pt x="853" y="292"/>
                    <a:pt x="873" y="209"/>
                  </a:cubicBezTo>
                  <a:cubicBezTo>
                    <a:pt x="896" y="100"/>
                    <a:pt x="810" y="0"/>
                    <a:pt x="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1164494" y="2719131"/>
              <a:ext cx="25561" cy="9899"/>
            </a:xfrm>
            <a:custGeom>
              <a:avLst/>
              <a:gdLst/>
              <a:ahLst/>
              <a:cxnLst/>
              <a:rect l="l" t="t" r="r" b="b"/>
              <a:pathLst>
                <a:path w="896" h="347" extrusionOk="0">
                  <a:moveTo>
                    <a:pt x="201" y="0"/>
                  </a:moveTo>
                  <a:cubicBezTo>
                    <a:pt x="118" y="0"/>
                    <a:pt x="43" y="54"/>
                    <a:pt x="23" y="134"/>
                  </a:cubicBezTo>
                  <a:cubicBezTo>
                    <a:pt x="0" y="249"/>
                    <a:pt x="86" y="346"/>
                    <a:pt x="192" y="346"/>
                  </a:cubicBezTo>
                  <a:lnTo>
                    <a:pt x="696" y="346"/>
                  </a:lnTo>
                  <a:cubicBezTo>
                    <a:pt x="779" y="346"/>
                    <a:pt x="853" y="292"/>
                    <a:pt x="873" y="212"/>
                  </a:cubicBezTo>
                  <a:cubicBezTo>
                    <a:pt x="896" y="100"/>
                    <a:pt x="810" y="0"/>
                    <a:pt x="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1164665" y="2844881"/>
              <a:ext cx="25389" cy="9928"/>
            </a:xfrm>
            <a:custGeom>
              <a:avLst/>
              <a:gdLst/>
              <a:ahLst/>
              <a:cxnLst/>
              <a:rect l="l" t="t" r="r" b="b"/>
              <a:pathLst>
                <a:path w="890" h="348" extrusionOk="0">
                  <a:moveTo>
                    <a:pt x="192" y="1"/>
                  </a:moveTo>
                  <a:cubicBezTo>
                    <a:pt x="103" y="1"/>
                    <a:pt x="26" y="64"/>
                    <a:pt x="15" y="155"/>
                  </a:cubicBezTo>
                  <a:cubicBezTo>
                    <a:pt x="0" y="258"/>
                    <a:pt x="83" y="347"/>
                    <a:pt x="186" y="347"/>
                  </a:cubicBezTo>
                  <a:lnTo>
                    <a:pt x="690" y="347"/>
                  </a:lnTo>
                  <a:cubicBezTo>
                    <a:pt x="773" y="347"/>
                    <a:pt x="847" y="296"/>
                    <a:pt x="867" y="213"/>
                  </a:cubicBezTo>
                  <a:cubicBezTo>
                    <a:pt x="890" y="98"/>
                    <a:pt x="804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164180" y="2693314"/>
              <a:ext cx="25076" cy="23022"/>
            </a:xfrm>
            <a:custGeom>
              <a:avLst/>
              <a:gdLst/>
              <a:ahLst/>
              <a:cxnLst/>
              <a:rect l="l" t="t" r="r" b="b"/>
              <a:pathLst>
                <a:path w="879" h="807" extrusionOk="0">
                  <a:moveTo>
                    <a:pt x="200" y="1"/>
                  </a:moveTo>
                  <a:cubicBezTo>
                    <a:pt x="117" y="1"/>
                    <a:pt x="43" y="52"/>
                    <a:pt x="26" y="135"/>
                  </a:cubicBezTo>
                  <a:cubicBezTo>
                    <a:pt x="0" y="250"/>
                    <a:pt x="86" y="347"/>
                    <a:pt x="192" y="347"/>
                  </a:cubicBezTo>
                  <a:lnTo>
                    <a:pt x="529" y="347"/>
                  </a:lnTo>
                  <a:lnTo>
                    <a:pt x="529" y="625"/>
                  </a:lnTo>
                  <a:cubicBezTo>
                    <a:pt x="529" y="716"/>
                    <a:pt x="592" y="793"/>
                    <a:pt x="681" y="805"/>
                  </a:cubicBezTo>
                  <a:cubicBezTo>
                    <a:pt x="689" y="806"/>
                    <a:pt x="697" y="806"/>
                    <a:pt x="705" y="806"/>
                  </a:cubicBezTo>
                  <a:cubicBezTo>
                    <a:pt x="803" y="806"/>
                    <a:pt x="878" y="728"/>
                    <a:pt x="878" y="633"/>
                  </a:cubicBezTo>
                  <a:lnTo>
                    <a:pt x="878" y="173"/>
                  </a:lnTo>
                  <a:cubicBezTo>
                    <a:pt x="878" y="75"/>
                    <a:pt x="801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1166035" y="2734308"/>
              <a:ext cx="23706" cy="24562"/>
            </a:xfrm>
            <a:custGeom>
              <a:avLst/>
              <a:gdLst/>
              <a:ahLst/>
              <a:cxnLst/>
              <a:rect l="l" t="t" r="r" b="b"/>
              <a:pathLst>
                <a:path w="831" h="861" extrusionOk="0">
                  <a:moveTo>
                    <a:pt x="178" y="0"/>
                  </a:moveTo>
                  <a:cubicBezTo>
                    <a:pt x="81" y="0"/>
                    <a:pt x="1" y="80"/>
                    <a:pt x="1" y="175"/>
                  </a:cubicBezTo>
                  <a:lnTo>
                    <a:pt x="1" y="687"/>
                  </a:lnTo>
                  <a:cubicBezTo>
                    <a:pt x="1" y="782"/>
                    <a:pt x="78" y="860"/>
                    <a:pt x="173" y="860"/>
                  </a:cubicBezTo>
                  <a:cubicBezTo>
                    <a:pt x="186" y="860"/>
                    <a:pt x="199" y="859"/>
                    <a:pt x="213" y="856"/>
                  </a:cubicBezTo>
                  <a:cubicBezTo>
                    <a:pt x="296" y="838"/>
                    <a:pt x="350" y="761"/>
                    <a:pt x="350" y="681"/>
                  </a:cubicBezTo>
                  <a:lnTo>
                    <a:pt x="350" y="346"/>
                  </a:lnTo>
                  <a:lnTo>
                    <a:pt x="630" y="346"/>
                  </a:lnTo>
                  <a:cubicBezTo>
                    <a:pt x="713" y="346"/>
                    <a:pt x="788" y="295"/>
                    <a:pt x="808" y="212"/>
                  </a:cubicBezTo>
                  <a:cubicBezTo>
                    <a:pt x="831" y="97"/>
                    <a:pt x="745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164979" y="2748857"/>
              <a:ext cx="23706" cy="26531"/>
            </a:xfrm>
            <a:custGeom>
              <a:avLst/>
              <a:gdLst/>
              <a:ahLst/>
              <a:cxnLst/>
              <a:rect l="l" t="t" r="r" b="b"/>
              <a:pathLst>
                <a:path w="831" h="930" extrusionOk="0">
                  <a:moveTo>
                    <a:pt x="652" y="1"/>
                  </a:moveTo>
                  <a:cubicBezTo>
                    <a:pt x="557" y="1"/>
                    <a:pt x="484" y="78"/>
                    <a:pt x="484" y="174"/>
                  </a:cubicBezTo>
                  <a:lnTo>
                    <a:pt x="484" y="577"/>
                  </a:lnTo>
                  <a:lnTo>
                    <a:pt x="198" y="577"/>
                  </a:lnTo>
                  <a:cubicBezTo>
                    <a:pt x="115" y="577"/>
                    <a:pt x="41" y="632"/>
                    <a:pt x="21" y="712"/>
                  </a:cubicBezTo>
                  <a:cubicBezTo>
                    <a:pt x="1" y="829"/>
                    <a:pt x="81" y="929"/>
                    <a:pt x="192" y="929"/>
                  </a:cubicBezTo>
                  <a:lnTo>
                    <a:pt x="653" y="929"/>
                  </a:lnTo>
                  <a:cubicBezTo>
                    <a:pt x="750" y="929"/>
                    <a:pt x="830" y="849"/>
                    <a:pt x="830" y="752"/>
                  </a:cubicBezTo>
                  <a:lnTo>
                    <a:pt x="830" y="180"/>
                  </a:lnTo>
                  <a:cubicBezTo>
                    <a:pt x="830" y="100"/>
                    <a:pt x="776" y="22"/>
                    <a:pt x="693" y="5"/>
                  </a:cubicBezTo>
                  <a:cubicBezTo>
                    <a:pt x="679" y="2"/>
                    <a:pt x="666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165949" y="2797810"/>
              <a:ext cx="23535" cy="24534"/>
            </a:xfrm>
            <a:custGeom>
              <a:avLst/>
              <a:gdLst/>
              <a:ahLst/>
              <a:cxnLst/>
              <a:rect l="l" t="t" r="r" b="b"/>
              <a:pathLst>
                <a:path w="825" h="860" extrusionOk="0">
                  <a:moveTo>
                    <a:pt x="178" y="0"/>
                  </a:moveTo>
                  <a:cubicBezTo>
                    <a:pt x="81" y="0"/>
                    <a:pt x="1" y="77"/>
                    <a:pt x="1" y="175"/>
                  </a:cubicBezTo>
                  <a:lnTo>
                    <a:pt x="1" y="687"/>
                  </a:lnTo>
                  <a:cubicBezTo>
                    <a:pt x="1" y="782"/>
                    <a:pt x="79" y="860"/>
                    <a:pt x="175" y="860"/>
                  </a:cubicBezTo>
                  <a:cubicBezTo>
                    <a:pt x="182" y="860"/>
                    <a:pt x="190" y="859"/>
                    <a:pt x="198" y="858"/>
                  </a:cubicBezTo>
                  <a:cubicBezTo>
                    <a:pt x="287" y="847"/>
                    <a:pt x="353" y="767"/>
                    <a:pt x="353" y="678"/>
                  </a:cubicBezTo>
                  <a:lnTo>
                    <a:pt x="353" y="349"/>
                  </a:lnTo>
                  <a:lnTo>
                    <a:pt x="630" y="349"/>
                  </a:lnTo>
                  <a:cubicBezTo>
                    <a:pt x="719" y="349"/>
                    <a:pt x="799" y="286"/>
                    <a:pt x="811" y="195"/>
                  </a:cubicBezTo>
                  <a:cubicBezTo>
                    <a:pt x="825" y="89"/>
                    <a:pt x="742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164979" y="2812445"/>
              <a:ext cx="23706" cy="26445"/>
            </a:xfrm>
            <a:custGeom>
              <a:avLst/>
              <a:gdLst/>
              <a:ahLst/>
              <a:cxnLst/>
              <a:rect l="l" t="t" r="r" b="b"/>
              <a:pathLst>
                <a:path w="831" h="927" extrusionOk="0">
                  <a:moveTo>
                    <a:pt x="652" y="0"/>
                  </a:moveTo>
                  <a:cubicBezTo>
                    <a:pt x="557" y="0"/>
                    <a:pt x="484" y="78"/>
                    <a:pt x="484" y="174"/>
                  </a:cubicBezTo>
                  <a:lnTo>
                    <a:pt x="484" y="577"/>
                  </a:lnTo>
                  <a:lnTo>
                    <a:pt x="198" y="577"/>
                  </a:lnTo>
                  <a:cubicBezTo>
                    <a:pt x="115" y="577"/>
                    <a:pt x="41" y="629"/>
                    <a:pt x="21" y="712"/>
                  </a:cubicBezTo>
                  <a:cubicBezTo>
                    <a:pt x="1" y="826"/>
                    <a:pt x="81" y="926"/>
                    <a:pt x="192" y="926"/>
                  </a:cubicBezTo>
                  <a:lnTo>
                    <a:pt x="653" y="926"/>
                  </a:lnTo>
                  <a:cubicBezTo>
                    <a:pt x="750" y="926"/>
                    <a:pt x="830" y="849"/>
                    <a:pt x="830" y="752"/>
                  </a:cubicBezTo>
                  <a:lnTo>
                    <a:pt x="830" y="179"/>
                  </a:lnTo>
                  <a:cubicBezTo>
                    <a:pt x="830" y="96"/>
                    <a:pt x="776" y="22"/>
                    <a:pt x="693" y="5"/>
                  </a:cubicBezTo>
                  <a:cubicBezTo>
                    <a:pt x="679" y="2"/>
                    <a:pt x="666" y="0"/>
                    <a:pt x="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1136651" y="2608302"/>
              <a:ext cx="87522" cy="216952"/>
            </a:xfrm>
            <a:custGeom>
              <a:avLst/>
              <a:gdLst/>
              <a:ahLst/>
              <a:cxnLst/>
              <a:rect l="l" t="t" r="r" b="b"/>
              <a:pathLst>
                <a:path w="3068" h="7605" extrusionOk="0">
                  <a:moveTo>
                    <a:pt x="1423" y="0"/>
                  </a:moveTo>
                  <a:cubicBezTo>
                    <a:pt x="1347" y="0"/>
                    <a:pt x="1271" y="33"/>
                    <a:pt x="1220" y="97"/>
                  </a:cubicBezTo>
                  <a:lnTo>
                    <a:pt x="1214" y="100"/>
                  </a:lnTo>
                  <a:lnTo>
                    <a:pt x="132" y="1470"/>
                  </a:lnTo>
                  <a:cubicBezTo>
                    <a:pt x="95" y="1513"/>
                    <a:pt x="75" y="1570"/>
                    <a:pt x="70" y="1628"/>
                  </a:cubicBezTo>
                  <a:lnTo>
                    <a:pt x="7" y="2969"/>
                  </a:lnTo>
                  <a:cubicBezTo>
                    <a:pt x="1" y="3067"/>
                    <a:pt x="78" y="3147"/>
                    <a:pt x="175" y="3153"/>
                  </a:cubicBezTo>
                  <a:cubicBezTo>
                    <a:pt x="177" y="3153"/>
                    <a:pt x="179" y="3153"/>
                    <a:pt x="181" y="3153"/>
                  </a:cubicBezTo>
                  <a:cubicBezTo>
                    <a:pt x="273" y="3153"/>
                    <a:pt x="353" y="3082"/>
                    <a:pt x="356" y="2987"/>
                  </a:cubicBezTo>
                  <a:lnTo>
                    <a:pt x="421" y="1671"/>
                  </a:lnTo>
                  <a:lnTo>
                    <a:pt x="1426" y="400"/>
                  </a:lnTo>
                  <a:lnTo>
                    <a:pt x="2430" y="1671"/>
                  </a:lnTo>
                  <a:lnTo>
                    <a:pt x="2713" y="7438"/>
                  </a:lnTo>
                  <a:cubicBezTo>
                    <a:pt x="2716" y="7533"/>
                    <a:pt x="2796" y="7604"/>
                    <a:pt x="2888" y="7604"/>
                  </a:cubicBezTo>
                  <a:lnTo>
                    <a:pt x="2896" y="7604"/>
                  </a:lnTo>
                  <a:cubicBezTo>
                    <a:pt x="2994" y="7602"/>
                    <a:pt x="3068" y="7519"/>
                    <a:pt x="3059" y="7421"/>
                  </a:cubicBezTo>
                  <a:lnTo>
                    <a:pt x="2779" y="1628"/>
                  </a:lnTo>
                  <a:cubicBezTo>
                    <a:pt x="2773" y="1570"/>
                    <a:pt x="2756" y="1516"/>
                    <a:pt x="2716" y="1470"/>
                  </a:cubicBezTo>
                  <a:lnTo>
                    <a:pt x="1635" y="100"/>
                  </a:lnTo>
                  <a:lnTo>
                    <a:pt x="1629" y="97"/>
                  </a:lnTo>
                  <a:cubicBezTo>
                    <a:pt x="1576" y="33"/>
                    <a:pt x="1499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076658" y="2709090"/>
              <a:ext cx="200748" cy="238262"/>
            </a:xfrm>
            <a:custGeom>
              <a:avLst/>
              <a:gdLst/>
              <a:ahLst/>
              <a:cxnLst/>
              <a:rect l="l" t="t" r="r" b="b"/>
              <a:pathLst>
                <a:path w="7037" h="8352" extrusionOk="0">
                  <a:moveTo>
                    <a:pt x="5271" y="6223"/>
                  </a:moveTo>
                  <a:lnTo>
                    <a:pt x="5271" y="6990"/>
                  </a:lnTo>
                  <a:lnTo>
                    <a:pt x="2782" y="6990"/>
                  </a:lnTo>
                  <a:cubicBezTo>
                    <a:pt x="2699" y="6990"/>
                    <a:pt x="2625" y="7044"/>
                    <a:pt x="2605" y="7124"/>
                  </a:cubicBezTo>
                  <a:cubicBezTo>
                    <a:pt x="2582" y="7239"/>
                    <a:pt x="2667" y="7336"/>
                    <a:pt x="2773" y="7336"/>
                  </a:cubicBezTo>
                  <a:lnTo>
                    <a:pt x="6684" y="7336"/>
                  </a:lnTo>
                  <a:lnTo>
                    <a:pt x="6684" y="8008"/>
                  </a:lnTo>
                  <a:lnTo>
                    <a:pt x="350" y="8008"/>
                  </a:lnTo>
                  <a:lnTo>
                    <a:pt x="350" y="7336"/>
                  </a:lnTo>
                  <a:lnTo>
                    <a:pt x="2027" y="7336"/>
                  </a:lnTo>
                  <a:cubicBezTo>
                    <a:pt x="2110" y="7336"/>
                    <a:pt x="2184" y="7281"/>
                    <a:pt x="2201" y="7201"/>
                  </a:cubicBezTo>
                  <a:cubicBezTo>
                    <a:pt x="2227" y="7087"/>
                    <a:pt x="2141" y="6990"/>
                    <a:pt x="2032" y="6990"/>
                  </a:cubicBezTo>
                  <a:lnTo>
                    <a:pt x="1766" y="6990"/>
                  </a:lnTo>
                  <a:lnTo>
                    <a:pt x="1766" y="6223"/>
                  </a:lnTo>
                  <a:close/>
                  <a:moveTo>
                    <a:pt x="2247" y="0"/>
                  </a:moveTo>
                  <a:cubicBezTo>
                    <a:pt x="2152" y="0"/>
                    <a:pt x="2072" y="71"/>
                    <a:pt x="2070" y="166"/>
                  </a:cubicBezTo>
                  <a:lnTo>
                    <a:pt x="1789" y="5865"/>
                  </a:lnTo>
                  <a:lnTo>
                    <a:pt x="1595" y="5865"/>
                  </a:lnTo>
                  <a:cubicBezTo>
                    <a:pt x="1497" y="5865"/>
                    <a:pt x="1417" y="5945"/>
                    <a:pt x="1417" y="6043"/>
                  </a:cubicBezTo>
                  <a:lnTo>
                    <a:pt x="1417" y="6981"/>
                  </a:lnTo>
                  <a:lnTo>
                    <a:pt x="178" y="6981"/>
                  </a:lnTo>
                  <a:cubicBezTo>
                    <a:pt x="81" y="6981"/>
                    <a:pt x="1" y="7061"/>
                    <a:pt x="1" y="7158"/>
                  </a:cubicBezTo>
                  <a:lnTo>
                    <a:pt x="1" y="8177"/>
                  </a:lnTo>
                  <a:cubicBezTo>
                    <a:pt x="1" y="8274"/>
                    <a:pt x="81" y="8351"/>
                    <a:pt x="178" y="8351"/>
                  </a:cubicBezTo>
                  <a:lnTo>
                    <a:pt x="6862" y="8351"/>
                  </a:lnTo>
                  <a:cubicBezTo>
                    <a:pt x="6959" y="8351"/>
                    <a:pt x="7036" y="8274"/>
                    <a:pt x="7036" y="8177"/>
                  </a:cubicBezTo>
                  <a:lnTo>
                    <a:pt x="7036" y="7158"/>
                  </a:lnTo>
                  <a:cubicBezTo>
                    <a:pt x="7033" y="7064"/>
                    <a:pt x="6956" y="6987"/>
                    <a:pt x="6859" y="6987"/>
                  </a:cubicBezTo>
                  <a:lnTo>
                    <a:pt x="5617" y="6987"/>
                  </a:lnTo>
                  <a:lnTo>
                    <a:pt x="5617" y="6045"/>
                  </a:lnTo>
                  <a:cubicBezTo>
                    <a:pt x="5617" y="5948"/>
                    <a:pt x="5540" y="5871"/>
                    <a:pt x="5443" y="5871"/>
                  </a:cubicBezTo>
                  <a:lnTo>
                    <a:pt x="5245" y="5871"/>
                  </a:lnTo>
                  <a:lnTo>
                    <a:pt x="5185" y="4635"/>
                  </a:lnTo>
                  <a:cubicBezTo>
                    <a:pt x="5180" y="4541"/>
                    <a:pt x="5105" y="4472"/>
                    <a:pt x="5013" y="4472"/>
                  </a:cubicBezTo>
                  <a:cubicBezTo>
                    <a:pt x="5009" y="4472"/>
                    <a:pt x="5006" y="4472"/>
                    <a:pt x="5002" y="4472"/>
                  </a:cubicBezTo>
                  <a:cubicBezTo>
                    <a:pt x="4905" y="4475"/>
                    <a:pt x="4830" y="4558"/>
                    <a:pt x="4836" y="4655"/>
                  </a:cubicBezTo>
                  <a:lnTo>
                    <a:pt x="4899" y="5871"/>
                  </a:lnTo>
                  <a:lnTo>
                    <a:pt x="2138" y="5871"/>
                  </a:lnTo>
                  <a:lnTo>
                    <a:pt x="2416" y="183"/>
                  </a:lnTo>
                  <a:cubicBezTo>
                    <a:pt x="2419" y="86"/>
                    <a:pt x="2347" y="6"/>
                    <a:pt x="2253" y="0"/>
                  </a:cubicBezTo>
                  <a:cubicBezTo>
                    <a:pt x="2251" y="0"/>
                    <a:pt x="2249" y="0"/>
                    <a:pt x="2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7115412" y="3048407"/>
            <a:ext cx="305015" cy="457851"/>
            <a:chOff x="3355967" y="2608758"/>
            <a:chExt cx="225453" cy="338422"/>
          </a:xfrm>
        </p:grpSpPr>
        <p:sp>
          <p:nvSpPr>
            <p:cNvPr id="1281" name="Google Shape;1281;p48"/>
            <p:cNvSpPr/>
            <p:nvPr/>
          </p:nvSpPr>
          <p:spPr>
            <a:xfrm>
              <a:off x="3355967" y="2608758"/>
              <a:ext cx="214270" cy="338422"/>
            </a:xfrm>
            <a:custGeom>
              <a:avLst/>
              <a:gdLst/>
              <a:ahLst/>
              <a:cxnLst/>
              <a:rect l="l" t="t" r="r" b="b"/>
              <a:pathLst>
                <a:path w="7511" h="11863" extrusionOk="0">
                  <a:moveTo>
                    <a:pt x="3951" y="350"/>
                  </a:moveTo>
                  <a:cubicBezTo>
                    <a:pt x="4180" y="350"/>
                    <a:pt x="4346" y="542"/>
                    <a:pt x="4346" y="676"/>
                  </a:cubicBezTo>
                  <a:cubicBezTo>
                    <a:pt x="4346" y="696"/>
                    <a:pt x="4340" y="725"/>
                    <a:pt x="4312" y="753"/>
                  </a:cubicBezTo>
                  <a:cubicBezTo>
                    <a:pt x="4194" y="733"/>
                    <a:pt x="4074" y="722"/>
                    <a:pt x="3951" y="722"/>
                  </a:cubicBezTo>
                  <a:cubicBezTo>
                    <a:pt x="3831" y="722"/>
                    <a:pt x="3708" y="733"/>
                    <a:pt x="3591" y="753"/>
                  </a:cubicBezTo>
                  <a:cubicBezTo>
                    <a:pt x="3565" y="725"/>
                    <a:pt x="3559" y="696"/>
                    <a:pt x="3559" y="676"/>
                  </a:cubicBezTo>
                  <a:cubicBezTo>
                    <a:pt x="3559" y="542"/>
                    <a:pt x="3722" y="350"/>
                    <a:pt x="3951" y="350"/>
                  </a:cubicBezTo>
                  <a:close/>
                  <a:moveTo>
                    <a:pt x="2944" y="2430"/>
                  </a:moveTo>
                  <a:cubicBezTo>
                    <a:pt x="3164" y="2521"/>
                    <a:pt x="3448" y="2573"/>
                    <a:pt x="3788" y="2587"/>
                  </a:cubicBezTo>
                  <a:lnTo>
                    <a:pt x="3788" y="5217"/>
                  </a:lnTo>
                  <a:cubicBezTo>
                    <a:pt x="2907" y="5159"/>
                    <a:pt x="2515" y="4653"/>
                    <a:pt x="2515" y="3589"/>
                  </a:cubicBezTo>
                  <a:cubicBezTo>
                    <a:pt x="2515" y="3154"/>
                    <a:pt x="2667" y="2736"/>
                    <a:pt x="2944" y="2430"/>
                  </a:cubicBezTo>
                  <a:close/>
                  <a:moveTo>
                    <a:pt x="3963" y="1068"/>
                  </a:moveTo>
                  <a:cubicBezTo>
                    <a:pt x="4661" y="1068"/>
                    <a:pt x="5179" y="1491"/>
                    <a:pt x="5179" y="1783"/>
                  </a:cubicBezTo>
                  <a:cubicBezTo>
                    <a:pt x="5179" y="1969"/>
                    <a:pt x="4953" y="2078"/>
                    <a:pt x="4790" y="2135"/>
                  </a:cubicBezTo>
                  <a:cubicBezTo>
                    <a:pt x="4764" y="2141"/>
                    <a:pt x="4741" y="2164"/>
                    <a:pt x="4732" y="2187"/>
                  </a:cubicBezTo>
                  <a:cubicBezTo>
                    <a:pt x="4674" y="2343"/>
                    <a:pt x="4777" y="2455"/>
                    <a:pt x="4890" y="2455"/>
                  </a:cubicBezTo>
                  <a:cubicBezTo>
                    <a:pt x="4910" y="2455"/>
                    <a:pt x="4930" y="2451"/>
                    <a:pt x="4950" y="2444"/>
                  </a:cubicBezTo>
                  <a:cubicBezTo>
                    <a:pt x="4961" y="2441"/>
                    <a:pt x="4970" y="2438"/>
                    <a:pt x="4984" y="2430"/>
                  </a:cubicBezTo>
                  <a:cubicBezTo>
                    <a:pt x="5253" y="2736"/>
                    <a:pt x="5408" y="3154"/>
                    <a:pt x="5408" y="3589"/>
                  </a:cubicBezTo>
                  <a:cubicBezTo>
                    <a:pt x="5408" y="4653"/>
                    <a:pt x="5013" y="5159"/>
                    <a:pt x="4134" y="5217"/>
                  </a:cubicBezTo>
                  <a:lnTo>
                    <a:pt x="4134" y="2587"/>
                  </a:lnTo>
                  <a:cubicBezTo>
                    <a:pt x="4163" y="2587"/>
                    <a:pt x="4192" y="2584"/>
                    <a:pt x="4217" y="2584"/>
                  </a:cubicBezTo>
                  <a:cubicBezTo>
                    <a:pt x="4240" y="2582"/>
                    <a:pt x="4263" y="2570"/>
                    <a:pt x="4277" y="2553"/>
                  </a:cubicBezTo>
                  <a:cubicBezTo>
                    <a:pt x="4401" y="2401"/>
                    <a:pt x="4293" y="2241"/>
                    <a:pt x="4156" y="2241"/>
                  </a:cubicBezTo>
                  <a:cubicBezTo>
                    <a:pt x="4153" y="2241"/>
                    <a:pt x="4151" y="2241"/>
                    <a:pt x="4149" y="2241"/>
                  </a:cubicBezTo>
                  <a:cubicBezTo>
                    <a:pt x="4092" y="2244"/>
                    <a:pt x="4034" y="2246"/>
                    <a:pt x="3975" y="2246"/>
                  </a:cubicBezTo>
                  <a:cubicBezTo>
                    <a:pt x="3403" y="2246"/>
                    <a:pt x="2747" y="2105"/>
                    <a:pt x="2747" y="1783"/>
                  </a:cubicBezTo>
                  <a:cubicBezTo>
                    <a:pt x="2747" y="1491"/>
                    <a:pt x="3262" y="1068"/>
                    <a:pt x="3963" y="1068"/>
                  </a:cubicBezTo>
                  <a:close/>
                  <a:moveTo>
                    <a:pt x="5734" y="3986"/>
                  </a:moveTo>
                  <a:lnTo>
                    <a:pt x="6641" y="4876"/>
                  </a:lnTo>
                  <a:lnTo>
                    <a:pt x="5834" y="6043"/>
                  </a:lnTo>
                  <a:cubicBezTo>
                    <a:pt x="5811" y="6075"/>
                    <a:pt x="5799" y="6118"/>
                    <a:pt x="5805" y="6158"/>
                  </a:cubicBezTo>
                  <a:lnTo>
                    <a:pt x="5822" y="6355"/>
                  </a:lnTo>
                  <a:cubicBezTo>
                    <a:pt x="5296" y="5958"/>
                    <a:pt x="4652" y="5720"/>
                    <a:pt x="3951" y="5720"/>
                  </a:cubicBezTo>
                  <a:cubicBezTo>
                    <a:pt x="3359" y="5720"/>
                    <a:pt x="2781" y="5889"/>
                    <a:pt x="2289" y="6212"/>
                  </a:cubicBezTo>
                  <a:cubicBezTo>
                    <a:pt x="2220" y="6255"/>
                    <a:pt x="2152" y="6301"/>
                    <a:pt x="2089" y="6350"/>
                  </a:cubicBezTo>
                  <a:lnTo>
                    <a:pt x="2106" y="6158"/>
                  </a:lnTo>
                  <a:cubicBezTo>
                    <a:pt x="2109" y="6118"/>
                    <a:pt x="2100" y="6075"/>
                    <a:pt x="2077" y="6043"/>
                  </a:cubicBezTo>
                  <a:lnTo>
                    <a:pt x="1270" y="4876"/>
                  </a:lnTo>
                  <a:lnTo>
                    <a:pt x="2177" y="3986"/>
                  </a:lnTo>
                  <a:cubicBezTo>
                    <a:pt x="2220" y="4395"/>
                    <a:pt x="2335" y="4719"/>
                    <a:pt x="2521" y="4971"/>
                  </a:cubicBezTo>
                  <a:cubicBezTo>
                    <a:pt x="2818" y="5368"/>
                    <a:pt x="3302" y="5568"/>
                    <a:pt x="3954" y="5568"/>
                  </a:cubicBezTo>
                  <a:cubicBezTo>
                    <a:pt x="4609" y="5568"/>
                    <a:pt x="5093" y="5368"/>
                    <a:pt x="5390" y="4971"/>
                  </a:cubicBezTo>
                  <a:cubicBezTo>
                    <a:pt x="5573" y="4719"/>
                    <a:pt x="5691" y="4398"/>
                    <a:pt x="5734" y="3986"/>
                  </a:cubicBezTo>
                  <a:close/>
                  <a:moveTo>
                    <a:pt x="3951" y="1"/>
                  </a:moveTo>
                  <a:cubicBezTo>
                    <a:pt x="3525" y="1"/>
                    <a:pt x="3210" y="356"/>
                    <a:pt x="3210" y="673"/>
                  </a:cubicBezTo>
                  <a:cubicBezTo>
                    <a:pt x="3210" y="736"/>
                    <a:pt x="3222" y="796"/>
                    <a:pt x="3245" y="851"/>
                  </a:cubicBezTo>
                  <a:cubicBezTo>
                    <a:pt x="3061" y="919"/>
                    <a:pt x="2893" y="1011"/>
                    <a:pt x="2761" y="1122"/>
                  </a:cubicBezTo>
                  <a:lnTo>
                    <a:pt x="1476" y="1460"/>
                  </a:lnTo>
                  <a:lnTo>
                    <a:pt x="721" y="585"/>
                  </a:lnTo>
                  <a:cubicBezTo>
                    <a:pt x="686" y="545"/>
                    <a:pt x="638" y="524"/>
                    <a:pt x="589" y="524"/>
                  </a:cubicBezTo>
                  <a:cubicBezTo>
                    <a:pt x="549" y="524"/>
                    <a:pt x="508" y="538"/>
                    <a:pt x="475" y="567"/>
                  </a:cubicBezTo>
                  <a:cubicBezTo>
                    <a:pt x="404" y="630"/>
                    <a:pt x="392" y="739"/>
                    <a:pt x="458" y="813"/>
                  </a:cubicBezTo>
                  <a:lnTo>
                    <a:pt x="1285" y="1772"/>
                  </a:lnTo>
                  <a:cubicBezTo>
                    <a:pt x="1318" y="1811"/>
                    <a:pt x="1364" y="1832"/>
                    <a:pt x="1413" y="1832"/>
                  </a:cubicBezTo>
                  <a:cubicBezTo>
                    <a:pt x="1428" y="1832"/>
                    <a:pt x="1444" y="1830"/>
                    <a:pt x="1459" y="1826"/>
                  </a:cubicBezTo>
                  <a:lnTo>
                    <a:pt x="2423" y="1569"/>
                  </a:lnTo>
                  <a:lnTo>
                    <a:pt x="2423" y="1569"/>
                  </a:lnTo>
                  <a:cubicBezTo>
                    <a:pt x="2401" y="1640"/>
                    <a:pt x="2389" y="1712"/>
                    <a:pt x="2389" y="1783"/>
                  </a:cubicBezTo>
                  <a:cubicBezTo>
                    <a:pt x="2389" y="1969"/>
                    <a:pt x="2472" y="2127"/>
                    <a:pt x="2624" y="2255"/>
                  </a:cubicBezTo>
                  <a:cubicBezTo>
                    <a:pt x="2504" y="2401"/>
                    <a:pt x="2403" y="2567"/>
                    <a:pt x="2329" y="2745"/>
                  </a:cubicBezTo>
                  <a:lnTo>
                    <a:pt x="727" y="3380"/>
                  </a:lnTo>
                  <a:cubicBezTo>
                    <a:pt x="678" y="3397"/>
                    <a:pt x="644" y="3434"/>
                    <a:pt x="627" y="3483"/>
                  </a:cubicBezTo>
                  <a:lnTo>
                    <a:pt x="14" y="5214"/>
                  </a:lnTo>
                  <a:cubicBezTo>
                    <a:pt x="0" y="5254"/>
                    <a:pt x="0" y="5300"/>
                    <a:pt x="17" y="5340"/>
                  </a:cubicBezTo>
                  <a:lnTo>
                    <a:pt x="298" y="6018"/>
                  </a:lnTo>
                  <a:cubicBezTo>
                    <a:pt x="324" y="6085"/>
                    <a:pt x="389" y="6125"/>
                    <a:pt x="456" y="6125"/>
                  </a:cubicBezTo>
                  <a:cubicBezTo>
                    <a:pt x="478" y="6125"/>
                    <a:pt x="500" y="6121"/>
                    <a:pt x="521" y="6112"/>
                  </a:cubicBezTo>
                  <a:cubicBezTo>
                    <a:pt x="612" y="6075"/>
                    <a:pt x="655" y="5972"/>
                    <a:pt x="615" y="5886"/>
                  </a:cubicBezTo>
                  <a:lnTo>
                    <a:pt x="361" y="5268"/>
                  </a:lnTo>
                  <a:lnTo>
                    <a:pt x="927" y="3672"/>
                  </a:lnTo>
                  <a:lnTo>
                    <a:pt x="2200" y="3168"/>
                  </a:lnTo>
                  <a:lnTo>
                    <a:pt x="2200" y="3168"/>
                  </a:lnTo>
                  <a:cubicBezTo>
                    <a:pt x="2177" y="3282"/>
                    <a:pt x="2163" y="3400"/>
                    <a:pt x="2160" y="3517"/>
                  </a:cubicBezTo>
                  <a:lnTo>
                    <a:pt x="921" y="4733"/>
                  </a:lnTo>
                  <a:cubicBezTo>
                    <a:pt x="861" y="4796"/>
                    <a:pt x="856" y="4888"/>
                    <a:pt x="901" y="4956"/>
                  </a:cubicBezTo>
                  <a:lnTo>
                    <a:pt x="1757" y="6189"/>
                  </a:lnTo>
                  <a:lnTo>
                    <a:pt x="1714" y="6693"/>
                  </a:lnTo>
                  <a:cubicBezTo>
                    <a:pt x="1494" y="6927"/>
                    <a:pt x="1316" y="7191"/>
                    <a:pt x="1176" y="7480"/>
                  </a:cubicBezTo>
                  <a:cubicBezTo>
                    <a:pt x="1136" y="7565"/>
                    <a:pt x="1173" y="7671"/>
                    <a:pt x="1259" y="7714"/>
                  </a:cubicBezTo>
                  <a:cubicBezTo>
                    <a:pt x="1282" y="7724"/>
                    <a:pt x="1307" y="7729"/>
                    <a:pt x="1331" y="7729"/>
                  </a:cubicBezTo>
                  <a:cubicBezTo>
                    <a:pt x="1396" y="7729"/>
                    <a:pt x="1459" y="7694"/>
                    <a:pt x="1491" y="7631"/>
                  </a:cubicBezTo>
                  <a:cubicBezTo>
                    <a:pt x="1571" y="7462"/>
                    <a:pt x="1665" y="7305"/>
                    <a:pt x="1777" y="7159"/>
                  </a:cubicBezTo>
                  <a:cubicBezTo>
                    <a:pt x="1804" y="7174"/>
                    <a:pt x="1832" y="7181"/>
                    <a:pt x="1860" y="7181"/>
                  </a:cubicBezTo>
                  <a:cubicBezTo>
                    <a:pt x="1946" y="7181"/>
                    <a:pt x="2026" y="7117"/>
                    <a:pt x="2034" y="7022"/>
                  </a:cubicBezTo>
                  <a:lnTo>
                    <a:pt x="2049" y="6850"/>
                  </a:lnTo>
                  <a:cubicBezTo>
                    <a:pt x="2549" y="6361"/>
                    <a:pt x="3233" y="6072"/>
                    <a:pt x="3954" y="6072"/>
                  </a:cubicBezTo>
                  <a:cubicBezTo>
                    <a:pt x="4695" y="6072"/>
                    <a:pt x="5367" y="6370"/>
                    <a:pt x="5862" y="6850"/>
                  </a:cubicBezTo>
                  <a:lnTo>
                    <a:pt x="5877" y="7022"/>
                  </a:lnTo>
                  <a:cubicBezTo>
                    <a:pt x="5883" y="7118"/>
                    <a:pt x="5964" y="7182"/>
                    <a:pt x="6052" y="7182"/>
                  </a:cubicBezTo>
                  <a:cubicBezTo>
                    <a:pt x="6079" y="7182"/>
                    <a:pt x="6108" y="7176"/>
                    <a:pt x="6134" y="7162"/>
                  </a:cubicBezTo>
                  <a:cubicBezTo>
                    <a:pt x="6478" y="7617"/>
                    <a:pt x="6678" y="8181"/>
                    <a:pt x="6678" y="8793"/>
                  </a:cubicBezTo>
                  <a:cubicBezTo>
                    <a:pt x="6678" y="10295"/>
                    <a:pt x="5456" y="11514"/>
                    <a:pt x="3954" y="11514"/>
                  </a:cubicBezTo>
                  <a:cubicBezTo>
                    <a:pt x="2452" y="11514"/>
                    <a:pt x="1233" y="10295"/>
                    <a:pt x="1233" y="8793"/>
                  </a:cubicBezTo>
                  <a:cubicBezTo>
                    <a:pt x="1233" y="8624"/>
                    <a:pt x="1248" y="8458"/>
                    <a:pt x="1279" y="8292"/>
                  </a:cubicBezTo>
                  <a:cubicBezTo>
                    <a:pt x="1299" y="8201"/>
                    <a:pt x="1233" y="8106"/>
                    <a:pt x="1142" y="8089"/>
                  </a:cubicBezTo>
                  <a:cubicBezTo>
                    <a:pt x="1131" y="8087"/>
                    <a:pt x="1120" y="8086"/>
                    <a:pt x="1109" y="8086"/>
                  </a:cubicBezTo>
                  <a:cubicBezTo>
                    <a:pt x="1027" y="8086"/>
                    <a:pt x="953" y="8143"/>
                    <a:pt x="936" y="8229"/>
                  </a:cubicBezTo>
                  <a:cubicBezTo>
                    <a:pt x="901" y="8415"/>
                    <a:pt x="887" y="8604"/>
                    <a:pt x="887" y="8793"/>
                  </a:cubicBezTo>
                  <a:cubicBezTo>
                    <a:pt x="887" y="10484"/>
                    <a:pt x="2263" y="11863"/>
                    <a:pt x="3954" y="11863"/>
                  </a:cubicBezTo>
                  <a:cubicBezTo>
                    <a:pt x="5648" y="11863"/>
                    <a:pt x="7024" y="10484"/>
                    <a:pt x="7024" y="8793"/>
                  </a:cubicBezTo>
                  <a:cubicBezTo>
                    <a:pt x="7024" y="7986"/>
                    <a:pt x="6709" y="7248"/>
                    <a:pt x="6197" y="6699"/>
                  </a:cubicBezTo>
                  <a:lnTo>
                    <a:pt x="6154" y="6192"/>
                  </a:lnTo>
                  <a:lnTo>
                    <a:pt x="7007" y="4956"/>
                  </a:lnTo>
                  <a:cubicBezTo>
                    <a:pt x="7053" y="4888"/>
                    <a:pt x="7044" y="4790"/>
                    <a:pt x="6984" y="4733"/>
                  </a:cubicBezTo>
                  <a:lnTo>
                    <a:pt x="5748" y="3517"/>
                  </a:lnTo>
                  <a:cubicBezTo>
                    <a:pt x="5742" y="3400"/>
                    <a:pt x="5728" y="3282"/>
                    <a:pt x="5708" y="3168"/>
                  </a:cubicBezTo>
                  <a:lnTo>
                    <a:pt x="5708" y="3168"/>
                  </a:lnTo>
                  <a:lnTo>
                    <a:pt x="6028" y="3297"/>
                  </a:lnTo>
                  <a:cubicBezTo>
                    <a:pt x="6050" y="3305"/>
                    <a:pt x="6072" y="3309"/>
                    <a:pt x="6093" y="3309"/>
                  </a:cubicBezTo>
                  <a:cubicBezTo>
                    <a:pt x="6163" y="3309"/>
                    <a:pt x="6228" y="3268"/>
                    <a:pt x="6254" y="3200"/>
                  </a:cubicBezTo>
                  <a:cubicBezTo>
                    <a:pt x="6292" y="3111"/>
                    <a:pt x="6249" y="3011"/>
                    <a:pt x="6157" y="2973"/>
                  </a:cubicBezTo>
                  <a:lnTo>
                    <a:pt x="5576" y="2745"/>
                  </a:lnTo>
                  <a:cubicBezTo>
                    <a:pt x="5499" y="2567"/>
                    <a:pt x="5399" y="2401"/>
                    <a:pt x="5279" y="2255"/>
                  </a:cubicBezTo>
                  <a:cubicBezTo>
                    <a:pt x="5479" y="2092"/>
                    <a:pt x="5513" y="1901"/>
                    <a:pt x="5513" y="1783"/>
                  </a:cubicBezTo>
                  <a:cubicBezTo>
                    <a:pt x="5513" y="1712"/>
                    <a:pt x="5499" y="1640"/>
                    <a:pt x="5479" y="1569"/>
                  </a:cubicBezTo>
                  <a:lnTo>
                    <a:pt x="5479" y="1569"/>
                  </a:lnTo>
                  <a:lnTo>
                    <a:pt x="6443" y="1826"/>
                  </a:lnTo>
                  <a:cubicBezTo>
                    <a:pt x="6459" y="1830"/>
                    <a:pt x="6474" y="1832"/>
                    <a:pt x="6490" y="1832"/>
                  </a:cubicBezTo>
                  <a:cubicBezTo>
                    <a:pt x="6540" y="1832"/>
                    <a:pt x="6588" y="1811"/>
                    <a:pt x="6621" y="1772"/>
                  </a:cubicBezTo>
                  <a:lnTo>
                    <a:pt x="7445" y="813"/>
                  </a:lnTo>
                  <a:cubicBezTo>
                    <a:pt x="7510" y="742"/>
                    <a:pt x="7499" y="633"/>
                    <a:pt x="7427" y="567"/>
                  </a:cubicBezTo>
                  <a:cubicBezTo>
                    <a:pt x="7395" y="538"/>
                    <a:pt x="7355" y="524"/>
                    <a:pt x="7315" y="524"/>
                  </a:cubicBezTo>
                  <a:cubicBezTo>
                    <a:pt x="7266" y="524"/>
                    <a:pt x="7216" y="545"/>
                    <a:pt x="7181" y="585"/>
                  </a:cubicBezTo>
                  <a:lnTo>
                    <a:pt x="6426" y="1460"/>
                  </a:lnTo>
                  <a:lnTo>
                    <a:pt x="5141" y="1122"/>
                  </a:lnTo>
                  <a:cubicBezTo>
                    <a:pt x="5007" y="1011"/>
                    <a:pt x="4841" y="916"/>
                    <a:pt x="4661" y="851"/>
                  </a:cubicBezTo>
                  <a:cubicBezTo>
                    <a:pt x="4681" y="796"/>
                    <a:pt x="4692" y="739"/>
                    <a:pt x="4692" y="673"/>
                  </a:cubicBezTo>
                  <a:cubicBezTo>
                    <a:pt x="4692" y="356"/>
                    <a:pt x="4378" y="1"/>
                    <a:pt x="3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3543764" y="2700988"/>
              <a:ext cx="37656" cy="82444"/>
            </a:xfrm>
            <a:custGeom>
              <a:avLst/>
              <a:gdLst/>
              <a:ahLst/>
              <a:cxnLst/>
              <a:rect l="l" t="t" r="r" b="b"/>
              <a:pathLst>
                <a:path w="1320" h="2890" extrusionOk="0">
                  <a:moveTo>
                    <a:pt x="198" y="0"/>
                  </a:moveTo>
                  <a:cubicBezTo>
                    <a:pt x="129" y="0"/>
                    <a:pt x="63" y="42"/>
                    <a:pt x="35" y="110"/>
                  </a:cubicBezTo>
                  <a:cubicBezTo>
                    <a:pt x="0" y="198"/>
                    <a:pt x="43" y="298"/>
                    <a:pt x="132" y="336"/>
                  </a:cubicBezTo>
                  <a:lnTo>
                    <a:pt x="390" y="439"/>
                  </a:lnTo>
                  <a:lnTo>
                    <a:pt x="956" y="2032"/>
                  </a:lnTo>
                  <a:lnTo>
                    <a:pt x="701" y="2653"/>
                  </a:lnTo>
                  <a:cubicBezTo>
                    <a:pt x="664" y="2742"/>
                    <a:pt x="707" y="2842"/>
                    <a:pt x="793" y="2876"/>
                  </a:cubicBezTo>
                  <a:cubicBezTo>
                    <a:pt x="815" y="2885"/>
                    <a:pt x="839" y="2890"/>
                    <a:pt x="861" y="2890"/>
                  </a:cubicBezTo>
                  <a:cubicBezTo>
                    <a:pt x="930" y="2890"/>
                    <a:pt x="993" y="2849"/>
                    <a:pt x="1019" y="2785"/>
                  </a:cubicBezTo>
                  <a:lnTo>
                    <a:pt x="1299" y="2104"/>
                  </a:lnTo>
                  <a:cubicBezTo>
                    <a:pt x="1319" y="2067"/>
                    <a:pt x="1319" y="2024"/>
                    <a:pt x="1305" y="1981"/>
                  </a:cubicBezTo>
                  <a:lnTo>
                    <a:pt x="696" y="250"/>
                  </a:lnTo>
                  <a:cubicBezTo>
                    <a:pt x="676" y="204"/>
                    <a:pt x="641" y="164"/>
                    <a:pt x="596" y="147"/>
                  </a:cubicBezTo>
                  <a:lnTo>
                    <a:pt x="261" y="12"/>
                  </a:lnTo>
                  <a:cubicBezTo>
                    <a:pt x="240" y="4"/>
                    <a:pt x="219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48"/>
          <p:cNvGrpSpPr/>
          <p:nvPr/>
        </p:nvGrpSpPr>
        <p:grpSpPr>
          <a:xfrm>
            <a:off x="7181525" y="1157439"/>
            <a:ext cx="375914" cy="458507"/>
            <a:chOff x="5533319" y="2608445"/>
            <a:chExt cx="277858" cy="338907"/>
          </a:xfrm>
        </p:grpSpPr>
        <p:sp>
          <p:nvSpPr>
            <p:cNvPr id="1284" name="Google Shape;1284;p48"/>
            <p:cNvSpPr/>
            <p:nvPr/>
          </p:nvSpPr>
          <p:spPr>
            <a:xfrm>
              <a:off x="5552832" y="2628271"/>
              <a:ext cx="238518" cy="299339"/>
            </a:xfrm>
            <a:custGeom>
              <a:avLst/>
              <a:gdLst/>
              <a:ahLst/>
              <a:cxnLst/>
              <a:rect l="l" t="t" r="r" b="b"/>
              <a:pathLst>
                <a:path w="8361" h="10493" extrusionOk="0">
                  <a:moveTo>
                    <a:pt x="7030" y="1"/>
                  </a:moveTo>
                  <a:cubicBezTo>
                    <a:pt x="7016" y="1"/>
                    <a:pt x="6998" y="4"/>
                    <a:pt x="6984" y="9"/>
                  </a:cubicBezTo>
                  <a:lnTo>
                    <a:pt x="6183" y="215"/>
                  </a:lnTo>
                  <a:cubicBezTo>
                    <a:pt x="6129" y="230"/>
                    <a:pt x="6077" y="238"/>
                    <a:pt x="6023" y="238"/>
                  </a:cubicBezTo>
                  <a:lnTo>
                    <a:pt x="5084" y="238"/>
                  </a:lnTo>
                  <a:cubicBezTo>
                    <a:pt x="5007" y="238"/>
                    <a:pt x="4933" y="224"/>
                    <a:pt x="4856" y="195"/>
                  </a:cubicBezTo>
                  <a:lnTo>
                    <a:pt x="4504" y="58"/>
                  </a:lnTo>
                  <a:cubicBezTo>
                    <a:pt x="4482" y="50"/>
                    <a:pt x="4461" y="47"/>
                    <a:pt x="4439" y="47"/>
                  </a:cubicBezTo>
                  <a:cubicBezTo>
                    <a:pt x="4419" y="47"/>
                    <a:pt x="4400" y="50"/>
                    <a:pt x="4381" y="55"/>
                  </a:cubicBezTo>
                  <a:lnTo>
                    <a:pt x="3293" y="410"/>
                  </a:lnTo>
                  <a:cubicBezTo>
                    <a:pt x="3227" y="432"/>
                    <a:pt x="3157" y="440"/>
                    <a:pt x="3085" y="440"/>
                  </a:cubicBezTo>
                  <a:cubicBezTo>
                    <a:pt x="3064" y="440"/>
                    <a:pt x="3043" y="440"/>
                    <a:pt x="3022" y="438"/>
                  </a:cubicBezTo>
                  <a:lnTo>
                    <a:pt x="1379" y="250"/>
                  </a:lnTo>
                  <a:cubicBezTo>
                    <a:pt x="1373" y="248"/>
                    <a:pt x="1367" y="247"/>
                    <a:pt x="1360" y="247"/>
                  </a:cubicBezTo>
                  <a:cubicBezTo>
                    <a:pt x="1345" y="247"/>
                    <a:pt x="1330" y="250"/>
                    <a:pt x="1316" y="252"/>
                  </a:cubicBezTo>
                  <a:lnTo>
                    <a:pt x="132" y="536"/>
                  </a:lnTo>
                  <a:cubicBezTo>
                    <a:pt x="55" y="553"/>
                    <a:pt x="0" y="622"/>
                    <a:pt x="0" y="696"/>
                  </a:cubicBezTo>
                  <a:lnTo>
                    <a:pt x="0" y="8947"/>
                  </a:lnTo>
                  <a:cubicBezTo>
                    <a:pt x="0" y="8947"/>
                    <a:pt x="78" y="9122"/>
                    <a:pt x="175" y="9122"/>
                  </a:cubicBezTo>
                  <a:cubicBezTo>
                    <a:pt x="272" y="9122"/>
                    <a:pt x="349" y="9042"/>
                    <a:pt x="349" y="8947"/>
                  </a:cubicBezTo>
                  <a:lnTo>
                    <a:pt x="349" y="856"/>
                  </a:lnTo>
                  <a:lnTo>
                    <a:pt x="1371" y="599"/>
                  </a:lnTo>
                  <a:lnTo>
                    <a:pt x="2979" y="793"/>
                  </a:lnTo>
                  <a:cubicBezTo>
                    <a:pt x="3018" y="798"/>
                    <a:pt x="3057" y="800"/>
                    <a:pt x="3096" y="800"/>
                  </a:cubicBezTo>
                  <a:cubicBezTo>
                    <a:pt x="3201" y="800"/>
                    <a:pt x="3305" y="784"/>
                    <a:pt x="3405" y="750"/>
                  </a:cubicBezTo>
                  <a:lnTo>
                    <a:pt x="4432" y="398"/>
                  </a:lnTo>
                  <a:lnTo>
                    <a:pt x="4727" y="516"/>
                  </a:lnTo>
                  <a:cubicBezTo>
                    <a:pt x="4834" y="561"/>
                    <a:pt x="4947" y="582"/>
                    <a:pt x="5062" y="582"/>
                  </a:cubicBezTo>
                  <a:cubicBezTo>
                    <a:pt x="5069" y="582"/>
                    <a:pt x="5077" y="582"/>
                    <a:pt x="5084" y="581"/>
                  </a:cubicBezTo>
                  <a:lnTo>
                    <a:pt x="6023" y="581"/>
                  </a:lnTo>
                  <a:cubicBezTo>
                    <a:pt x="6032" y="582"/>
                    <a:pt x="6040" y="582"/>
                    <a:pt x="6049" y="582"/>
                  </a:cubicBezTo>
                  <a:cubicBezTo>
                    <a:pt x="6126" y="582"/>
                    <a:pt x="6200" y="571"/>
                    <a:pt x="6272" y="553"/>
                  </a:cubicBezTo>
                  <a:lnTo>
                    <a:pt x="7053" y="350"/>
                  </a:lnTo>
                  <a:lnTo>
                    <a:pt x="8011" y="350"/>
                  </a:lnTo>
                  <a:lnTo>
                    <a:pt x="8011" y="9093"/>
                  </a:lnTo>
                  <a:lnTo>
                    <a:pt x="6469" y="9568"/>
                  </a:lnTo>
                  <a:lnTo>
                    <a:pt x="4298" y="8913"/>
                  </a:lnTo>
                  <a:cubicBezTo>
                    <a:pt x="4207" y="8886"/>
                    <a:pt x="4114" y="8873"/>
                    <a:pt x="4021" y="8873"/>
                  </a:cubicBezTo>
                  <a:cubicBezTo>
                    <a:pt x="3808" y="8873"/>
                    <a:pt x="3599" y="8943"/>
                    <a:pt x="3425" y="9079"/>
                  </a:cubicBezTo>
                  <a:lnTo>
                    <a:pt x="2515" y="9794"/>
                  </a:lnTo>
                  <a:lnTo>
                    <a:pt x="1202" y="10143"/>
                  </a:lnTo>
                  <a:lnTo>
                    <a:pt x="355" y="10143"/>
                  </a:lnTo>
                  <a:lnTo>
                    <a:pt x="355" y="9711"/>
                  </a:lnTo>
                  <a:cubicBezTo>
                    <a:pt x="355" y="9622"/>
                    <a:pt x="289" y="9542"/>
                    <a:pt x="201" y="9534"/>
                  </a:cubicBezTo>
                  <a:cubicBezTo>
                    <a:pt x="191" y="9532"/>
                    <a:pt x="181" y="9531"/>
                    <a:pt x="172" y="9531"/>
                  </a:cubicBezTo>
                  <a:cubicBezTo>
                    <a:pt x="77" y="9531"/>
                    <a:pt x="3" y="9609"/>
                    <a:pt x="3" y="9705"/>
                  </a:cubicBezTo>
                  <a:lnTo>
                    <a:pt x="3" y="10315"/>
                  </a:lnTo>
                  <a:cubicBezTo>
                    <a:pt x="3" y="10412"/>
                    <a:pt x="80" y="10492"/>
                    <a:pt x="178" y="10492"/>
                  </a:cubicBezTo>
                  <a:lnTo>
                    <a:pt x="1225" y="10492"/>
                  </a:lnTo>
                  <a:cubicBezTo>
                    <a:pt x="1239" y="10492"/>
                    <a:pt x="1256" y="10486"/>
                    <a:pt x="1273" y="10484"/>
                  </a:cubicBezTo>
                  <a:lnTo>
                    <a:pt x="2644" y="10117"/>
                  </a:lnTo>
                  <a:cubicBezTo>
                    <a:pt x="2664" y="10112"/>
                    <a:pt x="2687" y="10100"/>
                    <a:pt x="2704" y="10086"/>
                  </a:cubicBezTo>
                  <a:lnTo>
                    <a:pt x="3645" y="9351"/>
                  </a:lnTo>
                  <a:cubicBezTo>
                    <a:pt x="3753" y="9265"/>
                    <a:pt x="3888" y="9219"/>
                    <a:pt x="4026" y="9219"/>
                  </a:cubicBezTo>
                  <a:cubicBezTo>
                    <a:pt x="4085" y="9219"/>
                    <a:pt x="4145" y="9227"/>
                    <a:pt x="4203" y="9245"/>
                  </a:cubicBezTo>
                  <a:lnTo>
                    <a:pt x="6423" y="9914"/>
                  </a:lnTo>
                  <a:cubicBezTo>
                    <a:pt x="6439" y="9920"/>
                    <a:pt x="6456" y="9923"/>
                    <a:pt x="6473" y="9923"/>
                  </a:cubicBezTo>
                  <a:cubicBezTo>
                    <a:pt x="6491" y="9923"/>
                    <a:pt x="6508" y="9920"/>
                    <a:pt x="6524" y="9914"/>
                  </a:cubicBezTo>
                  <a:lnTo>
                    <a:pt x="8240" y="9385"/>
                  </a:lnTo>
                  <a:cubicBezTo>
                    <a:pt x="8312" y="9365"/>
                    <a:pt x="8360" y="9296"/>
                    <a:pt x="8360" y="9222"/>
                  </a:cubicBezTo>
                  <a:lnTo>
                    <a:pt x="8360" y="178"/>
                  </a:lnTo>
                  <a:cubicBezTo>
                    <a:pt x="8360" y="81"/>
                    <a:pt x="8283" y="1"/>
                    <a:pt x="8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533319" y="2608445"/>
              <a:ext cx="277858" cy="338907"/>
            </a:xfrm>
            <a:custGeom>
              <a:avLst/>
              <a:gdLst/>
              <a:ahLst/>
              <a:cxnLst/>
              <a:rect l="l" t="t" r="r" b="b"/>
              <a:pathLst>
                <a:path w="9740" h="11880" extrusionOk="0">
                  <a:moveTo>
                    <a:pt x="7637" y="0"/>
                  </a:moveTo>
                  <a:cubicBezTo>
                    <a:pt x="7611" y="0"/>
                    <a:pt x="7591" y="3"/>
                    <a:pt x="7568" y="6"/>
                  </a:cubicBezTo>
                  <a:lnTo>
                    <a:pt x="6698" y="229"/>
                  </a:lnTo>
                  <a:lnTo>
                    <a:pt x="5791" y="229"/>
                  </a:lnTo>
                  <a:lnTo>
                    <a:pt x="5245" y="20"/>
                  </a:lnTo>
                  <a:cubicBezTo>
                    <a:pt x="5213" y="9"/>
                    <a:pt x="5179" y="3"/>
                    <a:pt x="5144" y="3"/>
                  </a:cubicBezTo>
                  <a:cubicBezTo>
                    <a:pt x="5115" y="3"/>
                    <a:pt x="5086" y="7"/>
                    <a:pt x="5059" y="18"/>
                  </a:cubicBezTo>
                  <a:lnTo>
                    <a:pt x="3777" y="432"/>
                  </a:lnTo>
                  <a:lnTo>
                    <a:pt x="2043" y="232"/>
                  </a:lnTo>
                  <a:cubicBezTo>
                    <a:pt x="2035" y="231"/>
                    <a:pt x="2026" y="231"/>
                    <a:pt x="2018" y="231"/>
                  </a:cubicBezTo>
                  <a:cubicBezTo>
                    <a:pt x="1994" y="231"/>
                    <a:pt x="1969" y="234"/>
                    <a:pt x="1946" y="238"/>
                  </a:cubicBezTo>
                  <a:lnTo>
                    <a:pt x="201" y="658"/>
                  </a:lnTo>
                  <a:cubicBezTo>
                    <a:pt x="84" y="687"/>
                    <a:pt x="1" y="787"/>
                    <a:pt x="1" y="905"/>
                  </a:cubicBezTo>
                  <a:lnTo>
                    <a:pt x="1" y="11611"/>
                  </a:lnTo>
                  <a:cubicBezTo>
                    <a:pt x="1" y="11759"/>
                    <a:pt x="118" y="11879"/>
                    <a:pt x="269" y="11879"/>
                  </a:cubicBezTo>
                  <a:lnTo>
                    <a:pt x="1998" y="11879"/>
                  </a:lnTo>
                  <a:cubicBezTo>
                    <a:pt x="2020" y="11879"/>
                    <a:pt x="2043" y="11877"/>
                    <a:pt x="2063" y="11868"/>
                  </a:cubicBezTo>
                  <a:lnTo>
                    <a:pt x="3625" y="11453"/>
                  </a:lnTo>
                  <a:cubicBezTo>
                    <a:pt x="3663" y="11445"/>
                    <a:pt x="3694" y="11430"/>
                    <a:pt x="3723" y="11407"/>
                  </a:cubicBezTo>
                  <a:lnTo>
                    <a:pt x="4730" y="10621"/>
                  </a:lnTo>
                  <a:lnTo>
                    <a:pt x="7084" y="11333"/>
                  </a:lnTo>
                  <a:cubicBezTo>
                    <a:pt x="7110" y="11340"/>
                    <a:pt x="7136" y="11344"/>
                    <a:pt x="7162" y="11344"/>
                  </a:cubicBezTo>
                  <a:cubicBezTo>
                    <a:pt x="7188" y="11344"/>
                    <a:pt x="7215" y="11340"/>
                    <a:pt x="7242" y="11333"/>
                  </a:cubicBezTo>
                  <a:lnTo>
                    <a:pt x="7671" y="11201"/>
                  </a:lnTo>
                  <a:cubicBezTo>
                    <a:pt x="7765" y="11173"/>
                    <a:pt x="7814" y="11076"/>
                    <a:pt x="7785" y="10981"/>
                  </a:cubicBezTo>
                  <a:cubicBezTo>
                    <a:pt x="7762" y="10907"/>
                    <a:pt x="7694" y="10859"/>
                    <a:pt x="7620" y="10859"/>
                  </a:cubicBezTo>
                  <a:cubicBezTo>
                    <a:pt x="7603" y="10859"/>
                    <a:pt x="7585" y="10861"/>
                    <a:pt x="7568" y="10867"/>
                  </a:cubicBezTo>
                  <a:lnTo>
                    <a:pt x="7165" y="10993"/>
                  </a:lnTo>
                  <a:lnTo>
                    <a:pt x="4790" y="10277"/>
                  </a:lnTo>
                  <a:cubicBezTo>
                    <a:pt x="4765" y="10270"/>
                    <a:pt x="4741" y="10266"/>
                    <a:pt x="4716" y="10266"/>
                  </a:cubicBezTo>
                  <a:cubicBezTo>
                    <a:pt x="4656" y="10266"/>
                    <a:pt x="4597" y="10287"/>
                    <a:pt x="4547" y="10323"/>
                  </a:cubicBezTo>
                  <a:lnTo>
                    <a:pt x="3520" y="11124"/>
                  </a:lnTo>
                  <a:lnTo>
                    <a:pt x="1980" y="11533"/>
                  </a:lnTo>
                  <a:lnTo>
                    <a:pt x="344" y="11533"/>
                  </a:lnTo>
                  <a:lnTo>
                    <a:pt x="344" y="982"/>
                  </a:lnTo>
                  <a:lnTo>
                    <a:pt x="2015" y="581"/>
                  </a:lnTo>
                  <a:lnTo>
                    <a:pt x="3751" y="781"/>
                  </a:lnTo>
                  <a:cubicBezTo>
                    <a:pt x="3763" y="783"/>
                    <a:pt x="3774" y="784"/>
                    <a:pt x="3785" y="784"/>
                  </a:cubicBezTo>
                  <a:cubicBezTo>
                    <a:pt x="3814" y="784"/>
                    <a:pt x="3842" y="779"/>
                    <a:pt x="3869" y="773"/>
                  </a:cubicBezTo>
                  <a:lnTo>
                    <a:pt x="5139" y="361"/>
                  </a:lnTo>
                  <a:lnTo>
                    <a:pt x="5671" y="564"/>
                  </a:lnTo>
                  <a:cubicBezTo>
                    <a:pt x="5705" y="575"/>
                    <a:pt x="5737" y="581"/>
                    <a:pt x="5771" y="581"/>
                  </a:cubicBezTo>
                  <a:lnTo>
                    <a:pt x="6710" y="581"/>
                  </a:lnTo>
                  <a:cubicBezTo>
                    <a:pt x="6735" y="581"/>
                    <a:pt x="6755" y="578"/>
                    <a:pt x="6778" y="575"/>
                  </a:cubicBezTo>
                  <a:lnTo>
                    <a:pt x="7645" y="352"/>
                  </a:lnTo>
                  <a:lnTo>
                    <a:pt x="9390" y="352"/>
                  </a:lnTo>
                  <a:lnTo>
                    <a:pt x="9390" y="1488"/>
                  </a:lnTo>
                  <a:cubicBezTo>
                    <a:pt x="9390" y="1568"/>
                    <a:pt x="9445" y="1646"/>
                    <a:pt x="9528" y="1663"/>
                  </a:cubicBezTo>
                  <a:cubicBezTo>
                    <a:pt x="9542" y="1666"/>
                    <a:pt x="9555" y="1667"/>
                    <a:pt x="9569" y="1667"/>
                  </a:cubicBezTo>
                  <a:cubicBezTo>
                    <a:pt x="9664" y="1667"/>
                    <a:pt x="9740" y="1589"/>
                    <a:pt x="9740" y="1494"/>
                  </a:cubicBezTo>
                  <a:lnTo>
                    <a:pt x="9740" y="275"/>
                  </a:lnTo>
                  <a:cubicBezTo>
                    <a:pt x="9740" y="121"/>
                    <a:pt x="9622" y="0"/>
                    <a:pt x="9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765191" y="2666926"/>
              <a:ext cx="45986" cy="254808"/>
            </a:xfrm>
            <a:custGeom>
              <a:avLst/>
              <a:gdLst/>
              <a:ahLst/>
              <a:cxnLst/>
              <a:rect l="l" t="t" r="r" b="b"/>
              <a:pathLst>
                <a:path w="1612" h="8932" extrusionOk="0">
                  <a:moveTo>
                    <a:pt x="1438" y="0"/>
                  </a:moveTo>
                  <a:cubicBezTo>
                    <a:pt x="1431" y="0"/>
                    <a:pt x="1422" y="1"/>
                    <a:pt x="1414" y="2"/>
                  </a:cubicBezTo>
                  <a:cubicBezTo>
                    <a:pt x="1328" y="10"/>
                    <a:pt x="1265" y="88"/>
                    <a:pt x="1265" y="176"/>
                  </a:cubicBezTo>
                  <a:lnTo>
                    <a:pt x="1265" y="8244"/>
                  </a:lnTo>
                  <a:lnTo>
                    <a:pt x="144" y="8594"/>
                  </a:lnTo>
                  <a:cubicBezTo>
                    <a:pt x="52" y="8622"/>
                    <a:pt x="1" y="8717"/>
                    <a:pt x="29" y="8811"/>
                  </a:cubicBezTo>
                  <a:cubicBezTo>
                    <a:pt x="52" y="8885"/>
                    <a:pt x="124" y="8931"/>
                    <a:pt x="195" y="8931"/>
                  </a:cubicBezTo>
                  <a:cubicBezTo>
                    <a:pt x="212" y="8931"/>
                    <a:pt x="230" y="8928"/>
                    <a:pt x="244" y="8925"/>
                  </a:cubicBezTo>
                  <a:lnTo>
                    <a:pt x="1423" y="8559"/>
                  </a:lnTo>
                  <a:cubicBezTo>
                    <a:pt x="1531" y="8525"/>
                    <a:pt x="1612" y="8425"/>
                    <a:pt x="1612" y="8307"/>
                  </a:cubicBezTo>
                  <a:lnTo>
                    <a:pt x="1612" y="173"/>
                  </a:lnTo>
                  <a:cubicBezTo>
                    <a:pt x="1612" y="78"/>
                    <a:pt x="1536" y="0"/>
                    <a:pt x="1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749529" y="2682274"/>
              <a:ext cx="9985" cy="24420"/>
            </a:xfrm>
            <a:custGeom>
              <a:avLst/>
              <a:gdLst/>
              <a:ahLst/>
              <a:cxnLst/>
              <a:rect l="l" t="t" r="r" b="b"/>
              <a:pathLst>
                <a:path w="350" h="856" extrusionOk="0">
                  <a:moveTo>
                    <a:pt x="171" y="0"/>
                  </a:moveTo>
                  <a:cubicBezTo>
                    <a:pt x="76" y="0"/>
                    <a:pt x="0" y="76"/>
                    <a:pt x="0" y="173"/>
                  </a:cubicBezTo>
                  <a:lnTo>
                    <a:pt x="0" y="683"/>
                  </a:lnTo>
                  <a:cubicBezTo>
                    <a:pt x="0" y="778"/>
                    <a:pt x="78" y="856"/>
                    <a:pt x="170" y="856"/>
                  </a:cubicBezTo>
                  <a:cubicBezTo>
                    <a:pt x="183" y="856"/>
                    <a:pt x="196" y="855"/>
                    <a:pt x="209" y="851"/>
                  </a:cubicBezTo>
                  <a:cubicBezTo>
                    <a:pt x="298" y="834"/>
                    <a:pt x="350" y="760"/>
                    <a:pt x="350" y="677"/>
                  </a:cubicBezTo>
                  <a:lnTo>
                    <a:pt x="350" y="179"/>
                  </a:lnTo>
                  <a:cubicBezTo>
                    <a:pt x="350" y="90"/>
                    <a:pt x="287" y="10"/>
                    <a:pt x="195" y="2"/>
                  </a:cubicBezTo>
                  <a:cubicBezTo>
                    <a:pt x="187" y="1"/>
                    <a:pt x="179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648884" y="2682274"/>
              <a:ext cx="10070" cy="24420"/>
            </a:xfrm>
            <a:custGeom>
              <a:avLst/>
              <a:gdLst/>
              <a:ahLst/>
              <a:cxnLst/>
              <a:rect l="l" t="t" r="r" b="b"/>
              <a:pathLst>
                <a:path w="353" h="856" extrusionOk="0">
                  <a:moveTo>
                    <a:pt x="174" y="0"/>
                  </a:moveTo>
                  <a:cubicBezTo>
                    <a:pt x="79" y="0"/>
                    <a:pt x="1" y="76"/>
                    <a:pt x="1" y="173"/>
                  </a:cubicBezTo>
                  <a:lnTo>
                    <a:pt x="1" y="683"/>
                  </a:lnTo>
                  <a:cubicBezTo>
                    <a:pt x="1" y="778"/>
                    <a:pt x="78" y="856"/>
                    <a:pt x="173" y="856"/>
                  </a:cubicBezTo>
                  <a:cubicBezTo>
                    <a:pt x="186" y="856"/>
                    <a:pt x="199" y="855"/>
                    <a:pt x="213" y="851"/>
                  </a:cubicBezTo>
                  <a:cubicBezTo>
                    <a:pt x="295" y="834"/>
                    <a:pt x="353" y="760"/>
                    <a:pt x="353" y="677"/>
                  </a:cubicBezTo>
                  <a:lnTo>
                    <a:pt x="353" y="179"/>
                  </a:lnTo>
                  <a:cubicBezTo>
                    <a:pt x="353" y="90"/>
                    <a:pt x="287" y="10"/>
                    <a:pt x="198" y="2"/>
                  </a:cubicBezTo>
                  <a:cubicBezTo>
                    <a:pt x="190" y="1"/>
                    <a:pt x="182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5710446" y="2682274"/>
              <a:ext cx="9985" cy="24420"/>
            </a:xfrm>
            <a:custGeom>
              <a:avLst/>
              <a:gdLst/>
              <a:ahLst/>
              <a:cxnLst/>
              <a:rect l="l" t="t" r="r" b="b"/>
              <a:pathLst>
                <a:path w="350" h="856" extrusionOk="0">
                  <a:moveTo>
                    <a:pt x="172" y="0"/>
                  </a:moveTo>
                  <a:cubicBezTo>
                    <a:pt x="75" y="0"/>
                    <a:pt x="0" y="76"/>
                    <a:pt x="0" y="173"/>
                  </a:cubicBezTo>
                  <a:lnTo>
                    <a:pt x="0" y="683"/>
                  </a:lnTo>
                  <a:cubicBezTo>
                    <a:pt x="0" y="778"/>
                    <a:pt x="77" y="856"/>
                    <a:pt x="172" y="856"/>
                  </a:cubicBezTo>
                  <a:cubicBezTo>
                    <a:pt x="185" y="856"/>
                    <a:pt x="198" y="855"/>
                    <a:pt x="212" y="851"/>
                  </a:cubicBezTo>
                  <a:cubicBezTo>
                    <a:pt x="298" y="834"/>
                    <a:pt x="349" y="760"/>
                    <a:pt x="349" y="677"/>
                  </a:cubicBezTo>
                  <a:lnTo>
                    <a:pt x="349" y="179"/>
                  </a:lnTo>
                  <a:cubicBezTo>
                    <a:pt x="349" y="90"/>
                    <a:pt x="286" y="10"/>
                    <a:pt x="197" y="2"/>
                  </a:cubicBezTo>
                  <a:cubicBezTo>
                    <a:pt x="189" y="1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5584013" y="2682274"/>
              <a:ext cx="10070" cy="24420"/>
            </a:xfrm>
            <a:custGeom>
              <a:avLst/>
              <a:gdLst/>
              <a:ahLst/>
              <a:cxnLst/>
              <a:rect l="l" t="t" r="r" b="b"/>
              <a:pathLst>
                <a:path w="353" h="856" extrusionOk="0">
                  <a:moveTo>
                    <a:pt x="173" y="0"/>
                  </a:moveTo>
                  <a:cubicBezTo>
                    <a:pt x="78" y="0"/>
                    <a:pt x="0" y="76"/>
                    <a:pt x="0" y="173"/>
                  </a:cubicBezTo>
                  <a:lnTo>
                    <a:pt x="0" y="683"/>
                  </a:lnTo>
                  <a:cubicBezTo>
                    <a:pt x="0" y="778"/>
                    <a:pt x="78" y="856"/>
                    <a:pt x="172" y="856"/>
                  </a:cubicBezTo>
                  <a:cubicBezTo>
                    <a:pt x="185" y="856"/>
                    <a:pt x="198" y="855"/>
                    <a:pt x="212" y="851"/>
                  </a:cubicBezTo>
                  <a:cubicBezTo>
                    <a:pt x="298" y="834"/>
                    <a:pt x="352" y="760"/>
                    <a:pt x="352" y="677"/>
                  </a:cubicBezTo>
                  <a:lnTo>
                    <a:pt x="352" y="179"/>
                  </a:lnTo>
                  <a:cubicBezTo>
                    <a:pt x="352" y="90"/>
                    <a:pt x="286" y="10"/>
                    <a:pt x="198" y="2"/>
                  </a:cubicBezTo>
                  <a:cubicBezTo>
                    <a:pt x="189" y="1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5721943" y="2681931"/>
              <a:ext cx="23706" cy="24562"/>
            </a:xfrm>
            <a:custGeom>
              <a:avLst/>
              <a:gdLst/>
              <a:ahLst/>
              <a:cxnLst/>
              <a:rect l="l" t="t" r="r" b="b"/>
              <a:pathLst>
                <a:path w="831" h="861" extrusionOk="0">
                  <a:moveTo>
                    <a:pt x="652" y="1"/>
                  </a:moveTo>
                  <a:cubicBezTo>
                    <a:pt x="557" y="1"/>
                    <a:pt x="481" y="79"/>
                    <a:pt x="481" y="174"/>
                  </a:cubicBezTo>
                  <a:lnTo>
                    <a:pt x="481" y="509"/>
                  </a:lnTo>
                  <a:lnTo>
                    <a:pt x="198" y="509"/>
                  </a:lnTo>
                  <a:cubicBezTo>
                    <a:pt x="115" y="509"/>
                    <a:pt x="40" y="563"/>
                    <a:pt x="23" y="646"/>
                  </a:cubicBezTo>
                  <a:cubicBezTo>
                    <a:pt x="0" y="760"/>
                    <a:pt x="86" y="861"/>
                    <a:pt x="195" y="861"/>
                  </a:cubicBezTo>
                  <a:lnTo>
                    <a:pt x="656" y="861"/>
                  </a:lnTo>
                  <a:cubicBezTo>
                    <a:pt x="753" y="861"/>
                    <a:pt x="830" y="780"/>
                    <a:pt x="830" y="686"/>
                  </a:cubicBezTo>
                  <a:lnTo>
                    <a:pt x="830" y="180"/>
                  </a:lnTo>
                  <a:cubicBezTo>
                    <a:pt x="830" y="91"/>
                    <a:pt x="767" y="14"/>
                    <a:pt x="676" y="2"/>
                  </a:cubicBezTo>
                  <a:cubicBezTo>
                    <a:pt x="668" y="1"/>
                    <a:pt x="660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5680321" y="2682559"/>
              <a:ext cx="24905" cy="23250"/>
            </a:xfrm>
            <a:custGeom>
              <a:avLst/>
              <a:gdLst/>
              <a:ahLst/>
              <a:cxnLst/>
              <a:rect l="l" t="t" r="r" b="b"/>
              <a:pathLst>
                <a:path w="873" h="815" extrusionOk="0">
                  <a:moveTo>
                    <a:pt x="195" y="0"/>
                  </a:moveTo>
                  <a:cubicBezTo>
                    <a:pt x="106" y="0"/>
                    <a:pt x="26" y="66"/>
                    <a:pt x="15" y="155"/>
                  </a:cubicBezTo>
                  <a:cubicBezTo>
                    <a:pt x="0" y="263"/>
                    <a:pt x="83" y="352"/>
                    <a:pt x="186" y="352"/>
                  </a:cubicBezTo>
                  <a:lnTo>
                    <a:pt x="524" y="352"/>
                  </a:lnTo>
                  <a:lnTo>
                    <a:pt x="524" y="635"/>
                  </a:lnTo>
                  <a:cubicBezTo>
                    <a:pt x="524" y="716"/>
                    <a:pt x="578" y="793"/>
                    <a:pt x="658" y="810"/>
                  </a:cubicBezTo>
                  <a:cubicBezTo>
                    <a:pt x="672" y="813"/>
                    <a:pt x="686" y="815"/>
                    <a:pt x="699" y="815"/>
                  </a:cubicBezTo>
                  <a:cubicBezTo>
                    <a:pt x="795" y="815"/>
                    <a:pt x="870" y="737"/>
                    <a:pt x="870" y="641"/>
                  </a:cubicBezTo>
                  <a:lnTo>
                    <a:pt x="870" y="181"/>
                  </a:lnTo>
                  <a:cubicBezTo>
                    <a:pt x="873" y="80"/>
                    <a:pt x="796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5664232" y="2682673"/>
              <a:ext cx="26816" cy="23079"/>
            </a:xfrm>
            <a:custGeom>
              <a:avLst/>
              <a:gdLst/>
              <a:ahLst/>
              <a:cxnLst/>
              <a:rect l="l" t="t" r="r" b="b"/>
              <a:pathLst>
                <a:path w="940" h="809" extrusionOk="0">
                  <a:moveTo>
                    <a:pt x="175" y="0"/>
                  </a:moveTo>
                  <a:cubicBezTo>
                    <a:pt x="162" y="0"/>
                    <a:pt x="149" y="2"/>
                    <a:pt x="135" y="5"/>
                  </a:cubicBezTo>
                  <a:cubicBezTo>
                    <a:pt x="55" y="22"/>
                    <a:pt x="1" y="96"/>
                    <a:pt x="1" y="179"/>
                  </a:cubicBezTo>
                  <a:lnTo>
                    <a:pt x="1" y="634"/>
                  </a:lnTo>
                  <a:cubicBezTo>
                    <a:pt x="1" y="732"/>
                    <a:pt x="78" y="809"/>
                    <a:pt x="175" y="809"/>
                  </a:cubicBezTo>
                  <a:lnTo>
                    <a:pt x="747" y="809"/>
                  </a:lnTo>
                  <a:cubicBezTo>
                    <a:pt x="836" y="809"/>
                    <a:pt x="916" y="746"/>
                    <a:pt x="928" y="654"/>
                  </a:cubicBezTo>
                  <a:cubicBezTo>
                    <a:pt x="939" y="548"/>
                    <a:pt x="859" y="460"/>
                    <a:pt x="753" y="460"/>
                  </a:cubicBezTo>
                  <a:lnTo>
                    <a:pt x="347" y="460"/>
                  </a:lnTo>
                  <a:lnTo>
                    <a:pt x="347" y="174"/>
                  </a:lnTo>
                  <a:cubicBezTo>
                    <a:pt x="347" y="78"/>
                    <a:pt x="270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5616819" y="2682559"/>
              <a:ext cx="24905" cy="23250"/>
            </a:xfrm>
            <a:custGeom>
              <a:avLst/>
              <a:gdLst/>
              <a:ahLst/>
              <a:cxnLst/>
              <a:rect l="l" t="t" r="r" b="b"/>
              <a:pathLst>
                <a:path w="873" h="815" extrusionOk="0">
                  <a:moveTo>
                    <a:pt x="192" y="0"/>
                  </a:moveTo>
                  <a:cubicBezTo>
                    <a:pt x="103" y="0"/>
                    <a:pt x="23" y="66"/>
                    <a:pt x="15" y="155"/>
                  </a:cubicBezTo>
                  <a:cubicBezTo>
                    <a:pt x="0" y="263"/>
                    <a:pt x="81" y="352"/>
                    <a:pt x="186" y="352"/>
                  </a:cubicBezTo>
                  <a:lnTo>
                    <a:pt x="521" y="352"/>
                  </a:lnTo>
                  <a:lnTo>
                    <a:pt x="521" y="635"/>
                  </a:lnTo>
                  <a:cubicBezTo>
                    <a:pt x="521" y="716"/>
                    <a:pt x="575" y="793"/>
                    <a:pt x="658" y="810"/>
                  </a:cubicBezTo>
                  <a:cubicBezTo>
                    <a:pt x="672" y="813"/>
                    <a:pt x="685" y="815"/>
                    <a:pt x="698" y="815"/>
                  </a:cubicBezTo>
                  <a:cubicBezTo>
                    <a:pt x="792" y="815"/>
                    <a:pt x="867" y="737"/>
                    <a:pt x="867" y="641"/>
                  </a:cubicBezTo>
                  <a:lnTo>
                    <a:pt x="867" y="181"/>
                  </a:lnTo>
                  <a:cubicBezTo>
                    <a:pt x="873" y="80"/>
                    <a:pt x="793" y="0"/>
                    <a:pt x="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5600644" y="2682759"/>
              <a:ext cx="26901" cy="23079"/>
            </a:xfrm>
            <a:custGeom>
              <a:avLst/>
              <a:gdLst/>
              <a:ahLst/>
              <a:cxnLst/>
              <a:rect l="l" t="t" r="r" b="b"/>
              <a:pathLst>
                <a:path w="943" h="809" extrusionOk="0">
                  <a:moveTo>
                    <a:pt x="179" y="0"/>
                  </a:moveTo>
                  <a:cubicBezTo>
                    <a:pt x="171" y="0"/>
                    <a:pt x="163" y="1"/>
                    <a:pt x="155" y="2"/>
                  </a:cubicBezTo>
                  <a:cubicBezTo>
                    <a:pt x="67" y="13"/>
                    <a:pt x="1" y="91"/>
                    <a:pt x="1" y="179"/>
                  </a:cubicBezTo>
                  <a:lnTo>
                    <a:pt x="1" y="634"/>
                  </a:lnTo>
                  <a:cubicBezTo>
                    <a:pt x="1" y="731"/>
                    <a:pt x="81" y="809"/>
                    <a:pt x="175" y="809"/>
                  </a:cubicBezTo>
                  <a:lnTo>
                    <a:pt x="748" y="809"/>
                  </a:lnTo>
                  <a:cubicBezTo>
                    <a:pt x="836" y="809"/>
                    <a:pt x="916" y="746"/>
                    <a:pt x="928" y="657"/>
                  </a:cubicBezTo>
                  <a:cubicBezTo>
                    <a:pt x="942" y="548"/>
                    <a:pt x="859" y="460"/>
                    <a:pt x="756" y="460"/>
                  </a:cubicBezTo>
                  <a:lnTo>
                    <a:pt x="350" y="460"/>
                  </a:lnTo>
                  <a:lnTo>
                    <a:pt x="350" y="174"/>
                  </a:lnTo>
                  <a:cubicBezTo>
                    <a:pt x="350" y="78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5749615" y="2726919"/>
              <a:ext cx="10070" cy="24505"/>
            </a:xfrm>
            <a:custGeom>
              <a:avLst/>
              <a:gdLst/>
              <a:ahLst/>
              <a:cxnLst/>
              <a:rect l="l" t="t" r="r" b="b"/>
              <a:pathLst>
                <a:path w="353" h="859" extrusionOk="0">
                  <a:moveTo>
                    <a:pt x="175" y="0"/>
                  </a:moveTo>
                  <a:cubicBezTo>
                    <a:pt x="79" y="0"/>
                    <a:pt x="3" y="80"/>
                    <a:pt x="3" y="173"/>
                  </a:cubicBezTo>
                  <a:lnTo>
                    <a:pt x="3" y="685"/>
                  </a:lnTo>
                  <a:lnTo>
                    <a:pt x="0" y="685"/>
                  </a:lnTo>
                  <a:cubicBezTo>
                    <a:pt x="0" y="781"/>
                    <a:pt x="76" y="859"/>
                    <a:pt x="173" y="859"/>
                  </a:cubicBezTo>
                  <a:cubicBezTo>
                    <a:pt x="181" y="859"/>
                    <a:pt x="189" y="858"/>
                    <a:pt x="198" y="857"/>
                  </a:cubicBezTo>
                  <a:cubicBezTo>
                    <a:pt x="286" y="846"/>
                    <a:pt x="352" y="768"/>
                    <a:pt x="352" y="677"/>
                  </a:cubicBezTo>
                  <a:lnTo>
                    <a:pt x="352" y="182"/>
                  </a:lnTo>
                  <a:cubicBezTo>
                    <a:pt x="352" y="99"/>
                    <a:pt x="298" y="25"/>
                    <a:pt x="215" y="5"/>
                  </a:cubicBezTo>
                  <a:cubicBezTo>
                    <a:pt x="201" y="1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5648884" y="2726919"/>
              <a:ext cx="10070" cy="24505"/>
            </a:xfrm>
            <a:custGeom>
              <a:avLst/>
              <a:gdLst/>
              <a:ahLst/>
              <a:cxnLst/>
              <a:rect l="l" t="t" r="r" b="b"/>
              <a:pathLst>
                <a:path w="353" h="859" extrusionOk="0">
                  <a:moveTo>
                    <a:pt x="176" y="0"/>
                  </a:moveTo>
                  <a:cubicBezTo>
                    <a:pt x="80" y="0"/>
                    <a:pt x="7" y="80"/>
                    <a:pt x="7" y="173"/>
                  </a:cubicBezTo>
                  <a:lnTo>
                    <a:pt x="7" y="685"/>
                  </a:lnTo>
                  <a:lnTo>
                    <a:pt x="1" y="685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8"/>
                    <a:pt x="198" y="857"/>
                  </a:cubicBezTo>
                  <a:cubicBezTo>
                    <a:pt x="287" y="846"/>
                    <a:pt x="353" y="768"/>
                    <a:pt x="353" y="677"/>
                  </a:cubicBezTo>
                  <a:lnTo>
                    <a:pt x="353" y="182"/>
                  </a:lnTo>
                  <a:cubicBezTo>
                    <a:pt x="353" y="99"/>
                    <a:pt x="298" y="25"/>
                    <a:pt x="215" y="5"/>
                  </a:cubicBezTo>
                  <a:cubicBezTo>
                    <a:pt x="202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5710504" y="2726919"/>
              <a:ext cx="10070" cy="24505"/>
            </a:xfrm>
            <a:custGeom>
              <a:avLst/>
              <a:gdLst/>
              <a:ahLst/>
              <a:cxnLst/>
              <a:rect l="l" t="t" r="r" b="b"/>
              <a:pathLst>
                <a:path w="353" h="859" extrusionOk="0">
                  <a:moveTo>
                    <a:pt x="176" y="0"/>
                  </a:moveTo>
                  <a:cubicBezTo>
                    <a:pt x="80" y="0"/>
                    <a:pt x="7" y="80"/>
                    <a:pt x="7" y="173"/>
                  </a:cubicBezTo>
                  <a:lnTo>
                    <a:pt x="7" y="685"/>
                  </a:lnTo>
                  <a:lnTo>
                    <a:pt x="1" y="685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8"/>
                    <a:pt x="198" y="857"/>
                  </a:cubicBezTo>
                  <a:cubicBezTo>
                    <a:pt x="287" y="846"/>
                    <a:pt x="353" y="768"/>
                    <a:pt x="353" y="677"/>
                  </a:cubicBezTo>
                  <a:lnTo>
                    <a:pt x="353" y="182"/>
                  </a:lnTo>
                  <a:cubicBezTo>
                    <a:pt x="353" y="99"/>
                    <a:pt x="298" y="25"/>
                    <a:pt x="215" y="5"/>
                  </a:cubicBezTo>
                  <a:cubicBezTo>
                    <a:pt x="202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5584155" y="2726919"/>
              <a:ext cx="10013" cy="24505"/>
            </a:xfrm>
            <a:custGeom>
              <a:avLst/>
              <a:gdLst/>
              <a:ahLst/>
              <a:cxnLst/>
              <a:rect l="l" t="t" r="r" b="b"/>
              <a:pathLst>
                <a:path w="351" h="859" extrusionOk="0">
                  <a:moveTo>
                    <a:pt x="176" y="0"/>
                  </a:moveTo>
                  <a:cubicBezTo>
                    <a:pt x="79" y="0"/>
                    <a:pt x="4" y="80"/>
                    <a:pt x="4" y="173"/>
                  </a:cubicBezTo>
                  <a:lnTo>
                    <a:pt x="4" y="685"/>
                  </a:lnTo>
                  <a:lnTo>
                    <a:pt x="1" y="685"/>
                  </a:lnTo>
                  <a:cubicBezTo>
                    <a:pt x="1" y="781"/>
                    <a:pt x="77" y="859"/>
                    <a:pt x="172" y="859"/>
                  </a:cubicBezTo>
                  <a:cubicBezTo>
                    <a:pt x="180" y="859"/>
                    <a:pt x="188" y="858"/>
                    <a:pt x="196" y="857"/>
                  </a:cubicBezTo>
                  <a:cubicBezTo>
                    <a:pt x="287" y="846"/>
                    <a:pt x="350" y="768"/>
                    <a:pt x="350" y="677"/>
                  </a:cubicBezTo>
                  <a:lnTo>
                    <a:pt x="350" y="182"/>
                  </a:lnTo>
                  <a:cubicBezTo>
                    <a:pt x="350" y="99"/>
                    <a:pt x="296" y="25"/>
                    <a:pt x="216" y="5"/>
                  </a:cubicBezTo>
                  <a:cubicBezTo>
                    <a:pt x="202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5722257" y="2726919"/>
              <a:ext cx="23393" cy="24534"/>
            </a:xfrm>
            <a:custGeom>
              <a:avLst/>
              <a:gdLst/>
              <a:ahLst/>
              <a:cxnLst/>
              <a:rect l="l" t="t" r="r" b="b"/>
              <a:pathLst>
                <a:path w="820" h="860" extrusionOk="0">
                  <a:moveTo>
                    <a:pt x="645" y="0"/>
                  </a:moveTo>
                  <a:cubicBezTo>
                    <a:pt x="549" y="0"/>
                    <a:pt x="473" y="80"/>
                    <a:pt x="473" y="173"/>
                  </a:cubicBezTo>
                  <a:lnTo>
                    <a:pt x="473" y="511"/>
                  </a:lnTo>
                  <a:lnTo>
                    <a:pt x="193" y="511"/>
                  </a:lnTo>
                  <a:cubicBezTo>
                    <a:pt x="104" y="511"/>
                    <a:pt x="27" y="574"/>
                    <a:pt x="15" y="663"/>
                  </a:cubicBezTo>
                  <a:cubicBezTo>
                    <a:pt x="1" y="771"/>
                    <a:pt x="84" y="860"/>
                    <a:pt x="184" y="860"/>
                  </a:cubicBezTo>
                  <a:lnTo>
                    <a:pt x="645" y="860"/>
                  </a:lnTo>
                  <a:cubicBezTo>
                    <a:pt x="742" y="860"/>
                    <a:pt x="819" y="783"/>
                    <a:pt x="819" y="685"/>
                  </a:cubicBezTo>
                  <a:lnTo>
                    <a:pt x="819" y="182"/>
                  </a:lnTo>
                  <a:cubicBezTo>
                    <a:pt x="819" y="99"/>
                    <a:pt x="765" y="25"/>
                    <a:pt x="685" y="5"/>
                  </a:cubicBezTo>
                  <a:cubicBezTo>
                    <a:pt x="671" y="1"/>
                    <a:pt x="658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5680150" y="2727604"/>
              <a:ext cx="25247" cy="23022"/>
            </a:xfrm>
            <a:custGeom>
              <a:avLst/>
              <a:gdLst/>
              <a:ahLst/>
              <a:cxnLst/>
              <a:rect l="l" t="t" r="r" b="b"/>
              <a:pathLst>
                <a:path w="885" h="807" extrusionOk="0">
                  <a:moveTo>
                    <a:pt x="201" y="1"/>
                  </a:moveTo>
                  <a:cubicBezTo>
                    <a:pt x="118" y="1"/>
                    <a:pt x="43" y="52"/>
                    <a:pt x="26" y="135"/>
                  </a:cubicBezTo>
                  <a:cubicBezTo>
                    <a:pt x="1" y="249"/>
                    <a:pt x="86" y="347"/>
                    <a:pt x="198" y="347"/>
                  </a:cubicBezTo>
                  <a:lnTo>
                    <a:pt x="533" y="347"/>
                  </a:lnTo>
                  <a:lnTo>
                    <a:pt x="533" y="624"/>
                  </a:lnTo>
                  <a:cubicBezTo>
                    <a:pt x="533" y="716"/>
                    <a:pt x="599" y="793"/>
                    <a:pt x="687" y="805"/>
                  </a:cubicBezTo>
                  <a:cubicBezTo>
                    <a:pt x="695" y="806"/>
                    <a:pt x="703" y="806"/>
                    <a:pt x="711" y="806"/>
                  </a:cubicBezTo>
                  <a:cubicBezTo>
                    <a:pt x="806" y="806"/>
                    <a:pt x="885" y="728"/>
                    <a:pt x="885" y="633"/>
                  </a:cubicBezTo>
                  <a:lnTo>
                    <a:pt x="885" y="172"/>
                  </a:lnTo>
                  <a:cubicBezTo>
                    <a:pt x="879" y="78"/>
                    <a:pt x="802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5664146" y="2727718"/>
              <a:ext cx="26816" cy="23164"/>
            </a:xfrm>
            <a:custGeom>
              <a:avLst/>
              <a:gdLst/>
              <a:ahLst/>
              <a:cxnLst/>
              <a:rect l="l" t="t" r="r" b="b"/>
              <a:pathLst>
                <a:path w="940" h="812" extrusionOk="0">
                  <a:moveTo>
                    <a:pt x="172" y="1"/>
                  </a:moveTo>
                  <a:cubicBezTo>
                    <a:pt x="77" y="1"/>
                    <a:pt x="1" y="79"/>
                    <a:pt x="1" y="174"/>
                  </a:cubicBezTo>
                  <a:lnTo>
                    <a:pt x="1" y="635"/>
                  </a:lnTo>
                  <a:cubicBezTo>
                    <a:pt x="4" y="732"/>
                    <a:pt x="78" y="812"/>
                    <a:pt x="175" y="812"/>
                  </a:cubicBezTo>
                  <a:lnTo>
                    <a:pt x="748" y="812"/>
                  </a:lnTo>
                  <a:cubicBezTo>
                    <a:pt x="836" y="812"/>
                    <a:pt x="916" y="746"/>
                    <a:pt x="925" y="657"/>
                  </a:cubicBezTo>
                  <a:cubicBezTo>
                    <a:pt x="939" y="549"/>
                    <a:pt x="859" y="460"/>
                    <a:pt x="753" y="460"/>
                  </a:cubicBezTo>
                  <a:lnTo>
                    <a:pt x="350" y="460"/>
                  </a:lnTo>
                  <a:lnTo>
                    <a:pt x="350" y="183"/>
                  </a:lnTo>
                  <a:cubicBezTo>
                    <a:pt x="350" y="91"/>
                    <a:pt x="287" y="14"/>
                    <a:pt x="195" y="2"/>
                  </a:cubicBezTo>
                  <a:cubicBezTo>
                    <a:pt x="187" y="1"/>
                    <a:pt x="179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5616819" y="2727604"/>
              <a:ext cx="24905" cy="23079"/>
            </a:xfrm>
            <a:custGeom>
              <a:avLst/>
              <a:gdLst/>
              <a:ahLst/>
              <a:cxnLst/>
              <a:rect l="l" t="t" r="r" b="b"/>
              <a:pathLst>
                <a:path w="873" h="809" extrusionOk="0">
                  <a:moveTo>
                    <a:pt x="192" y="1"/>
                  </a:moveTo>
                  <a:cubicBezTo>
                    <a:pt x="103" y="1"/>
                    <a:pt x="23" y="63"/>
                    <a:pt x="15" y="152"/>
                  </a:cubicBezTo>
                  <a:cubicBezTo>
                    <a:pt x="0" y="261"/>
                    <a:pt x="81" y="350"/>
                    <a:pt x="186" y="350"/>
                  </a:cubicBezTo>
                  <a:lnTo>
                    <a:pt x="521" y="350"/>
                  </a:lnTo>
                  <a:lnTo>
                    <a:pt x="521" y="630"/>
                  </a:lnTo>
                  <a:cubicBezTo>
                    <a:pt x="521" y="719"/>
                    <a:pt x="587" y="796"/>
                    <a:pt x="676" y="807"/>
                  </a:cubicBezTo>
                  <a:cubicBezTo>
                    <a:pt x="684" y="808"/>
                    <a:pt x="692" y="809"/>
                    <a:pt x="699" y="809"/>
                  </a:cubicBezTo>
                  <a:cubicBezTo>
                    <a:pt x="795" y="809"/>
                    <a:pt x="873" y="731"/>
                    <a:pt x="873" y="636"/>
                  </a:cubicBezTo>
                  <a:lnTo>
                    <a:pt x="873" y="175"/>
                  </a:lnTo>
                  <a:cubicBezTo>
                    <a:pt x="873" y="78"/>
                    <a:pt x="793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5600587" y="2727804"/>
              <a:ext cx="27044" cy="23079"/>
            </a:xfrm>
            <a:custGeom>
              <a:avLst/>
              <a:gdLst/>
              <a:ahLst/>
              <a:cxnLst/>
              <a:rect l="l" t="t" r="r" b="b"/>
              <a:pathLst>
                <a:path w="948" h="809" extrusionOk="0">
                  <a:moveTo>
                    <a:pt x="171" y="1"/>
                  </a:moveTo>
                  <a:cubicBezTo>
                    <a:pt x="76" y="1"/>
                    <a:pt x="0" y="79"/>
                    <a:pt x="0" y="174"/>
                  </a:cubicBezTo>
                  <a:lnTo>
                    <a:pt x="0" y="637"/>
                  </a:lnTo>
                  <a:cubicBezTo>
                    <a:pt x="3" y="729"/>
                    <a:pt x="83" y="809"/>
                    <a:pt x="175" y="809"/>
                  </a:cubicBezTo>
                  <a:lnTo>
                    <a:pt x="747" y="809"/>
                  </a:lnTo>
                  <a:cubicBezTo>
                    <a:pt x="830" y="809"/>
                    <a:pt x="904" y="755"/>
                    <a:pt x="921" y="672"/>
                  </a:cubicBezTo>
                  <a:cubicBezTo>
                    <a:pt x="947" y="557"/>
                    <a:pt x="861" y="460"/>
                    <a:pt x="755" y="460"/>
                  </a:cubicBezTo>
                  <a:lnTo>
                    <a:pt x="349" y="460"/>
                  </a:lnTo>
                  <a:lnTo>
                    <a:pt x="349" y="182"/>
                  </a:lnTo>
                  <a:cubicBezTo>
                    <a:pt x="349" y="94"/>
                    <a:pt x="286" y="14"/>
                    <a:pt x="195" y="2"/>
                  </a:cubicBezTo>
                  <a:cubicBezTo>
                    <a:pt x="187" y="1"/>
                    <a:pt x="179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5749615" y="2771708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4" y="1"/>
                  </a:moveTo>
                  <a:cubicBezTo>
                    <a:pt x="78" y="1"/>
                    <a:pt x="3" y="78"/>
                    <a:pt x="3" y="174"/>
                  </a:cubicBezTo>
                  <a:lnTo>
                    <a:pt x="3" y="686"/>
                  </a:lnTo>
                  <a:lnTo>
                    <a:pt x="0" y="686"/>
                  </a:lnTo>
                  <a:cubicBezTo>
                    <a:pt x="0" y="781"/>
                    <a:pt x="76" y="859"/>
                    <a:pt x="173" y="859"/>
                  </a:cubicBezTo>
                  <a:cubicBezTo>
                    <a:pt x="181" y="859"/>
                    <a:pt x="189" y="859"/>
                    <a:pt x="198" y="858"/>
                  </a:cubicBezTo>
                  <a:cubicBezTo>
                    <a:pt x="286" y="846"/>
                    <a:pt x="352" y="766"/>
                    <a:pt x="352" y="678"/>
                  </a:cubicBezTo>
                  <a:lnTo>
                    <a:pt x="352" y="180"/>
                  </a:lnTo>
                  <a:cubicBezTo>
                    <a:pt x="352" y="100"/>
                    <a:pt x="298" y="22"/>
                    <a:pt x="215" y="5"/>
                  </a:cubicBezTo>
                  <a:cubicBezTo>
                    <a:pt x="201" y="2"/>
                    <a:pt x="187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648884" y="2771708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5" y="1"/>
                  </a:moveTo>
                  <a:cubicBezTo>
                    <a:pt x="79" y="1"/>
                    <a:pt x="7" y="78"/>
                    <a:pt x="7" y="174"/>
                  </a:cubicBezTo>
                  <a:lnTo>
                    <a:pt x="7" y="686"/>
                  </a:ln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6"/>
                    <a:pt x="353" y="678"/>
                  </a:cubicBezTo>
                  <a:lnTo>
                    <a:pt x="353" y="180"/>
                  </a:lnTo>
                  <a:cubicBezTo>
                    <a:pt x="353" y="100"/>
                    <a:pt x="298" y="22"/>
                    <a:pt x="215" y="5"/>
                  </a:cubicBezTo>
                  <a:cubicBezTo>
                    <a:pt x="201" y="2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710504" y="2771708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5" y="1"/>
                  </a:moveTo>
                  <a:cubicBezTo>
                    <a:pt x="80" y="1"/>
                    <a:pt x="7" y="78"/>
                    <a:pt x="7" y="174"/>
                  </a:cubicBezTo>
                  <a:lnTo>
                    <a:pt x="7" y="686"/>
                  </a:ln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6"/>
                    <a:pt x="353" y="678"/>
                  </a:cubicBezTo>
                  <a:lnTo>
                    <a:pt x="353" y="180"/>
                  </a:lnTo>
                  <a:cubicBezTo>
                    <a:pt x="353" y="100"/>
                    <a:pt x="298" y="22"/>
                    <a:pt x="215" y="5"/>
                  </a:cubicBezTo>
                  <a:cubicBezTo>
                    <a:pt x="202" y="2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5584155" y="2771708"/>
              <a:ext cx="10013" cy="24534"/>
            </a:xfrm>
            <a:custGeom>
              <a:avLst/>
              <a:gdLst/>
              <a:ahLst/>
              <a:cxnLst/>
              <a:rect l="l" t="t" r="r" b="b"/>
              <a:pathLst>
                <a:path w="351" h="860" extrusionOk="0">
                  <a:moveTo>
                    <a:pt x="175" y="1"/>
                  </a:moveTo>
                  <a:cubicBezTo>
                    <a:pt x="79" y="1"/>
                    <a:pt x="4" y="78"/>
                    <a:pt x="4" y="174"/>
                  </a:cubicBezTo>
                  <a:lnTo>
                    <a:pt x="4" y="686"/>
                  </a:lnTo>
                  <a:lnTo>
                    <a:pt x="1" y="686"/>
                  </a:lnTo>
                  <a:cubicBezTo>
                    <a:pt x="1" y="781"/>
                    <a:pt x="77" y="859"/>
                    <a:pt x="172" y="859"/>
                  </a:cubicBezTo>
                  <a:cubicBezTo>
                    <a:pt x="180" y="859"/>
                    <a:pt x="188" y="859"/>
                    <a:pt x="196" y="858"/>
                  </a:cubicBezTo>
                  <a:cubicBezTo>
                    <a:pt x="287" y="846"/>
                    <a:pt x="350" y="766"/>
                    <a:pt x="350" y="678"/>
                  </a:cubicBezTo>
                  <a:lnTo>
                    <a:pt x="350" y="180"/>
                  </a:lnTo>
                  <a:cubicBezTo>
                    <a:pt x="350" y="100"/>
                    <a:pt x="296" y="22"/>
                    <a:pt x="216" y="5"/>
                  </a:cubicBezTo>
                  <a:cubicBezTo>
                    <a:pt x="202" y="2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5722257" y="2771964"/>
              <a:ext cx="23393" cy="24477"/>
            </a:xfrm>
            <a:custGeom>
              <a:avLst/>
              <a:gdLst/>
              <a:ahLst/>
              <a:cxnLst/>
              <a:rect l="l" t="t" r="r" b="b"/>
              <a:pathLst>
                <a:path w="820" h="858" extrusionOk="0">
                  <a:moveTo>
                    <a:pt x="644" y="0"/>
                  </a:moveTo>
                  <a:cubicBezTo>
                    <a:pt x="548" y="0"/>
                    <a:pt x="473" y="78"/>
                    <a:pt x="473" y="171"/>
                  </a:cubicBezTo>
                  <a:lnTo>
                    <a:pt x="473" y="508"/>
                  </a:lnTo>
                  <a:lnTo>
                    <a:pt x="193" y="508"/>
                  </a:lnTo>
                  <a:cubicBezTo>
                    <a:pt x="104" y="508"/>
                    <a:pt x="27" y="571"/>
                    <a:pt x="15" y="663"/>
                  </a:cubicBezTo>
                  <a:cubicBezTo>
                    <a:pt x="1" y="769"/>
                    <a:pt x="84" y="857"/>
                    <a:pt x="184" y="857"/>
                  </a:cubicBezTo>
                  <a:lnTo>
                    <a:pt x="645" y="857"/>
                  </a:lnTo>
                  <a:cubicBezTo>
                    <a:pt x="742" y="857"/>
                    <a:pt x="819" y="780"/>
                    <a:pt x="819" y="683"/>
                  </a:cubicBezTo>
                  <a:lnTo>
                    <a:pt x="819" y="179"/>
                  </a:lnTo>
                  <a:cubicBezTo>
                    <a:pt x="819" y="96"/>
                    <a:pt x="765" y="22"/>
                    <a:pt x="685" y="5"/>
                  </a:cubicBezTo>
                  <a:cubicBezTo>
                    <a:pt x="671" y="2"/>
                    <a:pt x="65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5680321" y="2772649"/>
              <a:ext cx="24905" cy="23107"/>
            </a:xfrm>
            <a:custGeom>
              <a:avLst/>
              <a:gdLst/>
              <a:ahLst/>
              <a:cxnLst/>
              <a:rect l="l" t="t" r="r" b="b"/>
              <a:pathLst>
                <a:path w="873" h="810" extrusionOk="0">
                  <a:moveTo>
                    <a:pt x="195" y="1"/>
                  </a:moveTo>
                  <a:cubicBezTo>
                    <a:pt x="106" y="1"/>
                    <a:pt x="26" y="67"/>
                    <a:pt x="15" y="155"/>
                  </a:cubicBezTo>
                  <a:cubicBezTo>
                    <a:pt x="0" y="261"/>
                    <a:pt x="83" y="353"/>
                    <a:pt x="186" y="353"/>
                  </a:cubicBezTo>
                  <a:lnTo>
                    <a:pt x="524" y="353"/>
                  </a:lnTo>
                  <a:lnTo>
                    <a:pt x="524" y="630"/>
                  </a:lnTo>
                  <a:cubicBezTo>
                    <a:pt x="524" y="719"/>
                    <a:pt x="587" y="799"/>
                    <a:pt x="678" y="808"/>
                  </a:cubicBezTo>
                  <a:cubicBezTo>
                    <a:pt x="688" y="809"/>
                    <a:pt x="697" y="810"/>
                    <a:pt x="706" y="810"/>
                  </a:cubicBezTo>
                  <a:cubicBezTo>
                    <a:pt x="799" y="810"/>
                    <a:pt x="873" y="733"/>
                    <a:pt x="873" y="639"/>
                  </a:cubicBezTo>
                  <a:lnTo>
                    <a:pt x="873" y="175"/>
                  </a:lnTo>
                  <a:cubicBezTo>
                    <a:pt x="873" y="75"/>
                    <a:pt x="796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5664146" y="2772050"/>
              <a:ext cx="26816" cy="23079"/>
            </a:xfrm>
            <a:custGeom>
              <a:avLst/>
              <a:gdLst/>
              <a:ahLst/>
              <a:cxnLst/>
              <a:rect l="l" t="t" r="r" b="b"/>
              <a:pathLst>
                <a:path w="940" h="809" extrusionOk="0">
                  <a:moveTo>
                    <a:pt x="171" y="0"/>
                  </a:moveTo>
                  <a:cubicBezTo>
                    <a:pt x="76" y="0"/>
                    <a:pt x="1" y="76"/>
                    <a:pt x="1" y="173"/>
                  </a:cubicBezTo>
                  <a:lnTo>
                    <a:pt x="1" y="634"/>
                  </a:lnTo>
                  <a:cubicBezTo>
                    <a:pt x="4" y="731"/>
                    <a:pt x="78" y="809"/>
                    <a:pt x="175" y="809"/>
                  </a:cubicBezTo>
                  <a:lnTo>
                    <a:pt x="748" y="809"/>
                  </a:lnTo>
                  <a:cubicBezTo>
                    <a:pt x="836" y="809"/>
                    <a:pt x="916" y="746"/>
                    <a:pt x="925" y="654"/>
                  </a:cubicBezTo>
                  <a:cubicBezTo>
                    <a:pt x="939" y="548"/>
                    <a:pt x="859" y="460"/>
                    <a:pt x="753" y="460"/>
                  </a:cubicBezTo>
                  <a:lnTo>
                    <a:pt x="350" y="460"/>
                  </a:lnTo>
                  <a:lnTo>
                    <a:pt x="350" y="179"/>
                  </a:lnTo>
                  <a:cubicBezTo>
                    <a:pt x="350" y="91"/>
                    <a:pt x="287" y="10"/>
                    <a:pt x="195" y="2"/>
                  </a:cubicBezTo>
                  <a:cubicBezTo>
                    <a:pt x="187" y="1"/>
                    <a:pt x="179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5616819" y="2772649"/>
              <a:ext cx="24905" cy="23107"/>
            </a:xfrm>
            <a:custGeom>
              <a:avLst/>
              <a:gdLst/>
              <a:ahLst/>
              <a:cxnLst/>
              <a:rect l="l" t="t" r="r" b="b"/>
              <a:pathLst>
                <a:path w="873" h="810" extrusionOk="0">
                  <a:moveTo>
                    <a:pt x="192" y="1"/>
                  </a:moveTo>
                  <a:cubicBezTo>
                    <a:pt x="103" y="1"/>
                    <a:pt x="23" y="67"/>
                    <a:pt x="15" y="155"/>
                  </a:cubicBezTo>
                  <a:cubicBezTo>
                    <a:pt x="0" y="261"/>
                    <a:pt x="81" y="353"/>
                    <a:pt x="186" y="353"/>
                  </a:cubicBezTo>
                  <a:lnTo>
                    <a:pt x="521" y="353"/>
                  </a:lnTo>
                  <a:lnTo>
                    <a:pt x="521" y="630"/>
                  </a:lnTo>
                  <a:cubicBezTo>
                    <a:pt x="521" y="719"/>
                    <a:pt x="587" y="799"/>
                    <a:pt x="676" y="808"/>
                  </a:cubicBezTo>
                  <a:cubicBezTo>
                    <a:pt x="685" y="809"/>
                    <a:pt x="694" y="810"/>
                    <a:pt x="703" y="810"/>
                  </a:cubicBezTo>
                  <a:cubicBezTo>
                    <a:pt x="797" y="810"/>
                    <a:pt x="873" y="733"/>
                    <a:pt x="873" y="639"/>
                  </a:cubicBezTo>
                  <a:lnTo>
                    <a:pt x="873" y="175"/>
                  </a:lnTo>
                  <a:cubicBezTo>
                    <a:pt x="873" y="75"/>
                    <a:pt x="793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5600644" y="2771907"/>
              <a:ext cx="26816" cy="23221"/>
            </a:xfrm>
            <a:custGeom>
              <a:avLst/>
              <a:gdLst/>
              <a:ahLst/>
              <a:cxnLst/>
              <a:rect l="l" t="t" r="r" b="b"/>
              <a:pathLst>
                <a:path w="940" h="814" extrusionOk="0">
                  <a:moveTo>
                    <a:pt x="176" y="0"/>
                  </a:moveTo>
                  <a:cubicBezTo>
                    <a:pt x="78" y="0"/>
                    <a:pt x="1" y="79"/>
                    <a:pt x="1" y="173"/>
                  </a:cubicBezTo>
                  <a:lnTo>
                    <a:pt x="1" y="636"/>
                  </a:lnTo>
                  <a:cubicBezTo>
                    <a:pt x="1" y="736"/>
                    <a:pt x="81" y="814"/>
                    <a:pt x="173" y="814"/>
                  </a:cubicBezTo>
                  <a:lnTo>
                    <a:pt x="745" y="814"/>
                  </a:lnTo>
                  <a:cubicBezTo>
                    <a:pt x="833" y="814"/>
                    <a:pt x="914" y="751"/>
                    <a:pt x="925" y="659"/>
                  </a:cubicBezTo>
                  <a:cubicBezTo>
                    <a:pt x="939" y="553"/>
                    <a:pt x="856" y="465"/>
                    <a:pt x="753" y="465"/>
                  </a:cubicBezTo>
                  <a:lnTo>
                    <a:pt x="347" y="465"/>
                  </a:lnTo>
                  <a:lnTo>
                    <a:pt x="347" y="181"/>
                  </a:lnTo>
                  <a:cubicBezTo>
                    <a:pt x="347" y="98"/>
                    <a:pt x="296" y="24"/>
                    <a:pt x="213" y="4"/>
                  </a:cubicBezTo>
                  <a:cubicBezTo>
                    <a:pt x="200" y="1"/>
                    <a:pt x="188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5749615" y="2816353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3" y="1"/>
                  </a:moveTo>
                  <a:cubicBezTo>
                    <a:pt x="76" y="1"/>
                    <a:pt x="0" y="79"/>
                    <a:pt x="0" y="174"/>
                  </a:cubicBezTo>
                  <a:lnTo>
                    <a:pt x="0" y="686"/>
                  </a:lnTo>
                  <a:cubicBezTo>
                    <a:pt x="0" y="781"/>
                    <a:pt x="76" y="859"/>
                    <a:pt x="173" y="859"/>
                  </a:cubicBezTo>
                  <a:cubicBezTo>
                    <a:pt x="181" y="859"/>
                    <a:pt x="189" y="859"/>
                    <a:pt x="198" y="858"/>
                  </a:cubicBezTo>
                  <a:cubicBezTo>
                    <a:pt x="286" y="846"/>
                    <a:pt x="352" y="769"/>
                    <a:pt x="352" y="680"/>
                  </a:cubicBezTo>
                  <a:lnTo>
                    <a:pt x="352" y="183"/>
                  </a:lnTo>
                  <a:cubicBezTo>
                    <a:pt x="352" y="91"/>
                    <a:pt x="286" y="14"/>
                    <a:pt x="198" y="2"/>
                  </a:cubicBezTo>
                  <a:cubicBezTo>
                    <a:pt x="189" y="1"/>
                    <a:pt x="181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5648884" y="2816353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4" y="1"/>
                  </a:moveTo>
                  <a:cubicBezTo>
                    <a:pt x="79" y="1"/>
                    <a:pt x="1" y="79"/>
                    <a:pt x="1" y="174"/>
                  </a:cubicBez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9"/>
                    <a:pt x="353" y="680"/>
                  </a:cubicBezTo>
                  <a:lnTo>
                    <a:pt x="353" y="183"/>
                  </a:lnTo>
                  <a:cubicBezTo>
                    <a:pt x="353" y="91"/>
                    <a:pt x="287" y="14"/>
                    <a:pt x="198" y="2"/>
                  </a:cubicBezTo>
                  <a:cubicBezTo>
                    <a:pt x="190" y="1"/>
                    <a:pt x="182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5710504" y="2816353"/>
              <a:ext cx="10070" cy="24534"/>
            </a:xfrm>
            <a:custGeom>
              <a:avLst/>
              <a:gdLst/>
              <a:ahLst/>
              <a:cxnLst/>
              <a:rect l="l" t="t" r="r" b="b"/>
              <a:pathLst>
                <a:path w="353" h="860" extrusionOk="0">
                  <a:moveTo>
                    <a:pt x="174" y="1"/>
                  </a:moveTo>
                  <a:cubicBezTo>
                    <a:pt x="79" y="1"/>
                    <a:pt x="1" y="79"/>
                    <a:pt x="1" y="174"/>
                  </a:cubicBezTo>
                  <a:lnTo>
                    <a:pt x="1" y="686"/>
                  </a:lnTo>
                  <a:cubicBezTo>
                    <a:pt x="1" y="781"/>
                    <a:pt x="79" y="859"/>
                    <a:pt x="174" y="859"/>
                  </a:cubicBezTo>
                  <a:cubicBezTo>
                    <a:pt x="182" y="859"/>
                    <a:pt x="190" y="859"/>
                    <a:pt x="198" y="858"/>
                  </a:cubicBezTo>
                  <a:cubicBezTo>
                    <a:pt x="287" y="846"/>
                    <a:pt x="353" y="769"/>
                    <a:pt x="353" y="680"/>
                  </a:cubicBezTo>
                  <a:lnTo>
                    <a:pt x="353" y="183"/>
                  </a:lnTo>
                  <a:cubicBezTo>
                    <a:pt x="353" y="91"/>
                    <a:pt x="287" y="14"/>
                    <a:pt x="198" y="2"/>
                  </a:cubicBezTo>
                  <a:cubicBezTo>
                    <a:pt x="190" y="1"/>
                    <a:pt x="182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5584155" y="2816353"/>
              <a:ext cx="10013" cy="24534"/>
            </a:xfrm>
            <a:custGeom>
              <a:avLst/>
              <a:gdLst/>
              <a:ahLst/>
              <a:cxnLst/>
              <a:rect l="l" t="t" r="r" b="b"/>
              <a:pathLst>
                <a:path w="351" h="860" extrusionOk="0">
                  <a:moveTo>
                    <a:pt x="172" y="1"/>
                  </a:moveTo>
                  <a:cubicBezTo>
                    <a:pt x="77" y="1"/>
                    <a:pt x="1" y="79"/>
                    <a:pt x="1" y="174"/>
                  </a:cubicBezTo>
                  <a:lnTo>
                    <a:pt x="1" y="686"/>
                  </a:lnTo>
                  <a:cubicBezTo>
                    <a:pt x="1" y="781"/>
                    <a:pt x="77" y="859"/>
                    <a:pt x="172" y="859"/>
                  </a:cubicBezTo>
                  <a:cubicBezTo>
                    <a:pt x="180" y="859"/>
                    <a:pt x="188" y="859"/>
                    <a:pt x="196" y="858"/>
                  </a:cubicBezTo>
                  <a:cubicBezTo>
                    <a:pt x="287" y="846"/>
                    <a:pt x="350" y="769"/>
                    <a:pt x="350" y="680"/>
                  </a:cubicBezTo>
                  <a:lnTo>
                    <a:pt x="350" y="183"/>
                  </a:lnTo>
                  <a:cubicBezTo>
                    <a:pt x="350" y="91"/>
                    <a:pt x="287" y="14"/>
                    <a:pt x="196" y="2"/>
                  </a:cubicBezTo>
                  <a:cubicBezTo>
                    <a:pt x="188" y="1"/>
                    <a:pt x="18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722257" y="2816267"/>
              <a:ext cx="23393" cy="24562"/>
            </a:xfrm>
            <a:custGeom>
              <a:avLst/>
              <a:gdLst/>
              <a:ahLst/>
              <a:cxnLst/>
              <a:rect l="l" t="t" r="r" b="b"/>
              <a:pathLst>
                <a:path w="820" h="861" extrusionOk="0">
                  <a:moveTo>
                    <a:pt x="641" y="1"/>
                  </a:moveTo>
                  <a:cubicBezTo>
                    <a:pt x="546" y="1"/>
                    <a:pt x="470" y="79"/>
                    <a:pt x="470" y="174"/>
                  </a:cubicBezTo>
                  <a:lnTo>
                    <a:pt x="470" y="512"/>
                  </a:lnTo>
                  <a:lnTo>
                    <a:pt x="190" y="512"/>
                  </a:lnTo>
                  <a:cubicBezTo>
                    <a:pt x="101" y="512"/>
                    <a:pt x="21" y="575"/>
                    <a:pt x="12" y="663"/>
                  </a:cubicBezTo>
                  <a:cubicBezTo>
                    <a:pt x="1" y="772"/>
                    <a:pt x="84" y="861"/>
                    <a:pt x="184" y="861"/>
                  </a:cubicBezTo>
                  <a:lnTo>
                    <a:pt x="645" y="861"/>
                  </a:lnTo>
                  <a:cubicBezTo>
                    <a:pt x="742" y="861"/>
                    <a:pt x="819" y="784"/>
                    <a:pt x="819" y="686"/>
                  </a:cubicBezTo>
                  <a:lnTo>
                    <a:pt x="819" y="183"/>
                  </a:lnTo>
                  <a:cubicBezTo>
                    <a:pt x="819" y="91"/>
                    <a:pt x="756" y="14"/>
                    <a:pt x="665" y="3"/>
                  </a:cubicBezTo>
                  <a:cubicBezTo>
                    <a:pt x="657" y="1"/>
                    <a:pt x="649" y="1"/>
                    <a:pt x="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5680321" y="2816895"/>
              <a:ext cx="24905" cy="23164"/>
            </a:xfrm>
            <a:custGeom>
              <a:avLst/>
              <a:gdLst/>
              <a:ahLst/>
              <a:cxnLst/>
              <a:rect l="l" t="t" r="r" b="b"/>
              <a:pathLst>
                <a:path w="873" h="812" extrusionOk="0">
                  <a:moveTo>
                    <a:pt x="195" y="1"/>
                  </a:moveTo>
                  <a:cubicBezTo>
                    <a:pt x="106" y="1"/>
                    <a:pt x="26" y="66"/>
                    <a:pt x="15" y="155"/>
                  </a:cubicBezTo>
                  <a:cubicBezTo>
                    <a:pt x="0" y="264"/>
                    <a:pt x="83" y="352"/>
                    <a:pt x="186" y="352"/>
                  </a:cubicBezTo>
                  <a:lnTo>
                    <a:pt x="524" y="352"/>
                  </a:lnTo>
                  <a:lnTo>
                    <a:pt x="524" y="639"/>
                  </a:lnTo>
                  <a:cubicBezTo>
                    <a:pt x="524" y="733"/>
                    <a:pt x="603" y="811"/>
                    <a:pt x="697" y="811"/>
                  </a:cubicBezTo>
                  <a:cubicBezTo>
                    <a:pt x="709" y="811"/>
                    <a:pt x="721" y="810"/>
                    <a:pt x="733" y="807"/>
                  </a:cubicBezTo>
                  <a:cubicBezTo>
                    <a:pt x="821" y="790"/>
                    <a:pt x="873" y="713"/>
                    <a:pt x="873" y="633"/>
                  </a:cubicBezTo>
                  <a:lnTo>
                    <a:pt x="873" y="178"/>
                  </a:lnTo>
                  <a:cubicBezTo>
                    <a:pt x="873" y="81"/>
                    <a:pt x="796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5664146" y="2817009"/>
              <a:ext cx="26816" cy="23107"/>
            </a:xfrm>
            <a:custGeom>
              <a:avLst/>
              <a:gdLst/>
              <a:ahLst/>
              <a:cxnLst/>
              <a:rect l="l" t="t" r="r" b="b"/>
              <a:pathLst>
                <a:path w="940" h="810" extrusionOk="0">
                  <a:moveTo>
                    <a:pt x="172" y="1"/>
                  </a:moveTo>
                  <a:cubicBezTo>
                    <a:pt x="77" y="1"/>
                    <a:pt x="1" y="79"/>
                    <a:pt x="1" y="174"/>
                  </a:cubicBezTo>
                  <a:lnTo>
                    <a:pt x="1" y="635"/>
                  </a:lnTo>
                  <a:cubicBezTo>
                    <a:pt x="4" y="735"/>
                    <a:pt x="78" y="809"/>
                    <a:pt x="175" y="809"/>
                  </a:cubicBezTo>
                  <a:lnTo>
                    <a:pt x="748" y="809"/>
                  </a:lnTo>
                  <a:cubicBezTo>
                    <a:pt x="836" y="809"/>
                    <a:pt x="916" y="746"/>
                    <a:pt x="925" y="657"/>
                  </a:cubicBezTo>
                  <a:cubicBezTo>
                    <a:pt x="939" y="549"/>
                    <a:pt x="859" y="460"/>
                    <a:pt x="753" y="460"/>
                  </a:cubicBezTo>
                  <a:lnTo>
                    <a:pt x="350" y="460"/>
                  </a:lnTo>
                  <a:lnTo>
                    <a:pt x="350" y="180"/>
                  </a:lnTo>
                  <a:cubicBezTo>
                    <a:pt x="350" y="91"/>
                    <a:pt x="287" y="14"/>
                    <a:pt x="195" y="2"/>
                  </a:cubicBezTo>
                  <a:cubicBezTo>
                    <a:pt x="187" y="1"/>
                    <a:pt x="179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5616819" y="2816895"/>
              <a:ext cx="24905" cy="23164"/>
            </a:xfrm>
            <a:custGeom>
              <a:avLst/>
              <a:gdLst/>
              <a:ahLst/>
              <a:cxnLst/>
              <a:rect l="l" t="t" r="r" b="b"/>
              <a:pathLst>
                <a:path w="873" h="812" extrusionOk="0">
                  <a:moveTo>
                    <a:pt x="192" y="1"/>
                  </a:moveTo>
                  <a:cubicBezTo>
                    <a:pt x="103" y="1"/>
                    <a:pt x="23" y="66"/>
                    <a:pt x="15" y="155"/>
                  </a:cubicBezTo>
                  <a:cubicBezTo>
                    <a:pt x="0" y="264"/>
                    <a:pt x="81" y="352"/>
                    <a:pt x="186" y="352"/>
                  </a:cubicBezTo>
                  <a:lnTo>
                    <a:pt x="521" y="352"/>
                  </a:lnTo>
                  <a:lnTo>
                    <a:pt x="521" y="639"/>
                  </a:lnTo>
                  <a:cubicBezTo>
                    <a:pt x="521" y="734"/>
                    <a:pt x="597" y="812"/>
                    <a:pt x="694" y="812"/>
                  </a:cubicBezTo>
                  <a:cubicBezTo>
                    <a:pt x="702" y="812"/>
                    <a:pt x="710" y="811"/>
                    <a:pt x="719" y="810"/>
                  </a:cubicBezTo>
                  <a:cubicBezTo>
                    <a:pt x="807" y="799"/>
                    <a:pt x="873" y="722"/>
                    <a:pt x="873" y="633"/>
                  </a:cubicBezTo>
                  <a:lnTo>
                    <a:pt x="873" y="178"/>
                  </a:lnTo>
                  <a:cubicBezTo>
                    <a:pt x="873" y="81"/>
                    <a:pt x="793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600644" y="2816924"/>
              <a:ext cx="26816" cy="23193"/>
            </a:xfrm>
            <a:custGeom>
              <a:avLst/>
              <a:gdLst/>
              <a:ahLst/>
              <a:cxnLst/>
              <a:rect l="l" t="t" r="r" b="b"/>
              <a:pathLst>
                <a:path w="940" h="813" extrusionOk="0">
                  <a:moveTo>
                    <a:pt x="172" y="1"/>
                  </a:moveTo>
                  <a:cubicBezTo>
                    <a:pt x="76" y="1"/>
                    <a:pt x="1" y="79"/>
                    <a:pt x="1" y="174"/>
                  </a:cubicBezTo>
                  <a:lnTo>
                    <a:pt x="1" y="635"/>
                  </a:lnTo>
                  <a:cubicBezTo>
                    <a:pt x="1" y="738"/>
                    <a:pt x="81" y="812"/>
                    <a:pt x="173" y="812"/>
                  </a:cubicBezTo>
                  <a:lnTo>
                    <a:pt x="745" y="812"/>
                  </a:lnTo>
                  <a:cubicBezTo>
                    <a:pt x="833" y="812"/>
                    <a:pt x="914" y="749"/>
                    <a:pt x="925" y="660"/>
                  </a:cubicBezTo>
                  <a:cubicBezTo>
                    <a:pt x="939" y="552"/>
                    <a:pt x="856" y="463"/>
                    <a:pt x="753" y="463"/>
                  </a:cubicBezTo>
                  <a:lnTo>
                    <a:pt x="347" y="463"/>
                  </a:lnTo>
                  <a:lnTo>
                    <a:pt x="347" y="180"/>
                  </a:lnTo>
                  <a:cubicBezTo>
                    <a:pt x="347" y="97"/>
                    <a:pt x="296" y="22"/>
                    <a:pt x="213" y="5"/>
                  </a:cubicBezTo>
                  <a:cubicBezTo>
                    <a:pt x="199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15A33DB-DECB-834D-6F85-A50297FA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485" y="1213389"/>
            <a:ext cx="2604932" cy="3195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>
          <a:extLst>
            <a:ext uri="{FF2B5EF4-FFF2-40B4-BE49-F238E27FC236}">
              <a16:creationId xmlns:a16="http://schemas.microsoft.com/office/drawing/2014/main" id="{A1EBD116-12C9-F87D-D5AF-5D8CA8EB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7">
            <a:extLst>
              <a:ext uri="{FF2B5EF4-FFF2-40B4-BE49-F238E27FC236}">
                <a16:creationId xmlns:a16="http://schemas.microsoft.com/office/drawing/2014/main" id="{1E76649B-B5C5-6D2D-D946-C6A0538925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Vehicle Logo Detection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2" name="Google Shape;1162;p47">
            <a:extLst>
              <a:ext uri="{FF2B5EF4-FFF2-40B4-BE49-F238E27FC236}">
                <a16:creationId xmlns:a16="http://schemas.microsoft.com/office/drawing/2014/main" id="{73E38CB2-107E-7C59-9F42-0C7250FED6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7241" y="1873423"/>
            <a:ext cx="3417503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Accurately detects logos despite variations in size, angle, and partial occlusion.</a:t>
            </a:r>
            <a:endParaRPr/>
          </a:p>
        </p:txBody>
      </p:sp>
      <p:sp>
        <p:nvSpPr>
          <p:cNvPr id="1163" name="Google Shape;1163;p47">
            <a:extLst>
              <a:ext uri="{FF2B5EF4-FFF2-40B4-BE49-F238E27FC236}">
                <a16:creationId xmlns:a16="http://schemas.microsoft.com/office/drawing/2014/main" id="{AE573773-56C1-24C1-8862-E5C3AF210F6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22505" y="1803582"/>
            <a:ext cx="342425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learning-based methods are more resilient than template matching approaches.</a:t>
            </a:r>
            <a:endParaRPr/>
          </a:p>
        </p:txBody>
      </p:sp>
      <p:sp>
        <p:nvSpPr>
          <p:cNvPr id="1164" name="Google Shape;1164;p47">
            <a:extLst>
              <a:ext uri="{FF2B5EF4-FFF2-40B4-BE49-F238E27FC236}">
                <a16:creationId xmlns:a16="http://schemas.microsoft.com/office/drawing/2014/main" id="{A11A6262-A29B-12C5-A53F-9F0D24FEB07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82977" y="3848784"/>
            <a:ext cx="332124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Enables vehicle brand identification, adding value to traffic analysis systems.</a:t>
            </a:r>
            <a:endParaRPr/>
          </a:p>
        </p:txBody>
      </p:sp>
      <p:sp>
        <p:nvSpPr>
          <p:cNvPr id="1165" name="Google Shape;1165;p47">
            <a:extLst>
              <a:ext uri="{FF2B5EF4-FFF2-40B4-BE49-F238E27FC236}">
                <a16:creationId xmlns:a16="http://schemas.microsoft.com/office/drawing/2014/main" id="{F6FBB4B5-9578-4980-BB64-F5E5AA1D7CF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428138" y="3677924"/>
            <a:ext cx="3055028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 across a range of vehicle types and models with sufficient training.</a:t>
            </a:r>
            <a:endParaRPr/>
          </a:p>
        </p:txBody>
      </p:sp>
      <p:sp>
        <p:nvSpPr>
          <p:cNvPr id="1166" name="Google Shape;1166;p47">
            <a:extLst>
              <a:ext uri="{FF2B5EF4-FFF2-40B4-BE49-F238E27FC236}">
                <a16:creationId xmlns:a16="http://schemas.microsoft.com/office/drawing/2014/main" id="{192A091A-7079-E2D3-46BA-F6A251730FC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64320" y="1287177"/>
            <a:ext cx="4107680" cy="665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Logo Identification with YOLOv4</a:t>
            </a:r>
            <a:endParaRPr/>
          </a:p>
        </p:txBody>
      </p:sp>
      <p:sp>
        <p:nvSpPr>
          <p:cNvPr id="1167" name="Google Shape;1167;p47">
            <a:extLst>
              <a:ext uri="{FF2B5EF4-FFF2-40B4-BE49-F238E27FC236}">
                <a16:creationId xmlns:a16="http://schemas.microsoft.com/office/drawing/2014/main" id="{66E7761C-CF6D-05E7-2FD2-591BD0A53B7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6513" y="3386847"/>
            <a:ext cx="3290848" cy="5072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Manufacturer Recognition</a:t>
            </a:r>
            <a:endParaRPr/>
          </a:p>
        </p:txBody>
      </p:sp>
      <p:sp>
        <p:nvSpPr>
          <p:cNvPr id="1168" name="Google Shape;1168;p47">
            <a:extLst>
              <a:ext uri="{FF2B5EF4-FFF2-40B4-BE49-F238E27FC236}">
                <a16:creationId xmlns:a16="http://schemas.microsoft.com/office/drawing/2014/main" id="{4E180B0C-FBF1-899F-21D7-F00BA63F866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13192" y="1521417"/>
            <a:ext cx="3863590" cy="4448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Complex Background Handling</a:t>
            </a:r>
            <a:endParaRPr/>
          </a:p>
        </p:txBody>
      </p:sp>
      <p:sp>
        <p:nvSpPr>
          <p:cNvPr id="1169" name="Google Shape;1169;p47">
            <a:extLst>
              <a:ext uri="{FF2B5EF4-FFF2-40B4-BE49-F238E27FC236}">
                <a16:creationId xmlns:a16="http://schemas.microsoft.com/office/drawing/2014/main" id="{4383F295-BE2B-9819-4E1A-F7140D39305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812319" y="352954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Versatility</a:t>
            </a:r>
            <a:endParaRPr/>
          </a:p>
        </p:txBody>
      </p:sp>
      <p:sp>
        <p:nvSpPr>
          <p:cNvPr id="1170" name="Google Shape;1170;p47">
            <a:extLst>
              <a:ext uri="{FF2B5EF4-FFF2-40B4-BE49-F238E27FC236}">
                <a16:creationId xmlns:a16="http://schemas.microsoft.com/office/drawing/2014/main" id="{89A5C4BA-2D7C-1CE7-7EAC-F4A4E1CA973E}"/>
              </a:ext>
            </a:extLst>
          </p:cNvPr>
          <p:cNvSpPr/>
          <p:nvPr/>
        </p:nvSpPr>
        <p:spPr>
          <a:xfrm>
            <a:off x="6546358" y="955626"/>
            <a:ext cx="198230" cy="498596"/>
          </a:xfrm>
          <a:custGeom>
            <a:avLst/>
            <a:gdLst/>
            <a:ahLst/>
            <a:cxnLst/>
            <a:rect l="l" t="t" r="r" b="b"/>
            <a:pathLst>
              <a:path w="4722" h="11877" extrusionOk="0">
                <a:moveTo>
                  <a:pt x="2349" y="358"/>
                </a:moveTo>
                <a:cubicBezTo>
                  <a:pt x="2695" y="358"/>
                  <a:pt x="2993" y="561"/>
                  <a:pt x="3133" y="859"/>
                </a:cubicBezTo>
                <a:lnTo>
                  <a:pt x="1565" y="859"/>
                </a:lnTo>
                <a:cubicBezTo>
                  <a:pt x="1705" y="564"/>
                  <a:pt x="2003" y="358"/>
                  <a:pt x="2349" y="358"/>
                </a:cubicBezTo>
                <a:close/>
                <a:moveTo>
                  <a:pt x="3213" y="1205"/>
                </a:moveTo>
                <a:lnTo>
                  <a:pt x="3213" y="1786"/>
                </a:lnTo>
                <a:lnTo>
                  <a:pt x="1488" y="1786"/>
                </a:lnTo>
                <a:lnTo>
                  <a:pt x="1488" y="1205"/>
                </a:lnTo>
                <a:close/>
                <a:moveTo>
                  <a:pt x="3233" y="2135"/>
                </a:moveTo>
                <a:cubicBezTo>
                  <a:pt x="3262" y="2307"/>
                  <a:pt x="3319" y="2470"/>
                  <a:pt x="3402" y="2621"/>
                </a:cubicBezTo>
                <a:lnTo>
                  <a:pt x="1305" y="2621"/>
                </a:lnTo>
                <a:cubicBezTo>
                  <a:pt x="1385" y="2473"/>
                  <a:pt x="1442" y="2307"/>
                  <a:pt x="1471" y="2135"/>
                </a:cubicBezTo>
                <a:close/>
                <a:moveTo>
                  <a:pt x="3659" y="2973"/>
                </a:moveTo>
                <a:cubicBezTo>
                  <a:pt x="3831" y="3148"/>
                  <a:pt x="4026" y="3225"/>
                  <a:pt x="4192" y="3551"/>
                </a:cubicBezTo>
                <a:lnTo>
                  <a:pt x="3840" y="3551"/>
                </a:lnTo>
                <a:cubicBezTo>
                  <a:pt x="3760" y="3551"/>
                  <a:pt x="3682" y="3606"/>
                  <a:pt x="3665" y="3689"/>
                </a:cubicBezTo>
                <a:cubicBezTo>
                  <a:pt x="3639" y="3803"/>
                  <a:pt x="3725" y="3897"/>
                  <a:pt x="3837" y="3897"/>
                </a:cubicBezTo>
                <a:lnTo>
                  <a:pt x="4298" y="3897"/>
                </a:lnTo>
                <a:cubicBezTo>
                  <a:pt x="4338" y="4132"/>
                  <a:pt x="4298" y="4289"/>
                  <a:pt x="4292" y="4384"/>
                </a:cubicBezTo>
                <a:lnTo>
                  <a:pt x="412" y="4384"/>
                </a:lnTo>
                <a:cubicBezTo>
                  <a:pt x="404" y="4284"/>
                  <a:pt x="364" y="4132"/>
                  <a:pt x="404" y="3897"/>
                </a:cubicBezTo>
                <a:lnTo>
                  <a:pt x="3090" y="3897"/>
                </a:lnTo>
                <a:cubicBezTo>
                  <a:pt x="3179" y="3897"/>
                  <a:pt x="3259" y="3834"/>
                  <a:pt x="3268" y="3746"/>
                </a:cubicBezTo>
                <a:cubicBezTo>
                  <a:pt x="3279" y="3640"/>
                  <a:pt x="3196" y="3551"/>
                  <a:pt x="3093" y="3551"/>
                </a:cubicBezTo>
                <a:lnTo>
                  <a:pt x="512" y="3551"/>
                </a:lnTo>
                <a:cubicBezTo>
                  <a:pt x="675" y="3225"/>
                  <a:pt x="873" y="3151"/>
                  <a:pt x="1045" y="2973"/>
                </a:cubicBezTo>
                <a:close/>
                <a:moveTo>
                  <a:pt x="1414" y="4736"/>
                </a:moveTo>
                <a:lnTo>
                  <a:pt x="1414" y="5314"/>
                </a:lnTo>
                <a:lnTo>
                  <a:pt x="501" y="5314"/>
                </a:lnTo>
                <a:lnTo>
                  <a:pt x="432" y="4736"/>
                </a:lnTo>
                <a:close/>
                <a:moveTo>
                  <a:pt x="4249" y="4736"/>
                </a:moveTo>
                <a:lnTo>
                  <a:pt x="4180" y="5314"/>
                </a:lnTo>
                <a:lnTo>
                  <a:pt x="2458" y="5314"/>
                </a:lnTo>
                <a:lnTo>
                  <a:pt x="2458" y="4736"/>
                </a:lnTo>
                <a:close/>
                <a:moveTo>
                  <a:pt x="1416" y="5663"/>
                </a:moveTo>
                <a:lnTo>
                  <a:pt x="1416" y="6149"/>
                </a:lnTo>
                <a:lnTo>
                  <a:pt x="601" y="6149"/>
                </a:lnTo>
                <a:lnTo>
                  <a:pt x="544" y="5663"/>
                </a:lnTo>
                <a:close/>
                <a:moveTo>
                  <a:pt x="4137" y="5663"/>
                </a:moveTo>
                <a:lnTo>
                  <a:pt x="4080" y="6149"/>
                </a:lnTo>
                <a:lnTo>
                  <a:pt x="2461" y="6149"/>
                </a:lnTo>
                <a:lnTo>
                  <a:pt x="2461" y="5663"/>
                </a:lnTo>
                <a:close/>
                <a:moveTo>
                  <a:pt x="2109" y="4733"/>
                </a:moveTo>
                <a:lnTo>
                  <a:pt x="2109" y="6472"/>
                </a:lnTo>
                <a:lnTo>
                  <a:pt x="1763" y="6472"/>
                </a:lnTo>
                <a:lnTo>
                  <a:pt x="1763" y="4733"/>
                </a:lnTo>
                <a:close/>
                <a:moveTo>
                  <a:pt x="4046" y="6498"/>
                </a:moveTo>
                <a:cubicBezTo>
                  <a:pt x="3985" y="7009"/>
                  <a:pt x="3976" y="7077"/>
                  <a:pt x="3976" y="7077"/>
                </a:cubicBezTo>
                <a:cubicBezTo>
                  <a:pt x="3976" y="7077"/>
                  <a:pt x="3978" y="7068"/>
                  <a:pt x="3978" y="7068"/>
                </a:cubicBezTo>
                <a:lnTo>
                  <a:pt x="3978" y="7068"/>
                </a:lnTo>
                <a:cubicBezTo>
                  <a:pt x="3978" y="7068"/>
                  <a:pt x="3978" y="7071"/>
                  <a:pt x="3977" y="7079"/>
                </a:cubicBezTo>
                <a:lnTo>
                  <a:pt x="1614" y="7079"/>
                </a:lnTo>
                <a:cubicBezTo>
                  <a:pt x="1522" y="7079"/>
                  <a:pt x="1445" y="7142"/>
                  <a:pt x="1434" y="7230"/>
                </a:cubicBezTo>
                <a:cubicBezTo>
                  <a:pt x="1419" y="7339"/>
                  <a:pt x="1502" y="7428"/>
                  <a:pt x="1605" y="7428"/>
                </a:cubicBezTo>
                <a:lnTo>
                  <a:pt x="3940" y="7428"/>
                </a:lnTo>
                <a:lnTo>
                  <a:pt x="3883" y="7914"/>
                </a:lnTo>
                <a:lnTo>
                  <a:pt x="813" y="7914"/>
                </a:lnTo>
                <a:lnTo>
                  <a:pt x="756" y="7428"/>
                </a:lnTo>
                <a:lnTo>
                  <a:pt x="847" y="7428"/>
                </a:lnTo>
                <a:cubicBezTo>
                  <a:pt x="936" y="7428"/>
                  <a:pt x="1016" y="7365"/>
                  <a:pt x="1027" y="7273"/>
                </a:cubicBezTo>
                <a:cubicBezTo>
                  <a:pt x="1042" y="7168"/>
                  <a:pt x="959" y="7079"/>
                  <a:pt x="856" y="7079"/>
                </a:cubicBezTo>
                <a:lnTo>
                  <a:pt x="713" y="7079"/>
                </a:lnTo>
                <a:cubicBezTo>
                  <a:pt x="712" y="7071"/>
                  <a:pt x="711" y="7068"/>
                  <a:pt x="711" y="7068"/>
                </a:cubicBezTo>
                <a:lnTo>
                  <a:pt x="711" y="7068"/>
                </a:lnTo>
                <a:cubicBezTo>
                  <a:pt x="711" y="7068"/>
                  <a:pt x="712" y="7077"/>
                  <a:pt x="711" y="7077"/>
                </a:cubicBezTo>
                <a:cubicBezTo>
                  <a:pt x="711" y="7077"/>
                  <a:pt x="703" y="7009"/>
                  <a:pt x="644" y="6498"/>
                </a:cubicBezTo>
                <a:lnTo>
                  <a:pt x="1414" y="6498"/>
                </a:lnTo>
                <a:lnTo>
                  <a:pt x="1414" y="6650"/>
                </a:lnTo>
                <a:cubicBezTo>
                  <a:pt x="1414" y="6744"/>
                  <a:pt x="1491" y="6824"/>
                  <a:pt x="1588" y="6824"/>
                </a:cubicBezTo>
                <a:lnTo>
                  <a:pt x="2286" y="6824"/>
                </a:lnTo>
                <a:cubicBezTo>
                  <a:pt x="2381" y="6824"/>
                  <a:pt x="2461" y="6744"/>
                  <a:pt x="2461" y="6650"/>
                </a:cubicBezTo>
                <a:lnTo>
                  <a:pt x="2461" y="6498"/>
                </a:lnTo>
                <a:close/>
                <a:moveTo>
                  <a:pt x="1971" y="8260"/>
                </a:moveTo>
                <a:lnTo>
                  <a:pt x="1971" y="8841"/>
                </a:lnTo>
                <a:lnTo>
                  <a:pt x="904" y="8841"/>
                </a:lnTo>
                <a:lnTo>
                  <a:pt x="841" y="8260"/>
                </a:lnTo>
                <a:close/>
                <a:moveTo>
                  <a:pt x="3843" y="8260"/>
                </a:moveTo>
                <a:lnTo>
                  <a:pt x="3777" y="8841"/>
                </a:lnTo>
                <a:lnTo>
                  <a:pt x="3019" y="8841"/>
                </a:lnTo>
                <a:lnTo>
                  <a:pt x="3019" y="8260"/>
                </a:lnTo>
                <a:close/>
                <a:moveTo>
                  <a:pt x="2667" y="8260"/>
                </a:moveTo>
                <a:lnTo>
                  <a:pt x="2667" y="9001"/>
                </a:lnTo>
                <a:lnTo>
                  <a:pt x="2667" y="9004"/>
                </a:lnTo>
                <a:lnTo>
                  <a:pt x="2667" y="9010"/>
                </a:lnTo>
                <a:lnTo>
                  <a:pt x="2667" y="9170"/>
                </a:lnTo>
                <a:lnTo>
                  <a:pt x="2321" y="9170"/>
                </a:lnTo>
                <a:lnTo>
                  <a:pt x="2321" y="8260"/>
                </a:lnTo>
                <a:close/>
                <a:moveTo>
                  <a:pt x="3737" y="9187"/>
                </a:moveTo>
                <a:lnTo>
                  <a:pt x="3680" y="9674"/>
                </a:lnTo>
                <a:lnTo>
                  <a:pt x="1016" y="9674"/>
                </a:lnTo>
                <a:lnTo>
                  <a:pt x="956" y="9187"/>
                </a:lnTo>
                <a:lnTo>
                  <a:pt x="1974" y="9187"/>
                </a:lnTo>
                <a:lnTo>
                  <a:pt x="1974" y="9362"/>
                </a:lnTo>
                <a:cubicBezTo>
                  <a:pt x="1974" y="9459"/>
                  <a:pt x="2052" y="9539"/>
                  <a:pt x="2149" y="9539"/>
                </a:cubicBezTo>
                <a:lnTo>
                  <a:pt x="2847" y="9539"/>
                </a:lnTo>
                <a:cubicBezTo>
                  <a:pt x="2944" y="9539"/>
                  <a:pt x="3021" y="9459"/>
                  <a:pt x="3021" y="9362"/>
                </a:cubicBezTo>
                <a:lnTo>
                  <a:pt x="3021" y="9187"/>
                </a:lnTo>
                <a:close/>
                <a:moveTo>
                  <a:pt x="3642" y="10026"/>
                </a:moveTo>
                <a:lnTo>
                  <a:pt x="3577" y="10604"/>
                </a:lnTo>
                <a:lnTo>
                  <a:pt x="3093" y="10604"/>
                </a:lnTo>
                <a:cubicBezTo>
                  <a:pt x="3010" y="10604"/>
                  <a:pt x="2936" y="10658"/>
                  <a:pt x="2918" y="10741"/>
                </a:cubicBezTo>
                <a:cubicBezTo>
                  <a:pt x="2893" y="10855"/>
                  <a:pt x="2979" y="10950"/>
                  <a:pt x="3084" y="10950"/>
                </a:cubicBezTo>
                <a:lnTo>
                  <a:pt x="3522" y="10950"/>
                </a:lnTo>
                <a:cubicBezTo>
                  <a:pt x="3451" y="11287"/>
                  <a:pt x="3150" y="11533"/>
                  <a:pt x="2795" y="11533"/>
                </a:cubicBezTo>
                <a:lnTo>
                  <a:pt x="1903" y="11533"/>
                </a:lnTo>
                <a:cubicBezTo>
                  <a:pt x="1548" y="11533"/>
                  <a:pt x="1248" y="11290"/>
                  <a:pt x="1173" y="10956"/>
                </a:cubicBezTo>
                <a:lnTo>
                  <a:pt x="2341" y="10956"/>
                </a:lnTo>
                <a:cubicBezTo>
                  <a:pt x="2432" y="10956"/>
                  <a:pt x="2509" y="10890"/>
                  <a:pt x="2521" y="10801"/>
                </a:cubicBezTo>
                <a:cubicBezTo>
                  <a:pt x="2535" y="10692"/>
                  <a:pt x="2452" y="10604"/>
                  <a:pt x="2349" y="10604"/>
                </a:cubicBezTo>
                <a:lnTo>
                  <a:pt x="1119" y="10604"/>
                </a:lnTo>
                <a:lnTo>
                  <a:pt x="1050" y="10026"/>
                </a:lnTo>
                <a:close/>
                <a:moveTo>
                  <a:pt x="2349" y="1"/>
                </a:moveTo>
                <a:cubicBezTo>
                  <a:pt x="1700" y="1"/>
                  <a:pt x="1165" y="521"/>
                  <a:pt x="1145" y="1171"/>
                </a:cubicBezTo>
                <a:cubicBezTo>
                  <a:pt x="1145" y="1171"/>
                  <a:pt x="1145" y="1245"/>
                  <a:pt x="1165" y="1872"/>
                </a:cubicBezTo>
                <a:lnTo>
                  <a:pt x="1165" y="1877"/>
                </a:lnTo>
                <a:cubicBezTo>
                  <a:pt x="1139" y="2218"/>
                  <a:pt x="993" y="2558"/>
                  <a:pt x="715" y="2796"/>
                </a:cubicBezTo>
                <a:cubicBezTo>
                  <a:pt x="635" y="2865"/>
                  <a:pt x="507" y="2947"/>
                  <a:pt x="358" y="3139"/>
                </a:cubicBezTo>
                <a:cubicBezTo>
                  <a:pt x="100" y="3477"/>
                  <a:pt x="0" y="3883"/>
                  <a:pt x="46" y="4266"/>
                </a:cubicBezTo>
                <a:cubicBezTo>
                  <a:pt x="146" y="5125"/>
                  <a:pt x="761" y="10475"/>
                  <a:pt x="813" y="10901"/>
                </a:cubicBezTo>
                <a:cubicBezTo>
                  <a:pt x="876" y="11459"/>
                  <a:pt x="1906" y="11877"/>
                  <a:pt x="1906" y="11877"/>
                </a:cubicBezTo>
                <a:lnTo>
                  <a:pt x="2795" y="11877"/>
                </a:lnTo>
                <a:cubicBezTo>
                  <a:pt x="3353" y="11877"/>
                  <a:pt x="3823" y="11459"/>
                  <a:pt x="3888" y="10901"/>
                </a:cubicBezTo>
                <a:cubicBezTo>
                  <a:pt x="3934" y="10461"/>
                  <a:pt x="4624" y="4452"/>
                  <a:pt x="4644" y="4269"/>
                </a:cubicBezTo>
                <a:cubicBezTo>
                  <a:pt x="4722" y="3601"/>
                  <a:pt x="4344" y="3147"/>
                  <a:pt x="4340" y="3147"/>
                </a:cubicBezTo>
                <a:lnTo>
                  <a:pt x="4340" y="3147"/>
                </a:lnTo>
                <a:cubicBezTo>
                  <a:pt x="4340" y="3147"/>
                  <a:pt x="4340" y="3147"/>
                  <a:pt x="4340" y="3148"/>
                </a:cubicBezTo>
                <a:cubicBezTo>
                  <a:pt x="4195" y="2950"/>
                  <a:pt x="4071" y="2876"/>
                  <a:pt x="3983" y="2802"/>
                </a:cubicBezTo>
                <a:lnTo>
                  <a:pt x="3980" y="2796"/>
                </a:lnTo>
                <a:cubicBezTo>
                  <a:pt x="3711" y="2567"/>
                  <a:pt x="3554" y="2229"/>
                  <a:pt x="3554" y="1872"/>
                </a:cubicBezTo>
                <a:lnTo>
                  <a:pt x="3554" y="1185"/>
                </a:lnTo>
                <a:cubicBezTo>
                  <a:pt x="3539" y="530"/>
                  <a:pt x="3004" y="1"/>
                  <a:pt x="23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47">
            <a:extLst>
              <a:ext uri="{FF2B5EF4-FFF2-40B4-BE49-F238E27FC236}">
                <a16:creationId xmlns:a16="http://schemas.microsoft.com/office/drawing/2014/main" id="{7B44A7FB-D705-96D6-CC63-D7FB67DAD36B}"/>
              </a:ext>
            </a:extLst>
          </p:cNvPr>
          <p:cNvGrpSpPr/>
          <p:nvPr/>
        </p:nvGrpSpPr>
        <p:grpSpPr>
          <a:xfrm>
            <a:off x="2229306" y="2811515"/>
            <a:ext cx="176686" cy="498617"/>
            <a:chOff x="1116996" y="2003876"/>
            <a:chExt cx="120072" cy="338850"/>
          </a:xfrm>
        </p:grpSpPr>
        <p:sp>
          <p:nvSpPr>
            <p:cNvPr id="1172" name="Google Shape;1172;p47">
              <a:extLst>
                <a:ext uri="{FF2B5EF4-FFF2-40B4-BE49-F238E27FC236}">
                  <a16:creationId xmlns:a16="http://schemas.microsoft.com/office/drawing/2014/main" id="{2E467B60-144E-0E4E-7029-F1DEEC4ADE85}"/>
                </a:ext>
              </a:extLst>
            </p:cNvPr>
            <p:cNvSpPr/>
            <p:nvPr/>
          </p:nvSpPr>
          <p:spPr>
            <a:xfrm>
              <a:off x="1116996" y="2147255"/>
              <a:ext cx="119930" cy="195470"/>
            </a:xfrm>
            <a:custGeom>
              <a:avLst/>
              <a:gdLst/>
              <a:ahLst/>
              <a:cxnLst/>
              <a:rect l="l" t="t" r="r" b="b"/>
              <a:pathLst>
                <a:path w="4204" h="6852" extrusionOk="0">
                  <a:moveTo>
                    <a:pt x="3857" y="5742"/>
                  </a:moveTo>
                  <a:lnTo>
                    <a:pt x="3857" y="6508"/>
                  </a:lnTo>
                  <a:lnTo>
                    <a:pt x="352" y="6508"/>
                  </a:lnTo>
                  <a:lnTo>
                    <a:pt x="352" y="5742"/>
                  </a:lnTo>
                  <a:close/>
                  <a:moveTo>
                    <a:pt x="452" y="1"/>
                  </a:moveTo>
                  <a:cubicBezTo>
                    <a:pt x="356" y="1"/>
                    <a:pt x="281" y="78"/>
                    <a:pt x="281" y="174"/>
                  </a:cubicBezTo>
                  <a:lnTo>
                    <a:pt x="281" y="5387"/>
                  </a:lnTo>
                  <a:lnTo>
                    <a:pt x="178" y="5387"/>
                  </a:lnTo>
                  <a:cubicBezTo>
                    <a:pt x="80" y="5387"/>
                    <a:pt x="0" y="5467"/>
                    <a:pt x="0" y="5564"/>
                  </a:cubicBezTo>
                  <a:lnTo>
                    <a:pt x="0" y="6674"/>
                  </a:lnTo>
                  <a:cubicBezTo>
                    <a:pt x="0" y="6772"/>
                    <a:pt x="80" y="6852"/>
                    <a:pt x="178" y="6852"/>
                  </a:cubicBezTo>
                  <a:lnTo>
                    <a:pt x="4029" y="6852"/>
                  </a:lnTo>
                  <a:cubicBezTo>
                    <a:pt x="4126" y="6852"/>
                    <a:pt x="4203" y="6772"/>
                    <a:pt x="4203" y="6674"/>
                  </a:cubicBezTo>
                  <a:lnTo>
                    <a:pt x="4203" y="5564"/>
                  </a:lnTo>
                  <a:cubicBezTo>
                    <a:pt x="4203" y="5470"/>
                    <a:pt x="4126" y="5393"/>
                    <a:pt x="4029" y="5393"/>
                  </a:cubicBezTo>
                  <a:lnTo>
                    <a:pt x="3926" y="5393"/>
                  </a:lnTo>
                  <a:lnTo>
                    <a:pt x="3926" y="4626"/>
                  </a:lnTo>
                  <a:cubicBezTo>
                    <a:pt x="3926" y="4537"/>
                    <a:pt x="3860" y="4457"/>
                    <a:pt x="3771" y="4448"/>
                  </a:cubicBezTo>
                  <a:cubicBezTo>
                    <a:pt x="3763" y="4447"/>
                    <a:pt x="3755" y="4447"/>
                    <a:pt x="3747" y="4447"/>
                  </a:cubicBezTo>
                  <a:cubicBezTo>
                    <a:pt x="3650" y="4447"/>
                    <a:pt x="3574" y="4525"/>
                    <a:pt x="3574" y="4620"/>
                  </a:cubicBezTo>
                  <a:lnTo>
                    <a:pt x="3574" y="5393"/>
                  </a:lnTo>
                  <a:lnTo>
                    <a:pt x="627" y="5393"/>
                  </a:lnTo>
                  <a:lnTo>
                    <a:pt x="627" y="180"/>
                  </a:lnTo>
                  <a:cubicBezTo>
                    <a:pt x="627" y="100"/>
                    <a:pt x="573" y="22"/>
                    <a:pt x="492" y="5"/>
                  </a:cubicBezTo>
                  <a:cubicBezTo>
                    <a:pt x="479" y="2"/>
                    <a:pt x="465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>
              <a:extLst>
                <a:ext uri="{FF2B5EF4-FFF2-40B4-BE49-F238E27FC236}">
                  <a16:creationId xmlns:a16="http://schemas.microsoft.com/office/drawing/2014/main" id="{35EDD05F-B116-E343-E0A0-EB313F1EA2DC}"/>
                </a:ext>
              </a:extLst>
            </p:cNvPr>
            <p:cNvSpPr/>
            <p:nvPr/>
          </p:nvSpPr>
          <p:spPr>
            <a:xfrm>
              <a:off x="1117082" y="2003876"/>
              <a:ext cx="119987" cy="259315"/>
            </a:xfrm>
            <a:custGeom>
              <a:avLst/>
              <a:gdLst/>
              <a:ahLst/>
              <a:cxnLst/>
              <a:rect l="l" t="t" r="r" b="b"/>
              <a:pathLst>
                <a:path w="4206" h="9090" extrusionOk="0">
                  <a:moveTo>
                    <a:pt x="2126" y="1392"/>
                  </a:moveTo>
                  <a:cubicBezTo>
                    <a:pt x="2352" y="1392"/>
                    <a:pt x="2529" y="1575"/>
                    <a:pt x="2529" y="1795"/>
                  </a:cubicBezTo>
                  <a:lnTo>
                    <a:pt x="2529" y="2528"/>
                  </a:lnTo>
                  <a:lnTo>
                    <a:pt x="1671" y="2528"/>
                  </a:lnTo>
                  <a:lnTo>
                    <a:pt x="1671" y="1795"/>
                  </a:lnTo>
                  <a:cubicBezTo>
                    <a:pt x="1671" y="1575"/>
                    <a:pt x="1851" y="1392"/>
                    <a:pt x="2077" y="1392"/>
                  </a:cubicBezTo>
                  <a:close/>
                  <a:moveTo>
                    <a:pt x="3760" y="1392"/>
                  </a:moveTo>
                  <a:lnTo>
                    <a:pt x="3760" y="2528"/>
                  </a:lnTo>
                  <a:lnTo>
                    <a:pt x="2901" y="2528"/>
                  </a:lnTo>
                  <a:lnTo>
                    <a:pt x="2901" y="1795"/>
                  </a:lnTo>
                  <a:cubicBezTo>
                    <a:pt x="2901" y="1575"/>
                    <a:pt x="3082" y="1392"/>
                    <a:pt x="3308" y="1392"/>
                  </a:cubicBezTo>
                  <a:close/>
                  <a:moveTo>
                    <a:pt x="924" y="1395"/>
                  </a:moveTo>
                  <a:cubicBezTo>
                    <a:pt x="1145" y="1395"/>
                    <a:pt x="1322" y="1577"/>
                    <a:pt x="1322" y="1798"/>
                  </a:cubicBezTo>
                  <a:lnTo>
                    <a:pt x="1322" y="2533"/>
                  </a:lnTo>
                  <a:lnTo>
                    <a:pt x="464" y="2533"/>
                  </a:lnTo>
                  <a:lnTo>
                    <a:pt x="464" y="1395"/>
                  </a:lnTo>
                  <a:lnTo>
                    <a:pt x="919" y="1395"/>
                  </a:lnTo>
                  <a:cubicBezTo>
                    <a:pt x="920" y="1395"/>
                    <a:pt x="922" y="1395"/>
                    <a:pt x="924" y="1395"/>
                  </a:cubicBezTo>
                  <a:close/>
                  <a:moveTo>
                    <a:pt x="3854" y="2880"/>
                  </a:moveTo>
                  <a:lnTo>
                    <a:pt x="3854" y="3644"/>
                  </a:lnTo>
                  <a:lnTo>
                    <a:pt x="349" y="3644"/>
                  </a:lnTo>
                  <a:lnTo>
                    <a:pt x="349" y="2880"/>
                  </a:lnTo>
                  <a:close/>
                  <a:moveTo>
                    <a:pt x="2136" y="0"/>
                  </a:moveTo>
                  <a:cubicBezTo>
                    <a:pt x="2130" y="0"/>
                    <a:pt x="2124" y="1"/>
                    <a:pt x="2117" y="1"/>
                  </a:cubicBezTo>
                  <a:lnTo>
                    <a:pt x="461" y="1"/>
                  </a:lnTo>
                  <a:cubicBezTo>
                    <a:pt x="456" y="1"/>
                    <a:pt x="451" y="1"/>
                    <a:pt x="447" y="1"/>
                  </a:cubicBezTo>
                  <a:cubicBezTo>
                    <a:pt x="356" y="1"/>
                    <a:pt x="283" y="78"/>
                    <a:pt x="281" y="165"/>
                  </a:cubicBezTo>
                  <a:lnTo>
                    <a:pt x="281" y="1040"/>
                  </a:lnTo>
                  <a:cubicBezTo>
                    <a:pt x="192" y="1040"/>
                    <a:pt x="95" y="1217"/>
                    <a:pt x="95" y="1217"/>
                  </a:cubicBezTo>
                  <a:lnTo>
                    <a:pt x="95" y="2542"/>
                  </a:lnTo>
                  <a:cubicBezTo>
                    <a:pt x="95" y="2542"/>
                    <a:pt x="9" y="2634"/>
                    <a:pt x="0" y="2705"/>
                  </a:cubicBezTo>
                  <a:lnTo>
                    <a:pt x="0" y="3815"/>
                  </a:lnTo>
                  <a:cubicBezTo>
                    <a:pt x="6" y="3913"/>
                    <a:pt x="180" y="3993"/>
                    <a:pt x="180" y="3993"/>
                  </a:cubicBezTo>
                  <a:lnTo>
                    <a:pt x="281" y="3993"/>
                  </a:lnTo>
                  <a:lnTo>
                    <a:pt x="281" y="4445"/>
                  </a:lnTo>
                  <a:cubicBezTo>
                    <a:pt x="281" y="4528"/>
                    <a:pt x="335" y="4602"/>
                    <a:pt x="415" y="4622"/>
                  </a:cubicBezTo>
                  <a:cubicBezTo>
                    <a:pt x="428" y="4625"/>
                    <a:pt x="440" y="4626"/>
                    <a:pt x="452" y="4626"/>
                  </a:cubicBezTo>
                  <a:cubicBezTo>
                    <a:pt x="550" y="4626"/>
                    <a:pt x="627" y="4547"/>
                    <a:pt x="627" y="4453"/>
                  </a:cubicBezTo>
                  <a:lnTo>
                    <a:pt x="627" y="3995"/>
                  </a:lnTo>
                  <a:lnTo>
                    <a:pt x="3574" y="3995"/>
                  </a:lnTo>
                  <a:lnTo>
                    <a:pt x="3574" y="8908"/>
                  </a:lnTo>
                  <a:cubicBezTo>
                    <a:pt x="3574" y="8991"/>
                    <a:pt x="3628" y="9065"/>
                    <a:pt x="3711" y="9085"/>
                  </a:cubicBezTo>
                  <a:cubicBezTo>
                    <a:pt x="3724" y="9088"/>
                    <a:pt x="3736" y="9089"/>
                    <a:pt x="3748" y="9089"/>
                  </a:cubicBezTo>
                  <a:cubicBezTo>
                    <a:pt x="3845" y="9089"/>
                    <a:pt x="3920" y="9011"/>
                    <a:pt x="3920" y="8916"/>
                  </a:cubicBezTo>
                  <a:lnTo>
                    <a:pt x="3920" y="3995"/>
                  </a:lnTo>
                  <a:lnTo>
                    <a:pt x="4031" y="3995"/>
                  </a:lnTo>
                  <a:cubicBezTo>
                    <a:pt x="4031" y="3995"/>
                    <a:pt x="4206" y="3915"/>
                    <a:pt x="4200" y="3821"/>
                  </a:cubicBezTo>
                  <a:lnTo>
                    <a:pt x="4200" y="2708"/>
                  </a:lnTo>
                  <a:cubicBezTo>
                    <a:pt x="4203" y="2634"/>
                    <a:pt x="4083" y="2542"/>
                    <a:pt x="4083" y="2542"/>
                  </a:cubicBezTo>
                  <a:lnTo>
                    <a:pt x="4083" y="1217"/>
                  </a:lnTo>
                  <a:cubicBezTo>
                    <a:pt x="4083" y="1217"/>
                    <a:pt x="4023" y="1040"/>
                    <a:pt x="3923" y="1040"/>
                  </a:cubicBezTo>
                  <a:lnTo>
                    <a:pt x="3923" y="165"/>
                  </a:lnTo>
                  <a:cubicBezTo>
                    <a:pt x="3925" y="74"/>
                    <a:pt x="3861" y="0"/>
                    <a:pt x="3773" y="0"/>
                  </a:cubicBezTo>
                  <a:cubicBezTo>
                    <a:pt x="3767" y="0"/>
                    <a:pt x="3760" y="1"/>
                    <a:pt x="3754" y="1"/>
                  </a:cubicBezTo>
                  <a:lnTo>
                    <a:pt x="2841" y="1"/>
                  </a:lnTo>
                  <a:cubicBezTo>
                    <a:pt x="2836" y="1"/>
                    <a:pt x="2832" y="1"/>
                    <a:pt x="2827" y="1"/>
                  </a:cubicBezTo>
                  <a:cubicBezTo>
                    <a:pt x="2736" y="1"/>
                    <a:pt x="2667" y="78"/>
                    <a:pt x="2667" y="165"/>
                  </a:cubicBezTo>
                  <a:cubicBezTo>
                    <a:pt x="2667" y="262"/>
                    <a:pt x="2841" y="348"/>
                    <a:pt x="2841" y="348"/>
                  </a:cubicBezTo>
                  <a:lnTo>
                    <a:pt x="3574" y="348"/>
                  </a:lnTo>
                  <a:lnTo>
                    <a:pt x="3574" y="1046"/>
                  </a:lnTo>
                  <a:lnTo>
                    <a:pt x="3288" y="1046"/>
                  </a:lnTo>
                  <a:cubicBezTo>
                    <a:pt x="3056" y="1046"/>
                    <a:pt x="2850" y="1149"/>
                    <a:pt x="2710" y="1312"/>
                  </a:cubicBezTo>
                  <a:cubicBezTo>
                    <a:pt x="2569" y="1149"/>
                    <a:pt x="2361" y="1046"/>
                    <a:pt x="2129" y="1046"/>
                  </a:cubicBezTo>
                  <a:cubicBezTo>
                    <a:pt x="2128" y="1046"/>
                    <a:pt x="2127" y="1046"/>
                    <a:pt x="2126" y="1046"/>
                  </a:cubicBezTo>
                  <a:cubicBezTo>
                    <a:pt x="2118" y="1046"/>
                    <a:pt x="2102" y="1045"/>
                    <a:pt x="2078" y="1045"/>
                  </a:cubicBezTo>
                  <a:cubicBezTo>
                    <a:pt x="1967" y="1045"/>
                    <a:pt x="1702" y="1067"/>
                    <a:pt x="1494" y="1312"/>
                  </a:cubicBezTo>
                  <a:cubicBezTo>
                    <a:pt x="1353" y="1149"/>
                    <a:pt x="1145" y="1046"/>
                    <a:pt x="913" y="1046"/>
                  </a:cubicBezTo>
                  <a:lnTo>
                    <a:pt x="627" y="1046"/>
                  </a:lnTo>
                  <a:lnTo>
                    <a:pt x="627" y="348"/>
                  </a:lnTo>
                  <a:lnTo>
                    <a:pt x="2117" y="348"/>
                  </a:lnTo>
                  <a:cubicBezTo>
                    <a:pt x="2117" y="348"/>
                    <a:pt x="2295" y="262"/>
                    <a:pt x="2295" y="165"/>
                  </a:cubicBezTo>
                  <a:cubicBezTo>
                    <a:pt x="2295" y="74"/>
                    <a:pt x="2225" y="0"/>
                    <a:pt x="2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>
              <a:extLst>
                <a:ext uri="{FF2B5EF4-FFF2-40B4-BE49-F238E27FC236}">
                  <a16:creationId xmlns:a16="http://schemas.microsoft.com/office/drawing/2014/main" id="{B18F84DB-F744-F6FD-968A-E304C2DBE47F}"/>
                </a:ext>
              </a:extLst>
            </p:cNvPr>
            <p:cNvSpPr/>
            <p:nvPr/>
          </p:nvSpPr>
          <p:spPr>
            <a:xfrm>
              <a:off x="1137650" y="2050975"/>
              <a:ext cx="9899" cy="19770"/>
            </a:xfrm>
            <a:custGeom>
              <a:avLst/>
              <a:gdLst/>
              <a:ahLst/>
              <a:cxnLst/>
              <a:rect l="l" t="t" r="r" b="b"/>
              <a:pathLst>
                <a:path w="347" h="693" extrusionOk="0">
                  <a:moveTo>
                    <a:pt x="175" y="0"/>
                  </a:moveTo>
                  <a:cubicBezTo>
                    <a:pt x="77" y="0"/>
                    <a:pt x="0" y="79"/>
                    <a:pt x="0" y="173"/>
                  </a:cubicBezTo>
                  <a:lnTo>
                    <a:pt x="0" y="519"/>
                  </a:lnTo>
                  <a:cubicBezTo>
                    <a:pt x="0" y="615"/>
                    <a:pt x="78" y="693"/>
                    <a:pt x="172" y="693"/>
                  </a:cubicBezTo>
                  <a:cubicBezTo>
                    <a:pt x="185" y="693"/>
                    <a:pt x="198" y="691"/>
                    <a:pt x="212" y="688"/>
                  </a:cubicBezTo>
                  <a:cubicBezTo>
                    <a:pt x="292" y="674"/>
                    <a:pt x="346" y="599"/>
                    <a:pt x="346" y="516"/>
                  </a:cubicBezTo>
                  <a:lnTo>
                    <a:pt x="346" y="182"/>
                  </a:lnTo>
                  <a:cubicBezTo>
                    <a:pt x="346" y="99"/>
                    <a:pt x="292" y="24"/>
                    <a:pt x="212" y="4"/>
                  </a:cubicBezTo>
                  <a:cubicBezTo>
                    <a:pt x="199" y="2"/>
                    <a:pt x="18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>
              <a:extLst>
                <a:ext uri="{FF2B5EF4-FFF2-40B4-BE49-F238E27FC236}">
                  <a16:creationId xmlns:a16="http://schemas.microsoft.com/office/drawing/2014/main" id="{16451891-A204-AEAA-4EEB-A2AF245BDB98}"/>
                </a:ext>
              </a:extLst>
            </p:cNvPr>
            <p:cNvSpPr/>
            <p:nvPr/>
          </p:nvSpPr>
          <p:spPr>
            <a:xfrm>
              <a:off x="1206515" y="2050975"/>
              <a:ext cx="9928" cy="19770"/>
            </a:xfrm>
            <a:custGeom>
              <a:avLst/>
              <a:gdLst/>
              <a:ahLst/>
              <a:cxnLst/>
              <a:rect l="l" t="t" r="r" b="b"/>
              <a:pathLst>
                <a:path w="348" h="693" extrusionOk="0">
                  <a:moveTo>
                    <a:pt x="173" y="0"/>
                  </a:moveTo>
                  <a:cubicBezTo>
                    <a:pt x="76" y="0"/>
                    <a:pt x="1" y="79"/>
                    <a:pt x="1" y="173"/>
                  </a:cubicBezTo>
                  <a:lnTo>
                    <a:pt x="1" y="519"/>
                  </a:lnTo>
                  <a:cubicBezTo>
                    <a:pt x="1" y="615"/>
                    <a:pt x="78" y="693"/>
                    <a:pt x="171" y="693"/>
                  </a:cubicBezTo>
                  <a:cubicBezTo>
                    <a:pt x="184" y="693"/>
                    <a:pt x="197" y="691"/>
                    <a:pt x="210" y="688"/>
                  </a:cubicBezTo>
                  <a:cubicBezTo>
                    <a:pt x="290" y="674"/>
                    <a:pt x="347" y="599"/>
                    <a:pt x="347" y="516"/>
                  </a:cubicBezTo>
                  <a:lnTo>
                    <a:pt x="347" y="182"/>
                  </a:lnTo>
                  <a:cubicBezTo>
                    <a:pt x="347" y="99"/>
                    <a:pt x="293" y="24"/>
                    <a:pt x="210" y="4"/>
                  </a:cubicBezTo>
                  <a:cubicBezTo>
                    <a:pt x="197" y="2"/>
                    <a:pt x="18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>
              <a:extLst>
                <a:ext uri="{FF2B5EF4-FFF2-40B4-BE49-F238E27FC236}">
                  <a16:creationId xmlns:a16="http://schemas.microsoft.com/office/drawing/2014/main" id="{77F6DB70-9600-0B16-78AE-8524BE8B06B0}"/>
                </a:ext>
              </a:extLst>
            </p:cNvPr>
            <p:cNvSpPr/>
            <p:nvPr/>
          </p:nvSpPr>
          <p:spPr>
            <a:xfrm>
              <a:off x="1172739" y="2050975"/>
              <a:ext cx="9899" cy="19770"/>
            </a:xfrm>
            <a:custGeom>
              <a:avLst/>
              <a:gdLst/>
              <a:ahLst/>
              <a:cxnLst/>
              <a:rect l="l" t="t" r="r" b="b"/>
              <a:pathLst>
                <a:path w="347" h="693" extrusionOk="0">
                  <a:moveTo>
                    <a:pt x="174" y="0"/>
                  </a:moveTo>
                  <a:cubicBezTo>
                    <a:pt x="75" y="0"/>
                    <a:pt x="0" y="79"/>
                    <a:pt x="0" y="173"/>
                  </a:cubicBezTo>
                  <a:lnTo>
                    <a:pt x="0" y="519"/>
                  </a:lnTo>
                  <a:cubicBezTo>
                    <a:pt x="0" y="615"/>
                    <a:pt x="78" y="693"/>
                    <a:pt x="172" y="693"/>
                  </a:cubicBezTo>
                  <a:cubicBezTo>
                    <a:pt x="185" y="693"/>
                    <a:pt x="199" y="691"/>
                    <a:pt x="212" y="688"/>
                  </a:cubicBezTo>
                  <a:cubicBezTo>
                    <a:pt x="289" y="674"/>
                    <a:pt x="347" y="599"/>
                    <a:pt x="347" y="516"/>
                  </a:cubicBezTo>
                  <a:lnTo>
                    <a:pt x="347" y="182"/>
                  </a:lnTo>
                  <a:cubicBezTo>
                    <a:pt x="347" y="99"/>
                    <a:pt x="292" y="24"/>
                    <a:pt x="212" y="4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47">
            <a:extLst>
              <a:ext uri="{FF2B5EF4-FFF2-40B4-BE49-F238E27FC236}">
                <a16:creationId xmlns:a16="http://schemas.microsoft.com/office/drawing/2014/main" id="{B4CA2678-2147-1B5B-354F-29180058DE91}"/>
              </a:ext>
            </a:extLst>
          </p:cNvPr>
          <p:cNvSpPr/>
          <p:nvPr/>
        </p:nvSpPr>
        <p:spPr>
          <a:xfrm>
            <a:off x="2143597" y="1024760"/>
            <a:ext cx="524792" cy="501871"/>
          </a:xfrm>
          <a:custGeom>
            <a:avLst/>
            <a:gdLst/>
            <a:ahLst/>
            <a:cxnLst/>
            <a:rect l="l" t="t" r="r" b="b"/>
            <a:pathLst>
              <a:path w="12501" h="11955" extrusionOk="0">
                <a:moveTo>
                  <a:pt x="10272" y="433"/>
                </a:moveTo>
                <a:cubicBezTo>
                  <a:pt x="10383" y="444"/>
                  <a:pt x="10498" y="470"/>
                  <a:pt x="10609" y="513"/>
                </a:cubicBezTo>
                <a:lnTo>
                  <a:pt x="10526" y="851"/>
                </a:lnTo>
                <a:lnTo>
                  <a:pt x="10523" y="851"/>
                </a:lnTo>
                <a:cubicBezTo>
                  <a:pt x="10518" y="851"/>
                  <a:pt x="10518" y="851"/>
                  <a:pt x="10515" y="848"/>
                </a:cubicBezTo>
                <a:cubicBezTo>
                  <a:pt x="10512" y="848"/>
                  <a:pt x="10509" y="845"/>
                  <a:pt x="10503" y="845"/>
                </a:cubicBezTo>
                <a:cubicBezTo>
                  <a:pt x="10500" y="845"/>
                  <a:pt x="10498" y="839"/>
                  <a:pt x="10495" y="839"/>
                </a:cubicBezTo>
                <a:cubicBezTo>
                  <a:pt x="10397" y="805"/>
                  <a:pt x="10294" y="779"/>
                  <a:pt x="10189" y="773"/>
                </a:cubicBezTo>
                <a:lnTo>
                  <a:pt x="10272" y="433"/>
                </a:lnTo>
                <a:close/>
                <a:moveTo>
                  <a:pt x="9911" y="427"/>
                </a:moveTo>
                <a:lnTo>
                  <a:pt x="9822" y="793"/>
                </a:lnTo>
                <a:cubicBezTo>
                  <a:pt x="9731" y="816"/>
                  <a:pt x="9645" y="845"/>
                  <a:pt x="9559" y="888"/>
                </a:cubicBezTo>
                <a:lnTo>
                  <a:pt x="9256" y="662"/>
                </a:lnTo>
                <a:cubicBezTo>
                  <a:pt x="9456" y="530"/>
                  <a:pt x="9682" y="456"/>
                  <a:pt x="9911" y="427"/>
                </a:cubicBezTo>
                <a:close/>
                <a:moveTo>
                  <a:pt x="10927" y="673"/>
                </a:moveTo>
                <a:cubicBezTo>
                  <a:pt x="11118" y="808"/>
                  <a:pt x="11284" y="985"/>
                  <a:pt x="11399" y="1188"/>
                </a:cubicBezTo>
                <a:lnTo>
                  <a:pt x="11024" y="1245"/>
                </a:lnTo>
                <a:cubicBezTo>
                  <a:pt x="10973" y="1174"/>
                  <a:pt x="10910" y="1105"/>
                  <a:pt x="10838" y="1042"/>
                </a:cubicBezTo>
                <a:lnTo>
                  <a:pt x="10927" y="673"/>
                </a:lnTo>
                <a:close/>
                <a:moveTo>
                  <a:pt x="985" y="750"/>
                </a:moveTo>
                <a:lnTo>
                  <a:pt x="1339" y="1105"/>
                </a:lnTo>
                <a:lnTo>
                  <a:pt x="1091" y="1351"/>
                </a:lnTo>
                <a:lnTo>
                  <a:pt x="1059" y="1320"/>
                </a:lnTo>
                <a:lnTo>
                  <a:pt x="985" y="750"/>
                </a:lnTo>
                <a:close/>
                <a:moveTo>
                  <a:pt x="8984" y="891"/>
                </a:moveTo>
                <a:lnTo>
                  <a:pt x="9267" y="1102"/>
                </a:lnTo>
                <a:lnTo>
                  <a:pt x="9265" y="1105"/>
                </a:lnTo>
                <a:lnTo>
                  <a:pt x="9253" y="1117"/>
                </a:lnTo>
                <a:lnTo>
                  <a:pt x="9244" y="1122"/>
                </a:lnTo>
                <a:lnTo>
                  <a:pt x="9242" y="1128"/>
                </a:lnTo>
                <a:cubicBezTo>
                  <a:pt x="9239" y="1131"/>
                  <a:pt x="9236" y="1134"/>
                  <a:pt x="9236" y="1137"/>
                </a:cubicBezTo>
                <a:lnTo>
                  <a:pt x="9230" y="1142"/>
                </a:lnTo>
                <a:lnTo>
                  <a:pt x="9227" y="1145"/>
                </a:lnTo>
                <a:cubicBezTo>
                  <a:pt x="9159" y="1217"/>
                  <a:pt x="9107" y="1300"/>
                  <a:pt x="9059" y="1380"/>
                </a:cubicBezTo>
                <a:lnTo>
                  <a:pt x="8778" y="1174"/>
                </a:lnTo>
                <a:cubicBezTo>
                  <a:pt x="8835" y="1071"/>
                  <a:pt x="8901" y="976"/>
                  <a:pt x="8984" y="891"/>
                </a:cubicBezTo>
                <a:close/>
                <a:moveTo>
                  <a:pt x="1585" y="1351"/>
                </a:moveTo>
                <a:lnTo>
                  <a:pt x="1832" y="1600"/>
                </a:lnTo>
                <a:lnTo>
                  <a:pt x="1585" y="1846"/>
                </a:lnTo>
                <a:lnTo>
                  <a:pt x="1339" y="1600"/>
                </a:lnTo>
                <a:lnTo>
                  <a:pt x="1585" y="1351"/>
                </a:lnTo>
                <a:close/>
                <a:moveTo>
                  <a:pt x="11530" y="1520"/>
                </a:moveTo>
                <a:cubicBezTo>
                  <a:pt x="11559" y="1614"/>
                  <a:pt x="11573" y="1706"/>
                  <a:pt x="11582" y="1803"/>
                </a:cubicBezTo>
                <a:lnTo>
                  <a:pt x="11582" y="1809"/>
                </a:lnTo>
                <a:cubicBezTo>
                  <a:pt x="11582" y="1829"/>
                  <a:pt x="11585" y="1846"/>
                  <a:pt x="11585" y="1863"/>
                </a:cubicBezTo>
                <a:lnTo>
                  <a:pt x="11239" y="1918"/>
                </a:lnTo>
                <a:cubicBezTo>
                  <a:pt x="11239" y="1800"/>
                  <a:pt x="11219" y="1686"/>
                  <a:pt x="11184" y="1574"/>
                </a:cubicBezTo>
                <a:lnTo>
                  <a:pt x="11530" y="1520"/>
                </a:lnTo>
                <a:close/>
                <a:moveTo>
                  <a:pt x="8641" y="1503"/>
                </a:moveTo>
                <a:lnTo>
                  <a:pt x="8941" y="1729"/>
                </a:lnTo>
                <a:cubicBezTo>
                  <a:pt x="8907" y="1932"/>
                  <a:pt x="8927" y="2144"/>
                  <a:pt x="9001" y="2338"/>
                </a:cubicBezTo>
                <a:lnTo>
                  <a:pt x="8635" y="2324"/>
                </a:lnTo>
                <a:cubicBezTo>
                  <a:pt x="8558" y="2052"/>
                  <a:pt x="8564" y="1772"/>
                  <a:pt x="8641" y="1503"/>
                </a:cubicBezTo>
                <a:close/>
                <a:moveTo>
                  <a:pt x="2078" y="1843"/>
                </a:moveTo>
                <a:lnTo>
                  <a:pt x="2601" y="2364"/>
                </a:lnTo>
                <a:lnTo>
                  <a:pt x="2352" y="2610"/>
                </a:lnTo>
                <a:lnTo>
                  <a:pt x="1832" y="2089"/>
                </a:lnTo>
                <a:lnTo>
                  <a:pt x="2078" y="1843"/>
                </a:lnTo>
                <a:close/>
                <a:moveTo>
                  <a:pt x="11559" y="2221"/>
                </a:moveTo>
                <a:lnTo>
                  <a:pt x="11559" y="2221"/>
                </a:lnTo>
                <a:cubicBezTo>
                  <a:pt x="11502" y="2501"/>
                  <a:pt x="11362" y="2767"/>
                  <a:pt x="11147" y="2988"/>
                </a:cubicBezTo>
                <a:cubicBezTo>
                  <a:pt x="11113" y="3021"/>
                  <a:pt x="11068" y="3037"/>
                  <a:pt x="11024" y="3037"/>
                </a:cubicBezTo>
                <a:cubicBezTo>
                  <a:pt x="10980" y="3037"/>
                  <a:pt x="10935" y="3021"/>
                  <a:pt x="10901" y="2988"/>
                </a:cubicBezTo>
                <a:cubicBezTo>
                  <a:pt x="10832" y="2919"/>
                  <a:pt x="10832" y="2807"/>
                  <a:pt x="10901" y="2739"/>
                </a:cubicBezTo>
                <a:cubicBezTo>
                  <a:pt x="11033" y="2607"/>
                  <a:pt x="11130" y="2447"/>
                  <a:pt x="11184" y="2278"/>
                </a:cubicBezTo>
                <a:lnTo>
                  <a:pt x="11559" y="2221"/>
                </a:lnTo>
                <a:close/>
                <a:moveTo>
                  <a:pt x="8784" y="2676"/>
                </a:moveTo>
                <a:lnTo>
                  <a:pt x="9224" y="2693"/>
                </a:lnTo>
                <a:cubicBezTo>
                  <a:pt x="9267" y="2745"/>
                  <a:pt x="9322" y="2779"/>
                  <a:pt x="9322" y="2865"/>
                </a:cubicBezTo>
                <a:cubicBezTo>
                  <a:pt x="9322" y="2965"/>
                  <a:pt x="9244" y="3005"/>
                  <a:pt x="9216" y="3045"/>
                </a:cubicBezTo>
                <a:lnTo>
                  <a:pt x="8738" y="3022"/>
                </a:lnTo>
                <a:cubicBezTo>
                  <a:pt x="8798" y="2962"/>
                  <a:pt x="8850" y="2925"/>
                  <a:pt x="8853" y="2839"/>
                </a:cubicBezTo>
                <a:cubicBezTo>
                  <a:pt x="8853" y="2776"/>
                  <a:pt x="8824" y="2745"/>
                  <a:pt x="8784" y="2676"/>
                </a:cubicBezTo>
                <a:close/>
                <a:moveTo>
                  <a:pt x="2844" y="2610"/>
                </a:moveTo>
                <a:lnTo>
                  <a:pt x="3090" y="2859"/>
                </a:lnTo>
                <a:lnTo>
                  <a:pt x="2844" y="3105"/>
                </a:lnTo>
                <a:lnTo>
                  <a:pt x="2598" y="2859"/>
                </a:lnTo>
                <a:lnTo>
                  <a:pt x="2844" y="2610"/>
                </a:lnTo>
                <a:close/>
                <a:moveTo>
                  <a:pt x="3336" y="3105"/>
                </a:moveTo>
                <a:lnTo>
                  <a:pt x="3860" y="3626"/>
                </a:lnTo>
                <a:lnTo>
                  <a:pt x="3611" y="3875"/>
                </a:lnTo>
                <a:lnTo>
                  <a:pt x="3090" y="3351"/>
                </a:lnTo>
                <a:lnTo>
                  <a:pt x="3336" y="3105"/>
                </a:lnTo>
                <a:close/>
                <a:moveTo>
                  <a:pt x="4106" y="3875"/>
                </a:moveTo>
                <a:lnTo>
                  <a:pt x="4352" y="4121"/>
                </a:lnTo>
                <a:lnTo>
                  <a:pt x="4106" y="4367"/>
                </a:lnTo>
                <a:lnTo>
                  <a:pt x="3860" y="4121"/>
                </a:lnTo>
                <a:lnTo>
                  <a:pt x="4106" y="3875"/>
                </a:lnTo>
                <a:close/>
                <a:moveTo>
                  <a:pt x="7556" y="4198"/>
                </a:moveTo>
                <a:lnTo>
                  <a:pt x="7805" y="4447"/>
                </a:lnTo>
                <a:lnTo>
                  <a:pt x="7556" y="4693"/>
                </a:lnTo>
                <a:lnTo>
                  <a:pt x="7310" y="4447"/>
                </a:lnTo>
                <a:lnTo>
                  <a:pt x="7556" y="4198"/>
                </a:lnTo>
                <a:close/>
                <a:moveTo>
                  <a:pt x="4595" y="4364"/>
                </a:moveTo>
                <a:lnTo>
                  <a:pt x="5119" y="4885"/>
                </a:lnTo>
                <a:lnTo>
                  <a:pt x="4870" y="5134"/>
                </a:lnTo>
                <a:lnTo>
                  <a:pt x="4349" y="4610"/>
                </a:lnTo>
                <a:lnTo>
                  <a:pt x="4595" y="4364"/>
                </a:lnTo>
                <a:close/>
                <a:moveTo>
                  <a:pt x="7067" y="4690"/>
                </a:moveTo>
                <a:lnTo>
                  <a:pt x="7313" y="4936"/>
                </a:lnTo>
                <a:lnTo>
                  <a:pt x="6850" y="5400"/>
                </a:lnTo>
                <a:lnTo>
                  <a:pt x="6604" y="5154"/>
                </a:lnTo>
                <a:lnTo>
                  <a:pt x="7067" y="4690"/>
                </a:lnTo>
                <a:close/>
                <a:moveTo>
                  <a:pt x="5365" y="5131"/>
                </a:moveTo>
                <a:lnTo>
                  <a:pt x="5611" y="5380"/>
                </a:lnTo>
                <a:lnTo>
                  <a:pt x="5365" y="5626"/>
                </a:lnTo>
                <a:lnTo>
                  <a:pt x="5119" y="5380"/>
                </a:lnTo>
                <a:lnTo>
                  <a:pt x="5365" y="5131"/>
                </a:lnTo>
                <a:close/>
                <a:moveTo>
                  <a:pt x="6355" y="5400"/>
                </a:moveTo>
                <a:lnTo>
                  <a:pt x="6604" y="5649"/>
                </a:lnTo>
                <a:lnTo>
                  <a:pt x="6489" y="5763"/>
                </a:lnTo>
                <a:lnTo>
                  <a:pt x="6240" y="5514"/>
                </a:lnTo>
                <a:lnTo>
                  <a:pt x="6355" y="5400"/>
                </a:lnTo>
                <a:close/>
                <a:moveTo>
                  <a:pt x="5860" y="5626"/>
                </a:moveTo>
                <a:lnTo>
                  <a:pt x="6381" y="6146"/>
                </a:lnTo>
                <a:lnTo>
                  <a:pt x="6135" y="6395"/>
                </a:lnTo>
                <a:lnTo>
                  <a:pt x="5611" y="5872"/>
                </a:lnTo>
                <a:lnTo>
                  <a:pt x="5860" y="5626"/>
                </a:lnTo>
                <a:close/>
                <a:moveTo>
                  <a:pt x="5502" y="6255"/>
                </a:moveTo>
                <a:lnTo>
                  <a:pt x="5748" y="6501"/>
                </a:lnTo>
                <a:lnTo>
                  <a:pt x="5645" y="6607"/>
                </a:lnTo>
                <a:lnTo>
                  <a:pt x="5396" y="6358"/>
                </a:lnTo>
                <a:lnTo>
                  <a:pt x="5502" y="6255"/>
                </a:lnTo>
                <a:close/>
                <a:moveTo>
                  <a:pt x="6627" y="6392"/>
                </a:moveTo>
                <a:lnTo>
                  <a:pt x="6876" y="6638"/>
                </a:lnTo>
                <a:lnTo>
                  <a:pt x="6627" y="6884"/>
                </a:lnTo>
                <a:lnTo>
                  <a:pt x="6381" y="6638"/>
                </a:lnTo>
                <a:lnTo>
                  <a:pt x="6627" y="6392"/>
                </a:lnTo>
                <a:close/>
                <a:moveTo>
                  <a:pt x="5150" y="6604"/>
                </a:moveTo>
                <a:lnTo>
                  <a:pt x="5396" y="6853"/>
                </a:lnTo>
                <a:lnTo>
                  <a:pt x="5150" y="7099"/>
                </a:lnTo>
                <a:lnTo>
                  <a:pt x="4904" y="6853"/>
                </a:lnTo>
                <a:lnTo>
                  <a:pt x="5150" y="6604"/>
                </a:lnTo>
                <a:close/>
                <a:moveTo>
                  <a:pt x="7119" y="6884"/>
                </a:moveTo>
                <a:lnTo>
                  <a:pt x="7639" y="7405"/>
                </a:lnTo>
                <a:lnTo>
                  <a:pt x="7393" y="7654"/>
                </a:lnTo>
                <a:lnTo>
                  <a:pt x="6870" y="7131"/>
                </a:lnTo>
                <a:lnTo>
                  <a:pt x="7119" y="6884"/>
                </a:lnTo>
                <a:close/>
                <a:moveTo>
                  <a:pt x="4655" y="7099"/>
                </a:moveTo>
                <a:lnTo>
                  <a:pt x="4904" y="7345"/>
                </a:lnTo>
                <a:lnTo>
                  <a:pt x="4438" y="7811"/>
                </a:lnTo>
                <a:lnTo>
                  <a:pt x="4192" y="7563"/>
                </a:lnTo>
                <a:lnTo>
                  <a:pt x="4655" y="7099"/>
                </a:lnTo>
                <a:close/>
                <a:moveTo>
                  <a:pt x="7885" y="7654"/>
                </a:moveTo>
                <a:lnTo>
                  <a:pt x="8134" y="7900"/>
                </a:lnTo>
                <a:lnTo>
                  <a:pt x="7885" y="8146"/>
                </a:lnTo>
                <a:lnTo>
                  <a:pt x="7639" y="7900"/>
                </a:lnTo>
                <a:lnTo>
                  <a:pt x="7885" y="7654"/>
                </a:lnTo>
                <a:close/>
                <a:moveTo>
                  <a:pt x="3949" y="7806"/>
                </a:moveTo>
                <a:lnTo>
                  <a:pt x="4195" y="8055"/>
                </a:lnTo>
                <a:lnTo>
                  <a:pt x="3949" y="8301"/>
                </a:lnTo>
                <a:lnTo>
                  <a:pt x="3703" y="8055"/>
                </a:lnTo>
                <a:lnTo>
                  <a:pt x="3949" y="7806"/>
                </a:lnTo>
                <a:close/>
                <a:moveTo>
                  <a:pt x="401" y="1428"/>
                </a:moveTo>
                <a:lnTo>
                  <a:pt x="401" y="1428"/>
                </a:lnTo>
                <a:cubicBezTo>
                  <a:pt x="412" y="1623"/>
                  <a:pt x="739" y="7731"/>
                  <a:pt x="770" y="8341"/>
                </a:cubicBezTo>
                <a:lnTo>
                  <a:pt x="404" y="8515"/>
                </a:lnTo>
                <a:lnTo>
                  <a:pt x="401" y="1428"/>
                </a:lnTo>
                <a:close/>
                <a:moveTo>
                  <a:pt x="8378" y="8143"/>
                </a:moveTo>
                <a:lnTo>
                  <a:pt x="8898" y="8664"/>
                </a:lnTo>
                <a:lnTo>
                  <a:pt x="8652" y="8913"/>
                </a:lnTo>
                <a:lnTo>
                  <a:pt x="8129" y="8389"/>
                </a:lnTo>
                <a:lnTo>
                  <a:pt x="8378" y="8143"/>
                </a:lnTo>
                <a:close/>
                <a:moveTo>
                  <a:pt x="3457" y="8301"/>
                </a:moveTo>
                <a:lnTo>
                  <a:pt x="3703" y="8547"/>
                </a:lnTo>
                <a:lnTo>
                  <a:pt x="3236" y="9013"/>
                </a:lnTo>
                <a:lnTo>
                  <a:pt x="2990" y="8764"/>
                </a:lnTo>
                <a:lnTo>
                  <a:pt x="3457" y="8301"/>
                </a:lnTo>
                <a:close/>
                <a:moveTo>
                  <a:pt x="9144" y="8913"/>
                </a:moveTo>
                <a:lnTo>
                  <a:pt x="9393" y="9159"/>
                </a:lnTo>
                <a:lnTo>
                  <a:pt x="9144" y="9405"/>
                </a:lnTo>
                <a:lnTo>
                  <a:pt x="8898" y="9159"/>
                </a:lnTo>
                <a:lnTo>
                  <a:pt x="9144" y="8913"/>
                </a:lnTo>
                <a:close/>
                <a:moveTo>
                  <a:pt x="2744" y="9013"/>
                </a:moveTo>
                <a:lnTo>
                  <a:pt x="2990" y="9259"/>
                </a:lnTo>
                <a:lnTo>
                  <a:pt x="2744" y="9505"/>
                </a:lnTo>
                <a:lnTo>
                  <a:pt x="2495" y="9259"/>
                </a:lnTo>
                <a:lnTo>
                  <a:pt x="2744" y="9013"/>
                </a:lnTo>
                <a:close/>
                <a:moveTo>
                  <a:pt x="2249" y="9505"/>
                </a:moveTo>
                <a:lnTo>
                  <a:pt x="2498" y="9754"/>
                </a:lnTo>
                <a:lnTo>
                  <a:pt x="2032" y="10218"/>
                </a:lnTo>
                <a:lnTo>
                  <a:pt x="1786" y="9972"/>
                </a:lnTo>
                <a:lnTo>
                  <a:pt x="2249" y="9505"/>
                </a:lnTo>
                <a:close/>
                <a:moveTo>
                  <a:pt x="10403" y="10172"/>
                </a:moveTo>
                <a:lnTo>
                  <a:pt x="10652" y="10418"/>
                </a:lnTo>
                <a:lnTo>
                  <a:pt x="10403" y="10664"/>
                </a:lnTo>
                <a:lnTo>
                  <a:pt x="10157" y="10418"/>
                </a:lnTo>
                <a:lnTo>
                  <a:pt x="10403" y="10172"/>
                </a:lnTo>
                <a:close/>
                <a:moveTo>
                  <a:pt x="1540" y="10218"/>
                </a:moveTo>
                <a:lnTo>
                  <a:pt x="1786" y="10464"/>
                </a:lnTo>
                <a:lnTo>
                  <a:pt x="1540" y="10713"/>
                </a:lnTo>
                <a:lnTo>
                  <a:pt x="1291" y="10464"/>
                </a:lnTo>
                <a:lnTo>
                  <a:pt x="1540" y="10218"/>
                </a:lnTo>
                <a:close/>
                <a:moveTo>
                  <a:pt x="1045" y="10710"/>
                </a:moveTo>
                <a:lnTo>
                  <a:pt x="1291" y="10959"/>
                </a:lnTo>
                <a:lnTo>
                  <a:pt x="699" y="11551"/>
                </a:lnTo>
                <a:cubicBezTo>
                  <a:pt x="664" y="11585"/>
                  <a:pt x="619" y="11602"/>
                  <a:pt x="574" y="11602"/>
                </a:cubicBezTo>
                <a:cubicBezTo>
                  <a:pt x="530" y="11602"/>
                  <a:pt x="485" y="11585"/>
                  <a:pt x="452" y="11551"/>
                </a:cubicBezTo>
                <a:cubicBezTo>
                  <a:pt x="384" y="11482"/>
                  <a:pt x="384" y="11373"/>
                  <a:pt x="452" y="11305"/>
                </a:cubicBezTo>
                <a:lnTo>
                  <a:pt x="1045" y="10710"/>
                </a:lnTo>
                <a:close/>
                <a:moveTo>
                  <a:pt x="10898" y="10664"/>
                </a:moveTo>
                <a:lnTo>
                  <a:pt x="11539" y="11305"/>
                </a:lnTo>
                <a:cubicBezTo>
                  <a:pt x="11605" y="11373"/>
                  <a:pt x="11605" y="11485"/>
                  <a:pt x="11539" y="11551"/>
                </a:cubicBezTo>
                <a:cubicBezTo>
                  <a:pt x="11505" y="11585"/>
                  <a:pt x="11460" y="11602"/>
                  <a:pt x="11415" y="11602"/>
                </a:cubicBezTo>
                <a:cubicBezTo>
                  <a:pt x="11370" y="11602"/>
                  <a:pt x="11324" y="11585"/>
                  <a:pt x="11290" y="11551"/>
                </a:cubicBezTo>
                <a:lnTo>
                  <a:pt x="10649" y="10910"/>
                </a:lnTo>
                <a:lnTo>
                  <a:pt x="10898" y="10664"/>
                </a:lnTo>
                <a:close/>
                <a:moveTo>
                  <a:pt x="10081" y="69"/>
                </a:moveTo>
                <a:cubicBezTo>
                  <a:pt x="9588" y="69"/>
                  <a:pt x="9109" y="263"/>
                  <a:pt x="8755" y="627"/>
                </a:cubicBezTo>
                <a:cubicBezTo>
                  <a:pt x="8172" y="1220"/>
                  <a:pt x="8074" y="2118"/>
                  <a:pt x="8452" y="2810"/>
                </a:cubicBezTo>
                <a:lnTo>
                  <a:pt x="5991" y="5271"/>
                </a:lnTo>
                <a:lnTo>
                  <a:pt x="5980" y="5262"/>
                </a:lnTo>
                <a:lnTo>
                  <a:pt x="5977" y="5257"/>
                </a:lnTo>
                <a:lnTo>
                  <a:pt x="942" y="221"/>
                </a:lnTo>
                <a:cubicBezTo>
                  <a:pt x="842" y="121"/>
                  <a:pt x="713" y="69"/>
                  <a:pt x="573" y="69"/>
                </a:cubicBezTo>
                <a:cubicBezTo>
                  <a:pt x="318" y="69"/>
                  <a:pt x="115" y="247"/>
                  <a:pt x="66" y="476"/>
                </a:cubicBezTo>
                <a:cubicBezTo>
                  <a:pt x="41" y="536"/>
                  <a:pt x="58" y="1"/>
                  <a:pt x="58" y="8796"/>
                </a:cubicBezTo>
                <a:cubicBezTo>
                  <a:pt x="58" y="8897"/>
                  <a:pt x="143" y="8969"/>
                  <a:pt x="236" y="8969"/>
                </a:cubicBezTo>
                <a:cubicBezTo>
                  <a:pt x="260" y="8969"/>
                  <a:pt x="285" y="8964"/>
                  <a:pt x="309" y="8953"/>
                </a:cubicBezTo>
                <a:lnTo>
                  <a:pt x="1028" y="8601"/>
                </a:lnTo>
                <a:cubicBezTo>
                  <a:pt x="1091" y="8570"/>
                  <a:pt x="1128" y="8504"/>
                  <a:pt x="1125" y="8438"/>
                </a:cubicBezTo>
                <a:lnTo>
                  <a:pt x="1105" y="8126"/>
                </a:lnTo>
                <a:lnTo>
                  <a:pt x="1789" y="7829"/>
                </a:lnTo>
                <a:cubicBezTo>
                  <a:pt x="1860" y="7797"/>
                  <a:pt x="1903" y="7723"/>
                  <a:pt x="1892" y="7646"/>
                </a:cubicBezTo>
                <a:lnTo>
                  <a:pt x="1668" y="5937"/>
                </a:lnTo>
                <a:cubicBezTo>
                  <a:pt x="1652" y="5846"/>
                  <a:pt x="1578" y="5785"/>
                  <a:pt x="1489" y="5785"/>
                </a:cubicBezTo>
                <a:cubicBezTo>
                  <a:pt x="1483" y="5785"/>
                  <a:pt x="1477" y="5785"/>
                  <a:pt x="1471" y="5786"/>
                </a:cubicBezTo>
                <a:cubicBezTo>
                  <a:pt x="1374" y="5800"/>
                  <a:pt x="1311" y="5886"/>
                  <a:pt x="1319" y="5983"/>
                </a:cubicBezTo>
                <a:lnTo>
                  <a:pt x="1531" y="7565"/>
                </a:lnTo>
                <a:lnTo>
                  <a:pt x="1088" y="7757"/>
                </a:lnTo>
                <a:lnTo>
                  <a:pt x="770" y="1809"/>
                </a:lnTo>
                <a:lnTo>
                  <a:pt x="1222" y="5242"/>
                </a:lnTo>
                <a:cubicBezTo>
                  <a:pt x="1238" y="5332"/>
                  <a:pt x="1310" y="5395"/>
                  <a:pt x="1398" y="5395"/>
                </a:cubicBezTo>
                <a:cubicBezTo>
                  <a:pt x="1405" y="5395"/>
                  <a:pt x="1412" y="5395"/>
                  <a:pt x="1420" y="5394"/>
                </a:cubicBezTo>
                <a:cubicBezTo>
                  <a:pt x="1517" y="5380"/>
                  <a:pt x="1580" y="5294"/>
                  <a:pt x="1571" y="5196"/>
                </a:cubicBezTo>
                <a:lnTo>
                  <a:pt x="1131" y="1892"/>
                </a:lnTo>
                <a:lnTo>
                  <a:pt x="5239" y="6000"/>
                </a:lnTo>
                <a:lnTo>
                  <a:pt x="5245" y="6006"/>
                </a:lnTo>
                <a:lnTo>
                  <a:pt x="5253" y="6015"/>
                </a:lnTo>
                <a:lnTo>
                  <a:pt x="204" y="11064"/>
                </a:lnTo>
                <a:cubicBezTo>
                  <a:pt x="0" y="11270"/>
                  <a:pt x="0" y="11602"/>
                  <a:pt x="204" y="11803"/>
                </a:cubicBezTo>
                <a:cubicBezTo>
                  <a:pt x="307" y="11904"/>
                  <a:pt x="440" y="11955"/>
                  <a:pt x="574" y="11955"/>
                </a:cubicBezTo>
                <a:cubicBezTo>
                  <a:pt x="708" y="11955"/>
                  <a:pt x="842" y="11904"/>
                  <a:pt x="945" y="11803"/>
                </a:cubicBezTo>
                <a:lnTo>
                  <a:pt x="5994" y="6753"/>
                </a:lnTo>
                <a:lnTo>
                  <a:pt x="6006" y="6764"/>
                </a:lnTo>
                <a:lnTo>
                  <a:pt x="6009" y="6767"/>
                </a:lnTo>
                <a:lnTo>
                  <a:pt x="9156" y="9914"/>
                </a:lnTo>
                <a:cubicBezTo>
                  <a:pt x="9190" y="9949"/>
                  <a:pt x="9235" y="9966"/>
                  <a:pt x="9280" y="9966"/>
                </a:cubicBezTo>
                <a:cubicBezTo>
                  <a:pt x="9325" y="9966"/>
                  <a:pt x="9369" y="9949"/>
                  <a:pt x="9402" y="9914"/>
                </a:cubicBezTo>
                <a:cubicBezTo>
                  <a:pt x="9471" y="9846"/>
                  <a:pt x="9471" y="9734"/>
                  <a:pt x="9402" y="9668"/>
                </a:cubicBezTo>
                <a:lnTo>
                  <a:pt x="9393" y="9657"/>
                </a:lnTo>
                <a:lnTo>
                  <a:pt x="9639" y="9411"/>
                </a:lnTo>
                <a:lnTo>
                  <a:pt x="10160" y="9931"/>
                </a:lnTo>
                <a:lnTo>
                  <a:pt x="9914" y="10178"/>
                </a:lnTo>
                <a:cubicBezTo>
                  <a:pt x="9882" y="10154"/>
                  <a:pt x="9844" y="10142"/>
                  <a:pt x="9805" y="10142"/>
                </a:cubicBezTo>
                <a:cubicBezTo>
                  <a:pt x="9761" y="10142"/>
                  <a:pt x="9716" y="10158"/>
                  <a:pt x="9682" y="10192"/>
                </a:cubicBezTo>
                <a:cubicBezTo>
                  <a:pt x="9614" y="10261"/>
                  <a:pt x="9614" y="10372"/>
                  <a:pt x="9682" y="10441"/>
                </a:cubicBezTo>
                <a:lnTo>
                  <a:pt x="11044" y="11803"/>
                </a:lnTo>
                <a:cubicBezTo>
                  <a:pt x="11146" y="11904"/>
                  <a:pt x="11279" y="11955"/>
                  <a:pt x="11412" y="11955"/>
                </a:cubicBezTo>
                <a:cubicBezTo>
                  <a:pt x="11545" y="11955"/>
                  <a:pt x="11678" y="11904"/>
                  <a:pt x="11779" y="11803"/>
                </a:cubicBezTo>
                <a:cubicBezTo>
                  <a:pt x="11985" y="11591"/>
                  <a:pt x="11985" y="11262"/>
                  <a:pt x="11782" y="11059"/>
                </a:cubicBezTo>
                <a:lnTo>
                  <a:pt x="6747" y="6023"/>
                </a:lnTo>
                <a:lnTo>
                  <a:pt x="6741" y="6020"/>
                </a:lnTo>
                <a:lnTo>
                  <a:pt x="6732" y="6009"/>
                </a:lnTo>
                <a:lnTo>
                  <a:pt x="6750" y="5992"/>
                </a:lnTo>
                <a:lnTo>
                  <a:pt x="8458" y="4281"/>
                </a:lnTo>
                <a:cubicBezTo>
                  <a:pt x="8526" y="4212"/>
                  <a:pt x="8526" y="4104"/>
                  <a:pt x="8458" y="4035"/>
                </a:cubicBezTo>
                <a:cubicBezTo>
                  <a:pt x="8425" y="4001"/>
                  <a:pt x="8380" y="3983"/>
                  <a:pt x="8336" y="3983"/>
                </a:cubicBezTo>
                <a:cubicBezTo>
                  <a:pt x="8291" y="3983"/>
                  <a:pt x="8246" y="4001"/>
                  <a:pt x="8212" y="4035"/>
                </a:cubicBezTo>
                <a:lnTo>
                  <a:pt x="8049" y="4198"/>
                </a:lnTo>
                <a:lnTo>
                  <a:pt x="7800" y="3952"/>
                </a:lnTo>
                <a:lnTo>
                  <a:pt x="8395" y="3360"/>
                </a:lnTo>
                <a:lnTo>
                  <a:pt x="8870" y="3377"/>
                </a:lnTo>
                <a:lnTo>
                  <a:pt x="8738" y="3508"/>
                </a:lnTo>
                <a:cubicBezTo>
                  <a:pt x="8669" y="3577"/>
                  <a:pt x="8669" y="3689"/>
                  <a:pt x="8738" y="3754"/>
                </a:cubicBezTo>
                <a:cubicBezTo>
                  <a:pt x="8772" y="3789"/>
                  <a:pt x="8817" y="3806"/>
                  <a:pt x="8861" y="3806"/>
                </a:cubicBezTo>
                <a:cubicBezTo>
                  <a:pt x="8905" y="3806"/>
                  <a:pt x="8950" y="3789"/>
                  <a:pt x="8984" y="3754"/>
                </a:cubicBezTo>
                <a:cubicBezTo>
                  <a:pt x="9622" y="3108"/>
                  <a:pt x="9622" y="3182"/>
                  <a:pt x="9659" y="2865"/>
                </a:cubicBezTo>
                <a:cubicBezTo>
                  <a:pt x="9659" y="2636"/>
                  <a:pt x="9542" y="2539"/>
                  <a:pt x="9430" y="2410"/>
                </a:cubicBezTo>
                <a:cubicBezTo>
                  <a:pt x="9059" y="1918"/>
                  <a:pt x="9356" y="1194"/>
                  <a:pt x="9983" y="1119"/>
                </a:cubicBezTo>
                <a:cubicBezTo>
                  <a:pt x="10017" y="1115"/>
                  <a:pt x="10051" y="1114"/>
                  <a:pt x="10084" y="1114"/>
                </a:cubicBezTo>
                <a:cubicBezTo>
                  <a:pt x="10785" y="1114"/>
                  <a:pt x="11166" y="1982"/>
                  <a:pt x="10652" y="2496"/>
                </a:cubicBezTo>
                <a:cubicBezTo>
                  <a:pt x="10446" y="2702"/>
                  <a:pt x="10446" y="3034"/>
                  <a:pt x="10652" y="3234"/>
                </a:cubicBezTo>
                <a:cubicBezTo>
                  <a:pt x="10754" y="3335"/>
                  <a:pt x="10887" y="3386"/>
                  <a:pt x="11021" y="3386"/>
                </a:cubicBezTo>
                <a:cubicBezTo>
                  <a:pt x="11154" y="3386"/>
                  <a:pt x="11287" y="3335"/>
                  <a:pt x="11387" y="3234"/>
                </a:cubicBezTo>
                <a:cubicBezTo>
                  <a:pt x="12500" y="2121"/>
                  <a:pt x="11791" y="201"/>
                  <a:pt x="10229" y="75"/>
                </a:cubicBezTo>
                <a:cubicBezTo>
                  <a:pt x="10179" y="71"/>
                  <a:pt x="10130" y="69"/>
                  <a:pt x="10081" y="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47">
            <a:extLst>
              <a:ext uri="{FF2B5EF4-FFF2-40B4-BE49-F238E27FC236}">
                <a16:creationId xmlns:a16="http://schemas.microsoft.com/office/drawing/2014/main" id="{CA728B04-EFB4-4F09-2886-00928B3AD364}"/>
              </a:ext>
            </a:extLst>
          </p:cNvPr>
          <p:cNvGrpSpPr/>
          <p:nvPr/>
        </p:nvGrpSpPr>
        <p:grpSpPr>
          <a:xfrm>
            <a:off x="6561556" y="2892128"/>
            <a:ext cx="346152" cy="498617"/>
            <a:chOff x="4793747" y="2003961"/>
            <a:chExt cx="235238" cy="338850"/>
          </a:xfrm>
        </p:grpSpPr>
        <p:sp>
          <p:nvSpPr>
            <p:cNvPr id="1179" name="Google Shape;1179;p47">
              <a:extLst>
                <a:ext uri="{FF2B5EF4-FFF2-40B4-BE49-F238E27FC236}">
                  <a16:creationId xmlns:a16="http://schemas.microsoft.com/office/drawing/2014/main" id="{E2F6605C-8D7B-7904-0E90-0A3477627635}"/>
                </a:ext>
              </a:extLst>
            </p:cNvPr>
            <p:cNvSpPr/>
            <p:nvPr/>
          </p:nvSpPr>
          <p:spPr>
            <a:xfrm>
              <a:off x="4933731" y="2040362"/>
              <a:ext cx="95253" cy="222543"/>
            </a:xfrm>
            <a:custGeom>
              <a:avLst/>
              <a:gdLst/>
              <a:ahLst/>
              <a:cxnLst/>
              <a:rect l="l" t="t" r="r" b="b"/>
              <a:pathLst>
                <a:path w="3339" h="7801" extrusionOk="0">
                  <a:moveTo>
                    <a:pt x="1285" y="0"/>
                  </a:moveTo>
                  <a:cubicBezTo>
                    <a:pt x="1259" y="0"/>
                    <a:pt x="1233" y="6"/>
                    <a:pt x="1207" y="19"/>
                  </a:cubicBezTo>
                  <a:cubicBezTo>
                    <a:pt x="1122" y="61"/>
                    <a:pt x="1087" y="170"/>
                    <a:pt x="1130" y="253"/>
                  </a:cubicBezTo>
                  <a:cubicBezTo>
                    <a:pt x="1288" y="559"/>
                    <a:pt x="1365" y="888"/>
                    <a:pt x="1365" y="1232"/>
                  </a:cubicBezTo>
                  <a:cubicBezTo>
                    <a:pt x="1359" y="2058"/>
                    <a:pt x="893" y="2794"/>
                    <a:pt x="149" y="3151"/>
                  </a:cubicBezTo>
                  <a:cubicBezTo>
                    <a:pt x="52" y="3197"/>
                    <a:pt x="0" y="3306"/>
                    <a:pt x="29" y="3409"/>
                  </a:cubicBezTo>
                  <a:cubicBezTo>
                    <a:pt x="55" y="3507"/>
                    <a:pt x="138" y="3570"/>
                    <a:pt x="234" y="3570"/>
                  </a:cubicBezTo>
                  <a:cubicBezTo>
                    <a:pt x="242" y="3570"/>
                    <a:pt x="250" y="3570"/>
                    <a:pt x="258" y="3569"/>
                  </a:cubicBezTo>
                  <a:lnTo>
                    <a:pt x="2924" y="3372"/>
                  </a:lnTo>
                  <a:cubicBezTo>
                    <a:pt x="2927" y="3371"/>
                    <a:pt x="2930" y="3371"/>
                    <a:pt x="2932" y="3371"/>
                  </a:cubicBezTo>
                  <a:cubicBezTo>
                    <a:pt x="2960" y="3371"/>
                    <a:pt x="2984" y="3397"/>
                    <a:pt x="2984" y="3426"/>
                  </a:cubicBezTo>
                  <a:lnTo>
                    <a:pt x="2984" y="4957"/>
                  </a:lnTo>
                  <a:cubicBezTo>
                    <a:pt x="2984" y="4988"/>
                    <a:pt x="2960" y="5015"/>
                    <a:pt x="2932" y="5015"/>
                  </a:cubicBezTo>
                  <a:cubicBezTo>
                    <a:pt x="2929" y="5015"/>
                    <a:pt x="2927" y="5014"/>
                    <a:pt x="2924" y="5014"/>
                  </a:cubicBezTo>
                  <a:lnTo>
                    <a:pt x="369" y="4814"/>
                  </a:lnTo>
                  <a:cubicBezTo>
                    <a:pt x="366" y="4813"/>
                    <a:pt x="362" y="4813"/>
                    <a:pt x="359" y="4813"/>
                  </a:cubicBezTo>
                  <a:cubicBezTo>
                    <a:pt x="299" y="4813"/>
                    <a:pt x="241" y="4836"/>
                    <a:pt x="198" y="4877"/>
                  </a:cubicBezTo>
                  <a:cubicBezTo>
                    <a:pt x="152" y="4922"/>
                    <a:pt x="129" y="4982"/>
                    <a:pt x="135" y="5048"/>
                  </a:cubicBezTo>
                  <a:lnTo>
                    <a:pt x="295" y="7637"/>
                  </a:lnTo>
                  <a:cubicBezTo>
                    <a:pt x="300" y="7729"/>
                    <a:pt x="378" y="7801"/>
                    <a:pt x="469" y="7801"/>
                  </a:cubicBezTo>
                  <a:lnTo>
                    <a:pt x="481" y="7801"/>
                  </a:lnTo>
                  <a:cubicBezTo>
                    <a:pt x="578" y="7795"/>
                    <a:pt x="650" y="7712"/>
                    <a:pt x="644" y="7615"/>
                  </a:cubicBezTo>
                  <a:lnTo>
                    <a:pt x="495" y="5171"/>
                  </a:lnTo>
                  <a:lnTo>
                    <a:pt x="2901" y="5363"/>
                  </a:lnTo>
                  <a:cubicBezTo>
                    <a:pt x="2911" y="5364"/>
                    <a:pt x="2922" y="5364"/>
                    <a:pt x="2932" y="5364"/>
                  </a:cubicBezTo>
                  <a:cubicBezTo>
                    <a:pt x="3155" y="5364"/>
                    <a:pt x="3339" y="5184"/>
                    <a:pt x="3339" y="4957"/>
                  </a:cubicBezTo>
                  <a:lnTo>
                    <a:pt x="3339" y="3426"/>
                  </a:lnTo>
                  <a:cubicBezTo>
                    <a:pt x="3333" y="3203"/>
                    <a:pt x="3150" y="3022"/>
                    <a:pt x="2924" y="3022"/>
                  </a:cubicBezTo>
                  <a:cubicBezTo>
                    <a:pt x="2915" y="3022"/>
                    <a:pt x="2907" y="3022"/>
                    <a:pt x="2898" y="3023"/>
                  </a:cubicBezTo>
                  <a:lnTo>
                    <a:pt x="750" y="3186"/>
                  </a:lnTo>
                  <a:cubicBezTo>
                    <a:pt x="967" y="3014"/>
                    <a:pt x="1159" y="2805"/>
                    <a:pt x="1313" y="2568"/>
                  </a:cubicBezTo>
                  <a:cubicBezTo>
                    <a:pt x="1571" y="2173"/>
                    <a:pt x="1708" y="1709"/>
                    <a:pt x="1711" y="1234"/>
                  </a:cubicBezTo>
                  <a:cubicBezTo>
                    <a:pt x="1714" y="843"/>
                    <a:pt x="1622" y="445"/>
                    <a:pt x="1439" y="96"/>
                  </a:cubicBezTo>
                  <a:cubicBezTo>
                    <a:pt x="1409" y="35"/>
                    <a:pt x="1348" y="0"/>
                    <a:pt x="1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>
              <a:extLst>
                <a:ext uri="{FF2B5EF4-FFF2-40B4-BE49-F238E27FC236}">
                  <a16:creationId xmlns:a16="http://schemas.microsoft.com/office/drawing/2014/main" id="{21E5DE19-7ED0-F0A9-1354-CE8712B6283F}"/>
                </a:ext>
              </a:extLst>
            </p:cNvPr>
            <p:cNvSpPr/>
            <p:nvPr/>
          </p:nvSpPr>
          <p:spPr>
            <a:xfrm>
              <a:off x="4793747" y="2126458"/>
              <a:ext cx="163006" cy="216353"/>
            </a:xfrm>
            <a:custGeom>
              <a:avLst/>
              <a:gdLst/>
              <a:ahLst/>
              <a:cxnLst/>
              <a:rect l="l" t="t" r="r" b="b"/>
              <a:pathLst>
                <a:path w="5714" h="7584" extrusionOk="0">
                  <a:moveTo>
                    <a:pt x="408" y="1"/>
                  </a:moveTo>
                  <a:cubicBezTo>
                    <a:pt x="184" y="1"/>
                    <a:pt x="0" y="181"/>
                    <a:pt x="0" y="405"/>
                  </a:cubicBezTo>
                  <a:lnTo>
                    <a:pt x="0" y="1936"/>
                  </a:lnTo>
                  <a:cubicBezTo>
                    <a:pt x="0" y="2163"/>
                    <a:pt x="189" y="2343"/>
                    <a:pt x="408" y="2343"/>
                  </a:cubicBezTo>
                  <a:cubicBezTo>
                    <a:pt x="418" y="2343"/>
                    <a:pt x="428" y="2343"/>
                    <a:pt x="438" y="2342"/>
                  </a:cubicBezTo>
                  <a:lnTo>
                    <a:pt x="2916" y="2148"/>
                  </a:lnTo>
                  <a:lnTo>
                    <a:pt x="2604" y="7152"/>
                  </a:lnTo>
                  <a:cubicBezTo>
                    <a:pt x="2598" y="7263"/>
                    <a:pt x="2638" y="7372"/>
                    <a:pt x="2716" y="7455"/>
                  </a:cubicBezTo>
                  <a:cubicBezTo>
                    <a:pt x="2793" y="7538"/>
                    <a:pt x="2901" y="7584"/>
                    <a:pt x="3013" y="7584"/>
                  </a:cubicBezTo>
                  <a:lnTo>
                    <a:pt x="5299" y="7584"/>
                  </a:lnTo>
                  <a:cubicBezTo>
                    <a:pt x="5411" y="7584"/>
                    <a:pt x="5516" y="7538"/>
                    <a:pt x="5594" y="7455"/>
                  </a:cubicBezTo>
                  <a:cubicBezTo>
                    <a:pt x="5671" y="7372"/>
                    <a:pt x="5714" y="7263"/>
                    <a:pt x="5705" y="7152"/>
                  </a:cubicBezTo>
                  <a:lnTo>
                    <a:pt x="5591" y="5335"/>
                  </a:lnTo>
                  <a:cubicBezTo>
                    <a:pt x="5585" y="5239"/>
                    <a:pt x="5505" y="5169"/>
                    <a:pt x="5411" y="5169"/>
                  </a:cubicBezTo>
                  <a:cubicBezTo>
                    <a:pt x="5409" y="5169"/>
                    <a:pt x="5407" y="5169"/>
                    <a:pt x="5405" y="5169"/>
                  </a:cubicBezTo>
                  <a:cubicBezTo>
                    <a:pt x="5310" y="5177"/>
                    <a:pt x="5239" y="5260"/>
                    <a:pt x="5242" y="5355"/>
                  </a:cubicBezTo>
                  <a:lnTo>
                    <a:pt x="5356" y="7172"/>
                  </a:lnTo>
                  <a:cubicBezTo>
                    <a:pt x="5359" y="7206"/>
                    <a:pt x="5331" y="7234"/>
                    <a:pt x="5299" y="7234"/>
                  </a:cubicBezTo>
                  <a:lnTo>
                    <a:pt x="3013" y="7234"/>
                  </a:lnTo>
                  <a:cubicBezTo>
                    <a:pt x="2982" y="7234"/>
                    <a:pt x="2953" y="7206"/>
                    <a:pt x="2956" y="7172"/>
                  </a:cubicBezTo>
                  <a:lnTo>
                    <a:pt x="3273" y="2022"/>
                  </a:lnTo>
                  <a:cubicBezTo>
                    <a:pt x="3276" y="1959"/>
                    <a:pt x="3253" y="1899"/>
                    <a:pt x="3210" y="1850"/>
                  </a:cubicBezTo>
                  <a:cubicBezTo>
                    <a:pt x="3165" y="1807"/>
                    <a:pt x="3109" y="1787"/>
                    <a:pt x="3051" y="1787"/>
                  </a:cubicBezTo>
                  <a:cubicBezTo>
                    <a:pt x="3047" y="1787"/>
                    <a:pt x="3043" y="1787"/>
                    <a:pt x="3039" y="1787"/>
                  </a:cubicBezTo>
                  <a:lnTo>
                    <a:pt x="412" y="1993"/>
                  </a:lnTo>
                  <a:cubicBezTo>
                    <a:pt x="410" y="1994"/>
                    <a:pt x="407" y="1994"/>
                    <a:pt x="404" y="1994"/>
                  </a:cubicBezTo>
                  <a:cubicBezTo>
                    <a:pt x="376" y="1994"/>
                    <a:pt x="352" y="1967"/>
                    <a:pt x="352" y="1936"/>
                  </a:cubicBezTo>
                  <a:lnTo>
                    <a:pt x="352" y="405"/>
                  </a:lnTo>
                  <a:cubicBezTo>
                    <a:pt x="352" y="373"/>
                    <a:pt x="378" y="348"/>
                    <a:pt x="408" y="348"/>
                  </a:cubicBezTo>
                  <a:cubicBezTo>
                    <a:pt x="409" y="348"/>
                    <a:pt x="411" y="348"/>
                    <a:pt x="412" y="348"/>
                  </a:cubicBezTo>
                  <a:lnTo>
                    <a:pt x="967" y="391"/>
                  </a:lnTo>
                  <a:cubicBezTo>
                    <a:pt x="973" y="391"/>
                    <a:pt x="978" y="392"/>
                    <a:pt x="983" y="392"/>
                  </a:cubicBezTo>
                  <a:cubicBezTo>
                    <a:pt x="1073" y="392"/>
                    <a:pt x="1145" y="323"/>
                    <a:pt x="1153" y="231"/>
                  </a:cubicBezTo>
                  <a:cubicBezTo>
                    <a:pt x="1159" y="133"/>
                    <a:pt x="1088" y="53"/>
                    <a:pt x="993" y="45"/>
                  </a:cubicBezTo>
                  <a:lnTo>
                    <a:pt x="438" y="2"/>
                  </a:lnTo>
                  <a:cubicBezTo>
                    <a:pt x="428" y="1"/>
                    <a:pt x="418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>
              <a:extLst>
                <a:ext uri="{FF2B5EF4-FFF2-40B4-BE49-F238E27FC236}">
                  <a16:creationId xmlns:a16="http://schemas.microsoft.com/office/drawing/2014/main" id="{95545403-C8D6-0726-BB77-88531A37500D}"/>
                </a:ext>
              </a:extLst>
            </p:cNvPr>
            <p:cNvSpPr/>
            <p:nvPr/>
          </p:nvSpPr>
          <p:spPr>
            <a:xfrm>
              <a:off x="4868575" y="2032717"/>
              <a:ext cx="84926" cy="84898"/>
            </a:xfrm>
            <a:custGeom>
              <a:avLst/>
              <a:gdLst/>
              <a:ahLst/>
              <a:cxnLst/>
              <a:rect l="l" t="t" r="r" b="b"/>
              <a:pathLst>
                <a:path w="2977" h="2976" extrusionOk="0">
                  <a:moveTo>
                    <a:pt x="1489" y="344"/>
                  </a:moveTo>
                  <a:cubicBezTo>
                    <a:pt x="2118" y="344"/>
                    <a:pt x="2627" y="856"/>
                    <a:pt x="2627" y="1485"/>
                  </a:cubicBezTo>
                  <a:cubicBezTo>
                    <a:pt x="2630" y="2115"/>
                    <a:pt x="2118" y="2627"/>
                    <a:pt x="1489" y="2627"/>
                  </a:cubicBezTo>
                  <a:cubicBezTo>
                    <a:pt x="859" y="2627"/>
                    <a:pt x="347" y="2115"/>
                    <a:pt x="347" y="1485"/>
                  </a:cubicBezTo>
                  <a:cubicBezTo>
                    <a:pt x="347" y="856"/>
                    <a:pt x="859" y="344"/>
                    <a:pt x="1489" y="344"/>
                  </a:cubicBezTo>
                  <a:close/>
                  <a:moveTo>
                    <a:pt x="1489" y="0"/>
                  </a:moveTo>
                  <a:cubicBezTo>
                    <a:pt x="670" y="0"/>
                    <a:pt x="1" y="670"/>
                    <a:pt x="1" y="1488"/>
                  </a:cubicBezTo>
                  <a:cubicBezTo>
                    <a:pt x="1" y="2309"/>
                    <a:pt x="668" y="2976"/>
                    <a:pt x="1489" y="2976"/>
                  </a:cubicBezTo>
                  <a:cubicBezTo>
                    <a:pt x="2307" y="2976"/>
                    <a:pt x="2976" y="2309"/>
                    <a:pt x="2976" y="1488"/>
                  </a:cubicBezTo>
                  <a:cubicBezTo>
                    <a:pt x="2976" y="670"/>
                    <a:pt x="2307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>
              <a:extLst>
                <a:ext uri="{FF2B5EF4-FFF2-40B4-BE49-F238E27FC236}">
                  <a16:creationId xmlns:a16="http://schemas.microsoft.com/office/drawing/2014/main" id="{363B1893-ECAF-8DCD-5A64-9E7A46456765}"/>
                </a:ext>
              </a:extLst>
            </p:cNvPr>
            <p:cNvSpPr/>
            <p:nvPr/>
          </p:nvSpPr>
          <p:spPr>
            <a:xfrm>
              <a:off x="4837480" y="2003961"/>
              <a:ext cx="125578" cy="138387"/>
            </a:xfrm>
            <a:custGeom>
              <a:avLst/>
              <a:gdLst/>
              <a:ahLst/>
              <a:cxnLst/>
              <a:rect l="l" t="t" r="r" b="b"/>
              <a:pathLst>
                <a:path w="4402" h="4851" extrusionOk="0">
                  <a:moveTo>
                    <a:pt x="2570" y="1"/>
                  </a:moveTo>
                  <a:cubicBezTo>
                    <a:pt x="1914" y="1"/>
                    <a:pt x="1295" y="257"/>
                    <a:pt x="825" y="719"/>
                  </a:cubicBezTo>
                  <a:cubicBezTo>
                    <a:pt x="347" y="1192"/>
                    <a:pt x="81" y="1821"/>
                    <a:pt x="81" y="2496"/>
                  </a:cubicBezTo>
                  <a:cubicBezTo>
                    <a:pt x="81" y="2977"/>
                    <a:pt x="218" y="3440"/>
                    <a:pt x="476" y="3841"/>
                  </a:cubicBezTo>
                  <a:cubicBezTo>
                    <a:pt x="627" y="4081"/>
                    <a:pt x="822" y="4293"/>
                    <a:pt x="1042" y="4465"/>
                  </a:cubicBezTo>
                  <a:lnTo>
                    <a:pt x="193" y="4399"/>
                  </a:lnTo>
                  <a:cubicBezTo>
                    <a:pt x="189" y="4399"/>
                    <a:pt x="185" y="4398"/>
                    <a:pt x="182" y="4398"/>
                  </a:cubicBezTo>
                  <a:cubicBezTo>
                    <a:pt x="89" y="4398"/>
                    <a:pt x="12" y="4468"/>
                    <a:pt x="7" y="4562"/>
                  </a:cubicBezTo>
                  <a:cubicBezTo>
                    <a:pt x="1" y="4653"/>
                    <a:pt x="72" y="4739"/>
                    <a:pt x="167" y="4748"/>
                  </a:cubicBezTo>
                  <a:lnTo>
                    <a:pt x="1534" y="4851"/>
                  </a:lnTo>
                  <a:lnTo>
                    <a:pt x="1552" y="4851"/>
                  </a:lnTo>
                  <a:cubicBezTo>
                    <a:pt x="1652" y="4851"/>
                    <a:pt x="1738" y="4785"/>
                    <a:pt x="1763" y="4685"/>
                  </a:cubicBezTo>
                  <a:cubicBezTo>
                    <a:pt x="1792" y="4582"/>
                    <a:pt x="1740" y="4479"/>
                    <a:pt x="1643" y="4427"/>
                  </a:cubicBezTo>
                  <a:cubicBezTo>
                    <a:pt x="908" y="4070"/>
                    <a:pt x="427" y="3312"/>
                    <a:pt x="427" y="2493"/>
                  </a:cubicBezTo>
                  <a:cubicBezTo>
                    <a:pt x="427" y="1915"/>
                    <a:pt x="653" y="1372"/>
                    <a:pt x="1068" y="966"/>
                  </a:cubicBezTo>
                  <a:cubicBezTo>
                    <a:pt x="1475" y="564"/>
                    <a:pt x="2013" y="347"/>
                    <a:pt x="2585" y="347"/>
                  </a:cubicBezTo>
                  <a:cubicBezTo>
                    <a:pt x="2592" y="347"/>
                    <a:pt x="2600" y="347"/>
                    <a:pt x="2607" y="348"/>
                  </a:cubicBezTo>
                  <a:cubicBezTo>
                    <a:pt x="3165" y="356"/>
                    <a:pt x="3689" y="576"/>
                    <a:pt x="4086" y="974"/>
                  </a:cubicBezTo>
                  <a:cubicBezTo>
                    <a:pt x="4121" y="1008"/>
                    <a:pt x="4166" y="1026"/>
                    <a:pt x="4211" y="1026"/>
                  </a:cubicBezTo>
                  <a:cubicBezTo>
                    <a:pt x="4255" y="1026"/>
                    <a:pt x="4300" y="1008"/>
                    <a:pt x="4333" y="974"/>
                  </a:cubicBezTo>
                  <a:cubicBezTo>
                    <a:pt x="4401" y="905"/>
                    <a:pt x="4401" y="794"/>
                    <a:pt x="4333" y="728"/>
                  </a:cubicBezTo>
                  <a:cubicBezTo>
                    <a:pt x="3872" y="265"/>
                    <a:pt x="3260" y="7"/>
                    <a:pt x="2613" y="1"/>
                  </a:cubicBezTo>
                  <a:cubicBezTo>
                    <a:pt x="2599" y="1"/>
                    <a:pt x="2584" y="1"/>
                    <a:pt x="2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>
              <a:extLst>
                <a:ext uri="{FF2B5EF4-FFF2-40B4-BE49-F238E27FC236}">
                  <a16:creationId xmlns:a16="http://schemas.microsoft.com/office/drawing/2014/main" id="{ABD554C8-21AC-098E-77AC-0126A51E6F52}"/>
                </a:ext>
              </a:extLst>
            </p:cNvPr>
            <p:cNvSpPr/>
            <p:nvPr/>
          </p:nvSpPr>
          <p:spPr>
            <a:xfrm>
              <a:off x="4899698" y="2135473"/>
              <a:ext cx="25247" cy="10070"/>
            </a:xfrm>
            <a:custGeom>
              <a:avLst/>
              <a:gdLst/>
              <a:ahLst/>
              <a:cxnLst/>
              <a:rect l="l" t="t" r="r" b="b"/>
              <a:pathLst>
                <a:path w="885" h="353" extrusionOk="0">
                  <a:moveTo>
                    <a:pt x="195" y="0"/>
                  </a:moveTo>
                  <a:cubicBezTo>
                    <a:pt x="103" y="0"/>
                    <a:pt x="26" y="66"/>
                    <a:pt x="14" y="155"/>
                  </a:cubicBezTo>
                  <a:cubicBezTo>
                    <a:pt x="0" y="261"/>
                    <a:pt x="83" y="352"/>
                    <a:pt x="186" y="352"/>
                  </a:cubicBezTo>
                  <a:lnTo>
                    <a:pt x="690" y="352"/>
                  </a:lnTo>
                  <a:cubicBezTo>
                    <a:pt x="781" y="352"/>
                    <a:pt x="858" y="287"/>
                    <a:pt x="870" y="198"/>
                  </a:cubicBezTo>
                  <a:cubicBezTo>
                    <a:pt x="884" y="89"/>
                    <a:pt x="801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>
              <a:extLst>
                <a:ext uri="{FF2B5EF4-FFF2-40B4-BE49-F238E27FC236}">
                  <a16:creationId xmlns:a16="http://schemas.microsoft.com/office/drawing/2014/main" id="{BAC4943D-FA68-6E47-E486-B06C95B7ADCD}"/>
                </a:ext>
              </a:extLst>
            </p:cNvPr>
            <p:cNvSpPr/>
            <p:nvPr/>
          </p:nvSpPr>
          <p:spPr>
            <a:xfrm>
              <a:off x="4899698" y="2236774"/>
              <a:ext cx="25247" cy="10042"/>
            </a:xfrm>
            <a:custGeom>
              <a:avLst/>
              <a:gdLst/>
              <a:ahLst/>
              <a:cxnLst/>
              <a:rect l="l" t="t" r="r" b="b"/>
              <a:pathLst>
                <a:path w="885" h="352" extrusionOk="0">
                  <a:moveTo>
                    <a:pt x="195" y="0"/>
                  </a:moveTo>
                  <a:cubicBezTo>
                    <a:pt x="103" y="0"/>
                    <a:pt x="26" y="66"/>
                    <a:pt x="14" y="155"/>
                  </a:cubicBezTo>
                  <a:cubicBezTo>
                    <a:pt x="0" y="260"/>
                    <a:pt x="83" y="352"/>
                    <a:pt x="186" y="352"/>
                  </a:cubicBezTo>
                  <a:lnTo>
                    <a:pt x="690" y="352"/>
                  </a:lnTo>
                  <a:cubicBezTo>
                    <a:pt x="781" y="352"/>
                    <a:pt x="858" y="286"/>
                    <a:pt x="870" y="197"/>
                  </a:cubicBezTo>
                  <a:cubicBezTo>
                    <a:pt x="884" y="92"/>
                    <a:pt x="801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>
              <a:extLst>
                <a:ext uri="{FF2B5EF4-FFF2-40B4-BE49-F238E27FC236}">
                  <a16:creationId xmlns:a16="http://schemas.microsoft.com/office/drawing/2014/main" id="{952FBDB0-E51A-75FB-9913-9F0F376C4265}"/>
                </a:ext>
              </a:extLst>
            </p:cNvPr>
            <p:cNvSpPr/>
            <p:nvPr/>
          </p:nvSpPr>
          <p:spPr>
            <a:xfrm>
              <a:off x="4899698" y="2175126"/>
              <a:ext cx="25389" cy="10070"/>
            </a:xfrm>
            <a:custGeom>
              <a:avLst/>
              <a:gdLst/>
              <a:ahLst/>
              <a:cxnLst/>
              <a:rect l="l" t="t" r="r" b="b"/>
              <a:pathLst>
                <a:path w="890" h="353" extrusionOk="0">
                  <a:moveTo>
                    <a:pt x="195" y="1"/>
                  </a:moveTo>
                  <a:cubicBezTo>
                    <a:pt x="103" y="1"/>
                    <a:pt x="26" y="67"/>
                    <a:pt x="14" y="155"/>
                  </a:cubicBezTo>
                  <a:cubicBezTo>
                    <a:pt x="0" y="264"/>
                    <a:pt x="83" y="353"/>
                    <a:pt x="186" y="353"/>
                  </a:cubicBezTo>
                  <a:lnTo>
                    <a:pt x="690" y="353"/>
                  </a:lnTo>
                  <a:cubicBezTo>
                    <a:pt x="773" y="353"/>
                    <a:pt x="847" y="298"/>
                    <a:pt x="867" y="216"/>
                  </a:cubicBezTo>
                  <a:cubicBezTo>
                    <a:pt x="890" y="101"/>
                    <a:pt x="804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>
              <a:extLst>
                <a:ext uri="{FF2B5EF4-FFF2-40B4-BE49-F238E27FC236}">
                  <a16:creationId xmlns:a16="http://schemas.microsoft.com/office/drawing/2014/main" id="{424B9A7B-5E80-4D67-9EF0-4523D1E491E6}"/>
                </a:ext>
              </a:extLst>
            </p:cNvPr>
            <p:cNvSpPr/>
            <p:nvPr/>
          </p:nvSpPr>
          <p:spPr>
            <a:xfrm>
              <a:off x="4899698" y="2301075"/>
              <a:ext cx="25389" cy="9899"/>
            </a:xfrm>
            <a:custGeom>
              <a:avLst/>
              <a:gdLst/>
              <a:ahLst/>
              <a:cxnLst/>
              <a:rect l="l" t="t" r="r" b="b"/>
              <a:pathLst>
                <a:path w="890" h="347" extrusionOk="0">
                  <a:moveTo>
                    <a:pt x="195" y="1"/>
                  </a:moveTo>
                  <a:cubicBezTo>
                    <a:pt x="103" y="1"/>
                    <a:pt x="26" y="63"/>
                    <a:pt x="14" y="152"/>
                  </a:cubicBezTo>
                  <a:cubicBezTo>
                    <a:pt x="0" y="255"/>
                    <a:pt x="83" y="347"/>
                    <a:pt x="186" y="347"/>
                  </a:cubicBezTo>
                  <a:lnTo>
                    <a:pt x="690" y="347"/>
                  </a:lnTo>
                  <a:cubicBezTo>
                    <a:pt x="773" y="347"/>
                    <a:pt x="847" y="292"/>
                    <a:pt x="867" y="212"/>
                  </a:cubicBezTo>
                  <a:cubicBezTo>
                    <a:pt x="890" y="98"/>
                    <a:pt x="804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>
              <a:extLst>
                <a:ext uri="{FF2B5EF4-FFF2-40B4-BE49-F238E27FC236}">
                  <a16:creationId xmlns:a16="http://schemas.microsoft.com/office/drawing/2014/main" id="{0BF409E7-8D8B-DDD5-EB3A-BD62FCBE80A6}"/>
                </a:ext>
              </a:extLst>
            </p:cNvPr>
            <p:cNvSpPr/>
            <p:nvPr/>
          </p:nvSpPr>
          <p:spPr>
            <a:xfrm>
              <a:off x="4899356" y="2149337"/>
              <a:ext cx="24933" cy="23107"/>
            </a:xfrm>
            <a:custGeom>
              <a:avLst/>
              <a:gdLst/>
              <a:ahLst/>
              <a:cxnLst/>
              <a:rect l="l" t="t" r="r" b="b"/>
              <a:pathLst>
                <a:path w="874" h="810" extrusionOk="0">
                  <a:moveTo>
                    <a:pt x="195" y="1"/>
                  </a:moveTo>
                  <a:cubicBezTo>
                    <a:pt x="104" y="1"/>
                    <a:pt x="26" y="64"/>
                    <a:pt x="15" y="155"/>
                  </a:cubicBezTo>
                  <a:cubicBezTo>
                    <a:pt x="1" y="261"/>
                    <a:pt x="84" y="350"/>
                    <a:pt x="187" y="350"/>
                  </a:cubicBezTo>
                  <a:lnTo>
                    <a:pt x="524" y="350"/>
                  </a:lnTo>
                  <a:lnTo>
                    <a:pt x="524" y="630"/>
                  </a:lnTo>
                  <a:cubicBezTo>
                    <a:pt x="524" y="719"/>
                    <a:pt x="587" y="799"/>
                    <a:pt x="676" y="808"/>
                  </a:cubicBezTo>
                  <a:cubicBezTo>
                    <a:pt x="684" y="809"/>
                    <a:pt x="693" y="809"/>
                    <a:pt x="701" y="809"/>
                  </a:cubicBezTo>
                  <a:cubicBezTo>
                    <a:pt x="798" y="809"/>
                    <a:pt x="873" y="734"/>
                    <a:pt x="873" y="636"/>
                  </a:cubicBezTo>
                  <a:lnTo>
                    <a:pt x="873" y="175"/>
                  </a:lnTo>
                  <a:cubicBezTo>
                    <a:pt x="873" y="81"/>
                    <a:pt x="796" y="1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7">
              <a:extLst>
                <a:ext uri="{FF2B5EF4-FFF2-40B4-BE49-F238E27FC236}">
                  <a16:creationId xmlns:a16="http://schemas.microsoft.com/office/drawing/2014/main" id="{BF9FA294-FEEC-48A1-4A58-7596971052D4}"/>
                </a:ext>
              </a:extLst>
            </p:cNvPr>
            <p:cNvSpPr/>
            <p:nvPr/>
          </p:nvSpPr>
          <p:spPr>
            <a:xfrm>
              <a:off x="4860758" y="2149337"/>
              <a:ext cx="25076" cy="23022"/>
            </a:xfrm>
            <a:custGeom>
              <a:avLst/>
              <a:gdLst/>
              <a:ahLst/>
              <a:cxnLst/>
              <a:rect l="l" t="t" r="r" b="b"/>
              <a:pathLst>
                <a:path w="879" h="807" extrusionOk="0">
                  <a:moveTo>
                    <a:pt x="201" y="1"/>
                  </a:moveTo>
                  <a:cubicBezTo>
                    <a:pt x="118" y="1"/>
                    <a:pt x="43" y="55"/>
                    <a:pt x="23" y="135"/>
                  </a:cubicBezTo>
                  <a:cubicBezTo>
                    <a:pt x="0" y="250"/>
                    <a:pt x="86" y="347"/>
                    <a:pt x="192" y="347"/>
                  </a:cubicBezTo>
                  <a:lnTo>
                    <a:pt x="527" y="347"/>
                  </a:lnTo>
                  <a:lnTo>
                    <a:pt x="527" y="633"/>
                  </a:lnTo>
                  <a:cubicBezTo>
                    <a:pt x="527" y="731"/>
                    <a:pt x="605" y="806"/>
                    <a:pt x="700" y="806"/>
                  </a:cubicBezTo>
                  <a:cubicBezTo>
                    <a:pt x="708" y="806"/>
                    <a:pt x="716" y="806"/>
                    <a:pt x="724" y="805"/>
                  </a:cubicBezTo>
                  <a:cubicBezTo>
                    <a:pt x="819" y="799"/>
                    <a:pt x="879" y="719"/>
                    <a:pt x="879" y="630"/>
                  </a:cubicBezTo>
                  <a:lnTo>
                    <a:pt x="879" y="175"/>
                  </a:lnTo>
                  <a:cubicBezTo>
                    <a:pt x="879" y="81"/>
                    <a:pt x="801" y="1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7">
              <a:extLst>
                <a:ext uri="{FF2B5EF4-FFF2-40B4-BE49-F238E27FC236}">
                  <a16:creationId xmlns:a16="http://schemas.microsoft.com/office/drawing/2014/main" id="{67BAF9D3-8B10-CEB2-AA80-5A5E56877F46}"/>
                </a:ext>
              </a:extLst>
            </p:cNvPr>
            <p:cNvSpPr/>
            <p:nvPr/>
          </p:nvSpPr>
          <p:spPr>
            <a:xfrm>
              <a:off x="4900982" y="2190474"/>
              <a:ext cx="23792" cy="24562"/>
            </a:xfrm>
            <a:custGeom>
              <a:avLst/>
              <a:gdLst/>
              <a:ahLst/>
              <a:cxnLst/>
              <a:rect l="l" t="t" r="r" b="b"/>
              <a:pathLst>
                <a:path w="834" h="861" extrusionOk="0">
                  <a:moveTo>
                    <a:pt x="178" y="1"/>
                  </a:moveTo>
                  <a:cubicBezTo>
                    <a:pt x="81" y="1"/>
                    <a:pt x="1" y="78"/>
                    <a:pt x="1" y="175"/>
                  </a:cubicBezTo>
                  <a:lnTo>
                    <a:pt x="1" y="687"/>
                  </a:lnTo>
                  <a:cubicBezTo>
                    <a:pt x="1" y="783"/>
                    <a:pt x="79" y="861"/>
                    <a:pt x="174" y="861"/>
                  </a:cubicBezTo>
                  <a:cubicBezTo>
                    <a:pt x="182" y="861"/>
                    <a:pt x="190" y="860"/>
                    <a:pt x="198" y="859"/>
                  </a:cubicBezTo>
                  <a:cubicBezTo>
                    <a:pt x="287" y="845"/>
                    <a:pt x="353" y="765"/>
                    <a:pt x="353" y="676"/>
                  </a:cubicBezTo>
                  <a:lnTo>
                    <a:pt x="353" y="347"/>
                  </a:lnTo>
                  <a:lnTo>
                    <a:pt x="633" y="347"/>
                  </a:lnTo>
                  <a:cubicBezTo>
                    <a:pt x="716" y="347"/>
                    <a:pt x="790" y="293"/>
                    <a:pt x="810" y="213"/>
                  </a:cubicBezTo>
                  <a:cubicBezTo>
                    <a:pt x="833" y="95"/>
                    <a:pt x="748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>
              <a:extLst>
                <a:ext uri="{FF2B5EF4-FFF2-40B4-BE49-F238E27FC236}">
                  <a16:creationId xmlns:a16="http://schemas.microsoft.com/office/drawing/2014/main" id="{49D06138-1D41-B354-7E1D-D9A3AD707A1B}"/>
                </a:ext>
              </a:extLst>
            </p:cNvPr>
            <p:cNvSpPr/>
            <p:nvPr/>
          </p:nvSpPr>
          <p:spPr>
            <a:xfrm>
              <a:off x="4900183" y="2204966"/>
              <a:ext cx="23535" cy="26531"/>
            </a:xfrm>
            <a:custGeom>
              <a:avLst/>
              <a:gdLst/>
              <a:ahLst/>
              <a:cxnLst/>
              <a:rect l="l" t="t" r="r" b="b"/>
              <a:pathLst>
                <a:path w="825" h="930" extrusionOk="0">
                  <a:moveTo>
                    <a:pt x="645" y="0"/>
                  </a:moveTo>
                  <a:cubicBezTo>
                    <a:pt x="548" y="0"/>
                    <a:pt x="472" y="79"/>
                    <a:pt x="472" y="174"/>
                  </a:cubicBezTo>
                  <a:lnTo>
                    <a:pt x="472" y="580"/>
                  </a:lnTo>
                  <a:lnTo>
                    <a:pt x="195" y="580"/>
                  </a:lnTo>
                  <a:cubicBezTo>
                    <a:pt x="103" y="580"/>
                    <a:pt x="26" y="643"/>
                    <a:pt x="15" y="732"/>
                  </a:cubicBezTo>
                  <a:cubicBezTo>
                    <a:pt x="0" y="840"/>
                    <a:pt x="83" y="929"/>
                    <a:pt x="186" y="929"/>
                  </a:cubicBezTo>
                  <a:lnTo>
                    <a:pt x="647" y="929"/>
                  </a:lnTo>
                  <a:cubicBezTo>
                    <a:pt x="744" y="929"/>
                    <a:pt x="824" y="852"/>
                    <a:pt x="824" y="755"/>
                  </a:cubicBezTo>
                  <a:lnTo>
                    <a:pt x="824" y="182"/>
                  </a:lnTo>
                  <a:cubicBezTo>
                    <a:pt x="824" y="94"/>
                    <a:pt x="758" y="14"/>
                    <a:pt x="670" y="2"/>
                  </a:cubicBezTo>
                  <a:cubicBezTo>
                    <a:pt x="661" y="1"/>
                    <a:pt x="653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>
              <a:extLst>
                <a:ext uri="{FF2B5EF4-FFF2-40B4-BE49-F238E27FC236}">
                  <a16:creationId xmlns:a16="http://schemas.microsoft.com/office/drawing/2014/main" id="{BC50CD50-C2C5-CF80-D1AE-0D036A75AB72}"/>
                </a:ext>
              </a:extLst>
            </p:cNvPr>
            <p:cNvSpPr/>
            <p:nvPr/>
          </p:nvSpPr>
          <p:spPr>
            <a:xfrm>
              <a:off x="4900982" y="2253891"/>
              <a:ext cx="23535" cy="24562"/>
            </a:xfrm>
            <a:custGeom>
              <a:avLst/>
              <a:gdLst/>
              <a:ahLst/>
              <a:cxnLst/>
              <a:rect l="l" t="t" r="r" b="b"/>
              <a:pathLst>
                <a:path w="825" h="861" extrusionOk="0">
                  <a:moveTo>
                    <a:pt x="178" y="1"/>
                  </a:moveTo>
                  <a:cubicBezTo>
                    <a:pt x="81" y="1"/>
                    <a:pt x="1" y="81"/>
                    <a:pt x="1" y="178"/>
                  </a:cubicBezTo>
                  <a:lnTo>
                    <a:pt x="1" y="688"/>
                  </a:lnTo>
                  <a:cubicBezTo>
                    <a:pt x="1" y="785"/>
                    <a:pt x="79" y="861"/>
                    <a:pt x="174" y="861"/>
                  </a:cubicBezTo>
                  <a:cubicBezTo>
                    <a:pt x="182" y="861"/>
                    <a:pt x="190" y="860"/>
                    <a:pt x="198" y="859"/>
                  </a:cubicBezTo>
                  <a:cubicBezTo>
                    <a:pt x="287" y="851"/>
                    <a:pt x="353" y="770"/>
                    <a:pt x="353" y="682"/>
                  </a:cubicBezTo>
                  <a:lnTo>
                    <a:pt x="353" y="353"/>
                  </a:lnTo>
                  <a:lnTo>
                    <a:pt x="630" y="353"/>
                  </a:lnTo>
                  <a:cubicBezTo>
                    <a:pt x="722" y="353"/>
                    <a:pt x="799" y="287"/>
                    <a:pt x="810" y="198"/>
                  </a:cubicBezTo>
                  <a:cubicBezTo>
                    <a:pt x="825" y="90"/>
                    <a:pt x="742" y="1"/>
                    <a:pt x="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>
              <a:extLst>
                <a:ext uri="{FF2B5EF4-FFF2-40B4-BE49-F238E27FC236}">
                  <a16:creationId xmlns:a16="http://schemas.microsoft.com/office/drawing/2014/main" id="{BD1F8532-2EC9-CB3A-5E84-760D439FF1B7}"/>
                </a:ext>
              </a:extLst>
            </p:cNvPr>
            <p:cNvSpPr/>
            <p:nvPr/>
          </p:nvSpPr>
          <p:spPr>
            <a:xfrm>
              <a:off x="4900183" y="2268554"/>
              <a:ext cx="23535" cy="26502"/>
            </a:xfrm>
            <a:custGeom>
              <a:avLst/>
              <a:gdLst/>
              <a:ahLst/>
              <a:cxnLst/>
              <a:rect l="l" t="t" r="r" b="b"/>
              <a:pathLst>
                <a:path w="825" h="929" extrusionOk="0">
                  <a:moveTo>
                    <a:pt x="645" y="0"/>
                  </a:moveTo>
                  <a:cubicBezTo>
                    <a:pt x="548" y="0"/>
                    <a:pt x="472" y="78"/>
                    <a:pt x="472" y="174"/>
                  </a:cubicBezTo>
                  <a:lnTo>
                    <a:pt x="472" y="577"/>
                  </a:lnTo>
                  <a:lnTo>
                    <a:pt x="195" y="577"/>
                  </a:lnTo>
                  <a:cubicBezTo>
                    <a:pt x="103" y="577"/>
                    <a:pt x="26" y="643"/>
                    <a:pt x="15" y="731"/>
                  </a:cubicBezTo>
                  <a:cubicBezTo>
                    <a:pt x="0" y="840"/>
                    <a:pt x="83" y="929"/>
                    <a:pt x="186" y="929"/>
                  </a:cubicBezTo>
                  <a:lnTo>
                    <a:pt x="647" y="929"/>
                  </a:lnTo>
                  <a:cubicBezTo>
                    <a:pt x="744" y="929"/>
                    <a:pt x="824" y="852"/>
                    <a:pt x="824" y="754"/>
                  </a:cubicBezTo>
                  <a:lnTo>
                    <a:pt x="824" y="182"/>
                  </a:lnTo>
                  <a:cubicBezTo>
                    <a:pt x="824" y="93"/>
                    <a:pt x="758" y="13"/>
                    <a:pt x="670" y="2"/>
                  </a:cubicBezTo>
                  <a:cubicBezTo>
                    <a:pt x="661" y="1"/>
                    <a:pt x="653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>
              <a:extLst>
                <a:ext uri="{FF2B5EF4-FFF2-40B4-BE49-F238E27FC236}">
                  <a16:creationId xmlns:a16="http://schemas.microsoft.com/office/drawing/2014/main" id="{684F35A1-7C7F-F832-728F-D8EF08D22A72}"/>
                </a:ext>
              </a:extLst>
            </p:cNvPr>
            <p:cNvSpPr/>
            <p:nvPr/>
          </p:nvSpPr>
          <p:spPr>
            <a:xfrm>
              <a:off x="4837337" y="2162004"/>
              <a:ext cx="22793" cy="10070"/>
            </a:xfrm>
            <a:custGeom>
              <a:avLst/>
              <a:gdLst/>
              <a:ahLst/>
              <a:cxnLst/>
              <a:rect l="l" t="t" r="r" b="b"/>
              <a:pathLst>
                <a:path w="799" h="353" extrusionOk="0">
                  <a:moveTo>
                    <a:pt x="186" y="0"/>
                  </a:moveTo>
                  <a:cubicBezTo>
                    <a:pt x="83" y="0"/>
                    <a:pt x="0" y="89"/>
                    <a:pt x="14" y="198"/>
                  </a:cubicBezTo>
                  <a:cubicBezTo>
                    <a:pt x="26" y="286"/>
                    <a:pt x="103" y="352"/>
                    <a:pt x="195" y="352"/>
                  </a:cubicBezTo>
                  <a:lnTo>
                    <a:pt x="604" y="352"/>
                  </a:lnTo>
                  <a:cubicBezTo>
                    <a:pt x="695" y="352"/>
                    <a:pt x="773" y="286"/>
                    <a:pt x="784" y="198"/>
                  </a:cubicBezTo>
                  <a:cubicBezTo>
                    <a:pt x="798" y="89"/>
                    <a:pt x="715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>
              <a:extLst>
                <a:ext uri="{FF2B5EF4-FFF2-40B4-BE49-F238E27FC236}">
                  <a16:creationId xmlns:a16="http://schemas.microsoft.com/office/drawing/2014/main" id="{6A306030-992B-8B1D-56BF-6FE0A4352123}"/>
                </a:ext>
              </a:extLst>
            </p:cNvPr>
            <p:cNvSpPr/>
            <p:nvPr/>
          </p:nvSpPr>
          <p:spPr>
            <a:xfrm>
              <a:off x="4957466" y="2162004"/>
              <a:ext cx="23307" cy="9899"/>
            </a:xfrm>
            <a:custGeom>
              <a:avLst/>
              <a:gdLst/>
              <a:ahLst/>
              <a:cxnLst/>
              <a:rect l="l" t="t" r="r" b="b"/>
              <a:pathLst>
                <a:path w="817" h="347" extrusionOk="0">
                  <a:moveTo>
                    <a:pt x="201" y="0"/>
                  </a:moveTo>
                  <a:cubicBezTo>
                    <a:pt x="118" y="0"/>
                    <a:pt x="44" y="55"/>
                    <a:pt x="24" y="138"/>
                  </a:cubicBezTo>
                  <a:cubicBezTo>
                    <a:pt x="1" y="252"/>
                    <a:pt x="86" y="347"/>
                    <a:pt x="195" y="347"/>
                  </a:cubicBezTo>
                  <a:lnTo>
                    <a:pt x="622" y="347"/>
                  </a:lnTo>
                  <a:cubicBezTo>
                    <a:pt x="730" y="347"/>
                    <a:pt x="816" y="246"/>
                    <a:pt x="790" y="138"/>
                  </a:cubicBezTo>
                  <a:cubicBezTo>
                    <a:pt x="773" y="55"/>
                    <a:pt x="696" y="0"/>
                    <a:pt x="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>
              <a:extLst>
                <a:ext uri="{FF2B5EF4-FFF2-40B4-BE49-F238E27FC236}">
                  <a16:creationId xmlns:a16="http://schemas.microsoft.com/office/drawing/2014/main" id="{C1BD9320-F2EC-60C3-FF6B-293AD44DEE11}"/>
                </a:ext>
              </a:extLst>
            </p:cNvPr>
            <p:cNvSpPr/>
            <p:nvPr/>
          </p:nvSpPr>
          <p:spPr>
            <a:xfrm>
              <a:off x="4820991" y="2149623"/>
              <a:ext cx="9928" cy="21909"/>
            </a:xfrm>
            <a:custGeom>
              <a:avLst/>
              <a:gdLst/>
              <a:ahLst/>
              <a:cxnLst/>
              <a:rect l="l" t="t" r="r" b="b"/>
              <a:pathLst>
                <a:path w="348" h="768" extrusionOk="0">
                  <a:moveTo>
                    <a:pt x="172" y="1"/>
                  </a:moveTo>
                  <a:cubicBezTo>
                    <a:pt x="79" y="1"/>
                    <a:pt x="1" y="79"/>
                    <a:pt x="1" y="174"/>
                  </a:cubicBezTo>
                  <a:lnTo>
                    <a:pt x="1" y="589"/>
                  </a:lnTo>
                  <a:cubicBezTo>
                    <a:pt x="1" y="669"/>
                    <a:pt x="55" y="746"/>
                    <a:pt x="138" y="763"/>
                  </a:cubicBezTo>
                  <a:cubicBezTo>
                    <a:pt x="152" y="766"/>
                    <a:pt x="166" y="768"/>
                    <a:pt x="179" y="768"/>
                  </a:cubicBezTo>
                  <a:cubicBezTo>
                    <a:pt x="274" y="768"/>
                    <a:pt x="347" y="690"/>
                    <a:pt x="347" y="595"/>
                  </a:cubicBezTo>
                  <a:lnTo>
                    <a:pt x="347" y="180"/>
                  </a:lnTo>
                  <a:cubicBezTo>
                    <a:pt x="347" y="91"/>
                    <a:pt x="284" y="14"/>
                    <a:pt x="196" y="2"/>
                  </a:cubicBezTo>
                  <a:cubicBezTo>
                    <a:pt x="188" y="1"/>
                    <a:pt x="18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>
              <a:extLst>
                <a:ext uri="{FF2B5EF4-FFF2-40B4-BE49-F238E27FC236}">
                  <a16:creationId xmlns:a16="http://schemas.microsoft.com/office/drawing/2014/main" id="{D335F16E-392D-F332-FAE8-588A531FA1A2}"/>
                </a:ext>
              </a:extLst>
            </p:cNvPr>
            <p:cNvSpPr/>
            <p:nvPr/>
          </p:nvSpPr>
          <p:spPr>
            <a:xfrm>
              <a:off x="4940093" y="2149594"/>
              <a:ext cx="10070" cy="22052"/>
            </a:xfrm>
            <a:custGeom>
              <a:avLst/>
              <a:gdLst/>
              <a:ahLst/>
              <a:cxnLst/>
              <a:rect l="l" t="t" r="r" b="b"/>
              <a:pathLst>
                <a:path w="353" h="773" extrusionOk="0">
                  <a:moveTo>
                    <a:pt x="175" y="0"/>
                  </a:moveTo>
                  <a:cubicBezTo>
                    <a:pt x="80" y="0"/>
                    <a:pt x="0" y="78"/>
                    <a:pt x="0" y="175"/>
                  </a:cubicBezTo>
                  <a:lnTo>
                    <a:pt x="0" y="596"/>
                  </a:lnTo>
                  <a:cubicBezTo>
                    <a:pt x="0" y="693"/>
                    <a:pt x="80" y="773"/>
                    <a:pt x="175" y="773"/>
                  </a:cubicBezTo>
                  <a:cubicBezTo>
                    <a:pt x="272" y="773"/>
                    <a:pt x="352" y="693"/>
                    <a:pt x="352" y="596"/>
                  </a:cubicBezTo>
                  <a:lnTo>
                    <a:pt x="352" y="175"/>
                  </a:lnTo>
                  <a:cubicBezTo>
                    <a:pt x="352" y="78"/>
                    <a:pt x="272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>
              <a:extLst>
                <a:ext uri="{FF2B5EF4-FFF2-40B4-BE49-F238E27FC236}">
                  <a16:creationId xmlns:a16="http://schemas.microsoft.com/office/drawing/2014/main" id="{182F4043-BC54-8229-2AEA-D7BB95A2870A}"/>
                </a:ext>
              </a:extLst>
            </p:cNvPr>
            <p:cNvSpPr/>
            <p:nvPr/>
          </p:nvSpPr>
          <p:spPr>
            <a:xfrm>
              <a:off x="4988333" y="2149623"/>
              <a:ext cx="10070" cy="21909"/>
            </a:xfrm>
            <a:custGeom>
              <a:avLst/>
              <a:gdLst/>
              <a:ahLst/>
              <a:cxnLst/>
              <a:rect l="l" t="t" r="r" b="b"/>
              <a:pathLst>
                <a:path w="353" h="768" extrusionOk="0">
                  <a:moveTo>
                    <a:pt x="174" y="1"/>
                  </a:moveTo>
                  <a:cubicBezTo>
                    <a:pt x="78" y="1"/>
                    <a:pt x="0" y="79"/>
                    <a:pt x="0" y="174"/>
                  </a:cubicBezTo>
                  <a:lnTo>
                    <a:pt x="0" y="589"/>
                  </a:lnTo>
                  <a:cubicBezTo>
                    <a:pt x="0" y="669"/>
                    <a:pt x="54" y="746"/>
                    <a:pt x="137" y="763"/>
                  </a:cubicBezTo>
                  <a:cubicBezTo>
                    <a:pt x="152" y="766"/>
                    <a:pt x="166" y="768"/>
                    <a:pt x="179" y="768"/>
                  </a:cubicBezTo>
                  <a:cubicBezTo>
                    <a:pt x="277" y="768"/>
                    <a:pt x="352" y="690"/>
                    <a:pt x="352" y="595"/>
                  </a:cubicBezTo>
                  <a:lnTo>
                    <a:pt x="352" y="180"/>
                  </a:lnTo>
                  <a:cubicBezTo>
                    <a:pt x="352" y="91"/>
                    <a:pt x="286" y="14"/>
                    <a:pt x="198" y="2"/>
                  </a:cubicBezTo>
                  <a:cubicBezTo>
                    <a:pt x="190" y="1"/>
                    <a:pt x="182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1444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57760267-8312-CEF5-F8EE-E786A32C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>
            <a:extLst>
              <a:ext uri="{FF2B5EF4-FFF2-40B4-BE49-F238E27FC236}">
                <a16:creationId xmlns:a16="http://schemas.microsoft.com/office/drawing/2014/main" id="{7F4EAEFA-9ACA-56F8-8501-FAF32D73B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Proposed Methodology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3" name="Google Shape;563;p39">
            <a:extLst>
              <a:ext uri="{FF2B5EF4-FFF2-40B4-BE49-F238E27FC236}">
                <a16:creationId xmlns:a16="http://schemas.microsoft.com/office/drawing/2014/main" id="{B4C4EB4A-32FF-D99A-0958-C230A29D16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125" y="1325853"/>
            <a:ext cx="6931035" cy="404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2"/>
                </a:solidFill>
                <a:latin typeface="Alegreya" panose="020B0604020202020204" charset="0"/>
              </a:rPr>
              <a:t>The input video is processed to extract individual frames for analysis</a:t>
            </a:r>
            <a:r>
              <a:rPr lang="en" sz="1600">
                <a:solidFill>
                  <a:schemeClr val="bg2"/>
                </a:solidFill>
              </a:rPr>
              <a:t>.</a:t>
            </a:r>
            <a:endParaRPr sz="1600">
              <a:solidFill>
                <a:schemeClr val="bg2"/>
              </a:solidFill>
            </a:endParaRPr>
          </a:p>
        </p:txBody>
      </p:sp>
      <p:sp>
        <p:nvSpPr>
          <p:cNvPr id="564" name="Google Shape;564;p39">
            <a:extLst>
              <a:ext uri="{FF2B5EF4-FFF2-40B4-BE49-F238E27FC236}">
                <a16:creationId xmlns:a16="http://schemas.microsoft.com/office/drawing/2014/main" id="{91AF7FB5-0452-D859-22D1-9DDBCD88369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4323" y="1934862"/>
            <a:ext cx="8003105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YOLOv4 identifies and tracks vehicles in the video frames, providing bounding boxes for each detected.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70" name="Google Shape;570;p39">
            <a:extLst>
              <a:ext uri="{FF2B5EF4-FFF2-40B4-BE49-F238E27FC236}">
                <a16:creationId xmlns:a16="http://schemas.microsoft.com/office/drawing/2014/main" id="{C420D746-A675-5620-9442-0CAEB1566F1A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4125" y="1110893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Frame Extraction</a:t>
            </a:r>
            <a:endParaRPr/>
          </a:p>
        </p:txBody>
      </p:sp>
      <p:sp>
        <p:nvSpPr>
          <p:cNvPr id="571" name="Google Shape;571;p39">
            <a:extLst>
              <a:ext uri="{FF2B5EF4-FFF2-40B4-BE49-F238E27FC236}">
                <a16:creationId xmlns:a16="http://schemas.microsoft.com/office/drawing/2014/main" id="{02CAF875-CC62-1F8D-60DF-F85F84F5049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-243120" y="173100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Detection</a:t>
            </a:r>
            <a:endParaRPr/>
          </a:p>
        </p:txBody>
      </p:sp>
      <p:grpSp>
        <p:nvGrpSpPr>
          <p:cNvPr id="4" name="Google Shape;850;p42">
            <a:extLst>
              <a:ext uri="{FF2B5EF4-FFF2-40B4-BE49-F238E27FC236}">
                <a16:creationId xmlns:a16="http://schemas.microsoft.com/office/drawing/2014/main" id="{9FBE4DD9-63F9-479C-6ABE-B27D58671243}"/>
              </a:ext>
            </a:extLst>
          </p:cNvPr>
          <p:cNvGrpSpPr/>
          <p:nvPr/>
        </p:nvGrpSpPr>
        <p:grpSpPr>
          <a:xfrm>
            <a:off x="7737408" y="490373"/>
            <a:ext cx="936954" cy="4158159"/>
            <a:chOff x="7737408" y="490373"/>
            <a:chExt cx="936954" cy="4158159"/>
          </a:xfrm>
        </p:grpSpPr>
        <p:grpSp>
          <p:nvGrpSpPr>
            <p:cNvPr id="5" name="Google Shape;851;p42">
              <a:extLst>
                <a:ext uri="{FF2B5EF4-FFF2-40B4-BE49-F238E27FC236}">
                  <a16:creationId xmlns:a16="http://schemas.microsoft.com/office/drawing/2014/main" id="{6688EAC3-B300-9C43-6994-6127D5F9581D}"/>
                </a:ext>
              </a:extLst>
            </p:cNvPr>
            <p:cNvGrpSpPr/>
            <p:nvPr/>
          </p:nvGrpSpPr>
          <p:grpSpPr>
            <a:xfrm flipH="1">
              <a:off x="7737408" y="3489948"/>
              <a:ext cx="936954" cy="1158584"/>
              <a:chOff x="4340163" y="3813688"/>
              <a:chExt cx="281300" cy="347850"/>
            </a:xfrm>
          </p:grpSpPr>
          <p:sp>
            <p:nvSpPr>
              <p:cNvPr id="26" name="Google Shape;852;p42">
                <a:extLst>
                  <a:ext uri="{FF2B5EF4-FFF2-40B4-BE49-F238E27FC236}">
                    <a16:creationId xmlns:a16="http://schemas.microsoft.com/office/drawing/2014/main" id="{8FCD135A-B4C5-76AC-8953-FF4F84A500C2}"/>
                  </a:ext>
                </a:extLst>
              </p:cNvPr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53;p42">
                <a:extLst>
                  <a:ext uri="{FF2B5EF4-FFF2-40B4-BE49-F238E27FC236}">
                    <a16:creationId xmlns:a16="http://schemas.microsoft.com/office/drawing/2014/main" id="{519148AE-69A9-EB48-1E89-A182A1E360F4}"/>
                  </a:ext>
                </a:extLst>
              </p:cNvPr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54;p42">
                <a:extLst>
                  <a:ext uri="{FF2B5EF4-FFF2-40B4-BE49-F238E27FC236}">
                    <a16:creationId xmlns:a16="http://schemas.microsoft.com/office/drawing/2014/main" id="{34F742B8-2183-5124-38E0-E17C017CEEC6}"/>
                  </a:ext>
                </a:extLst>
              </p:cNvPr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55;p42">
                <a:extLst>
                  <a:ext uri="{FF2B5EF4-FFF2-40B4-BE49-F238E27FC236}">
                    <a16:creationId xmlns:a16="http://schemas.microsoft.com/office/drawing/2014/main" id="{13158574-E84B-BDE4-FFCC-166AE45261A3}"/>
                  </a:ext>
                </a:extLst>
              </p:cNvPr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56;p42">
                <a:extLst>
                  <a:ext uri="{FF2B5EF4-FFF2-40B4-BE49-F238E27FC236}">
                    <a16:creationId xmlns:a16="http://schemas.microsoft.com/office/drawing/2014/main" id="{FB8B9930-41F2-8D5C-36ED-144248C207BD}"/>
                  </a:ext>
                </a:extLst>
              </p:cNvPr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7;p42">
                <a:extLst>
                  <a:ext uri="{FF2B5EF4-FFF2-40B4-BE49-F238E27FC236}">
                    <a16:creationId xmlns:a16="http://schemas.microsoft.com/office/drawing/2014/main" id="{30B3E965-4180-213C-C3A5-FB8C43AC877A}"/>
                  </a:ext>
                </a:extLst>
              </p:cNvPr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58;p42">
                <a:extLst>
                  <a:ext uri="{FF2B5EF4-FFF2-40B4-BE49-F238E27FC236}">
                    <a16:creationId xmlns:a16="http://schemas.microsoft.com/office/drawing/2014/main" id="{AA098E8E-AB79-FFE8-F16C-5C2B12AFF417}"/>
                  </a:ext>
                </a:extLst>
              </p:cNvPr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59;p42">
                <a:extLst>
                  <a:ext uri="{FF2B5EF4-FFF2-40B4-BE49-F238E27FC236}">
                    <a16:creationId xmlns:a16="http://schemas.microsoft.com/office/drawing/2014/main" id="{2F23E50D-862D-52EF-48FC-547294B8E5EF}"/>
                  </a:ext>
                </a:extLst>
              </p:cNvPr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60;p42">
                <a:extLst>
                  <a:ext uri="{FF2B5EF4-FFF2-40B4-BE49-F238E27FC236}">
                    <a16:creationId xmlns:a16="http://schemas.microsoft.com/office/drawing/2014/main" id="{355D6400-67ED-A813-5F7F-B650D7498F01}"/>
                  </a:ext>
                </a:extLst>
              </p:cNvPr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1;p42">
                <a:extLst>
                  <a:ext uri="{FF2B5EF4-FFF2-40B4-BE49-F238E27FC236}">
                    <a16:creationId xmlns:a16="http://schemas.microsoft.com/office/drawing/2014/main" id="{AA99A829-4A69-CF81-3818-211A67ED7752}"/>
                  </a:ext>
                </a:extLst>
              </p:cNvPr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62;p42">
                <a:extLst>
                  <a:ext uri="{FF2B5EF4-FFF2-40B4-BE49-F238E27FC236}">
                    <a16:creationId xmlns:a16="http://schemas.microsoft.com/office/drawing/2014/main" id="{D1B793D1-D62B-FE01-1143-9E907100E54F}"/>
                  </a:ext>
                </a:extLst>
              </p:cNvPr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63;p42">
                <a:extLst>
                  <a:ext uri="{FF2B5EF4-FFF2-40B4-BE49-F238E27FC236}">
                    <a16:creationId xmlns:a16="http://schemas.microsoft.com/office/drawing/2014/main" id="{660F13CE-BCE8-3DEB-552B-69E7893F4B6C}"/>
                  </a:ext>
                </a:extLst>
              </p:cNvPr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64;p42">
                <a:extLst>
                  <a:ext uri="{FF2B5EF4-FFF2-40B4-BE49-F238E27FC236}">
                    <a16:creationId xmlns:a16="http://schemas.microsoft.com/office/drawing/2014/main" id="{512F8DDA-6065-83D6-49EB-B8F67F120DAB}"/>
                  </a:ext>
                </a:extLst>
              </p:cNvPr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65;p42">
                <a:extLst>
                  <a:ext uri="{FF2B5EF4-FFF2-40B4-BE49-F238E27FC236}">
                    <a16:creationId xmlns:a16="http://schemas.microsoft.com/office/drawing/2014/main" id="{7E65C2F9-F05A-25AF-AFF6-6B69FD779074}"/>
                  </a:ext>
                </a:extLst>
              </p:cNvPr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66;p42">
                <a:extLst>
                  <a:ext uri="{FF2B5EF4-FFF2-40B4-BE49-F238E27FC236}">
                    <a16:creationId xmlns:a16="http://schemas.microsoft.com/office/drawing/2014/main" id="{5082238F-5902-B2A8-075A-0F7CC8165C06}"/>
                  </a:ext>
                </a:extLst>
              </p:cNvPr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67;p42">
                <a:extLst>
                  <a:ext uri="{FF2B5EF4-FFF2-40B4-BE49-F238E27FC236}">
                    <a16:creationId xmlns:a16="http://schemas.microsoft.com/office/drawing/2014/main" id="{5A6E0922-E42C-2F58-FDFE-AEB405B5476F}"/>
                  </a:ext>
                </a:extLst>
              </p:cNvPr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68;p42">
                <a:extLst>
                  <a:ext uri="{FF2B5EF4-FFF2-40B4-BE49-F238E27FC236}">
                    <a16:creationId xmlns:a16="http://schemas.microsoft.com/office/drawing/2014/main" id="{BB0EC9E5-84D2-C864-F65D-BAAFFCFB1396}"/>
                  </a:ext>
                </a:extLst>
              </p:cNvPr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69;p42">
                <a:extLst>
                  <a:ext uri="{FF2B5EF4-FFF2-40B4-BE49-F238E27FC236}">
                    <a16:creationId xmlns:a16="http://schemas.microsoft.com/office/drawing/2014/main" id="{857D4DFE-15F0-3BA7-5C7E-3A62FAEB0A68}"/>
                  </a:ext>
                </a:extLst>
              </p:cNvPr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70;p42">
                <a:extLst>
                  <a:ext uri="{FF2B5EF4-FFF2-40B4-BE49-F238E27FC236}">
                    <a16:creationId xmlns:a16="http://schemas.microsoft.com/office/drawing/2014/main" id="{CE138F77-1F77-7336-2450-5A7ECD909679}"/>
                  </a:ext>
                </a:extLst>
              </p:cNvPr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871;p42">
              <a:extLst>
                <a:ext uri="{FF2B5EF4-FFF2-40B4-BE49-F238E27FC236}">
                  <a16:creationId xmlns:a16="http://schemas.microsoft.com/office/drawing/2014/main" id="{65682F55-F618-7634-D871-0D02FDF1F6F3}"/>
                </a:ext>
              </a:extLst>
            </p:cNvPr>
            <p:cNvGrpSpPr/>
            <p:nvPr/>
          </p:nvGrpSpPr>
          <p:grpSpPr>
            <a:xfrm rot="10800000">
              <a:off x="7737408" y="490373"/>
              <a:ext cx="936954" cy="1158584"/>
              <a:chOff x="4340163" y="3813688"/>
              <a:chExt cx="281300" cy="347850"/>
            </a:xfrm>
          </p:grpSpPr>
          <p:sp>
            <p:nvSpPr>
              <p:cNvPr id="7" name="Google Shape;872;p42">
                <a:extLst>
                  <a:ext uri="{FF2B5EF4-FFF2-40B4-BE49-F238E27FC236}">
                    <a16:creationId xmlns:a16="http://schemas.microsoft.com/office/drawing/2014/main" id="{36901157-13BB-6E88-9E8D-3871D2712580}"/>
                  </a:ext>
                </a:extLst>
              </p:cNvPr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73;p42">
                <a:extLst>
                  <a:ext uri="{FF2B5EF4-FFF2-40B4-BE49-F238E27FC236}">
                    <a16:creationId xmlns:a16="http://schemas.microsoft.com/office/drawing/2014/main" id="{056135F5-64CE-E996-BDA4-282093424D2B}"/>
                  </a:ext>
                </a:extLst>
              </p:cNvPr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4;p42">
                <a:extLst>
                  <a:ext uri="{FF2B5EF4-FFF2-40B4-BE49-F238E27FC236}">
                    <a16:creationId xmlns:a16="http://schemas.microsoft.com/office/drawing/2014/main" id="{678CEB14-DD73-CFE5-27BA-66476AE5A02D}"/>
                  </a:ext>
                </a:extLst>
              </p:cNvPr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75;p42">
                <a:extLst>
                  <a:ext uri="{FF2B5EF4-FFF2-40B4-BE49-F238E27FC236}">
                    <a16:creationId xmlns:a16="http://schemas.microsoft.com/office/drawing/2014/main" id="{D5987D72-43ED-C4C4-A2AA-3BB1DBC8C0A0}"/>
                  </a:ext>
                </a:extLst>
              </p:cNvPr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76;p42">
                <a:extLst>
                  <a:ext uri="{FF2B5EF4-FFF2-40B4-BE49-F238E27FC236}">
                    <a16:creationId xmlns:a16="http://schemas.microsoft.com/office/drawing/2014/main" id="{9BE3640A-7399-DE5B-8889-60820EC74121}"/>
                  </a:ext>
                </a:extLst>
              </p:cNvPr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77;p42">
                <a:extLst>
                  <a:ext uri="{FF2B5EF4-FFF2-40B4-BE49-F238E27FC236}">
                    <a16:creationId xmlns:a16="http://schemas.microsoft.com/office/drawing/2014/main" id="{84E5F64C-73D7-B4F9-A8B2-E0835D7B75DE}"/>
                  </a:ext>
                </a:extLst>
              </p:cNvPr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78;p42">
                <a:extLst>
                  <a:ext uri="{FF2B5EF4-FFF2-40B4-BE49-F238E27FC236}">
                    <a16:creationId xmlns:a16="http://schemas.microsoft.com/office/drawing/2014/main" id="{B0C1AB41-BF33-4C26-DE19-482E262EEFA2}"/>
                  </a:ext>
                </a:extLst>
              </p:cNvPr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79;p42">
                <a:extLst>
                  <a:ext uri="{FF2B5EF4-FFF2-40B4-BE49-F238E27FC236}">
                    <a16:creationId xmlns:a16="http://schemas.microsoft.com/office/drawing/2014/main" id="{A056F7AA-6429-8E0E-06B2-313D5E8438C5}"/>
                  </a:ext>
                </a:extLst>
              </p:cNvPr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80;p42">
                <a:extLst>
                  <a:ext uri="{FF2B5EF4-FFF2-40B4-BE49-F238E27FC236}">
                    <a16:creationId xmlns:a16="http://schemas.microsoft.com/office/drawing/2014/main" id="{B7F556BE-DC11-815B-3E49-F8F87CE17723}"/>
                  </a:ext>
                </a:extLst>
              </p:cNvPr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81;p42">
                <a:extLst>
                  <a:ext uri="{FF2B5EF4-FFF2-40B4-BE49-F238E27FC236}">
                    <a16:creationId xmlns:a16="http://schemas.microsoft.com/office/drawing/2014/main" id="{8336DC98-50A8-E640-3CB8-FB1B1DFA74FD}"/>
                  </a:ext>
                </a:extLst>
              </p:cNvPr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82;p42">
                <a:extLst>
                  <a:ext uri="{FF2B5EF4-FFF2-40B4-BE49-F238E27FC236}">
                    <a16:creationId xmlns:a16="http://schemas.microsoft.com/office/drawing/2014/main" id="{DAEDE22E-3395-79EF-1CF6-E86E47AC745C}"/>
                  </a:ext>
                </a:extLst>
              </p:cNvPr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83;p42">
                <a:extLst>
                  <a:ext uri="{FF2B5EF4-FFF2-40B4-BE49-F238E27FC236}">
                    <a16:creationId xmlns:a16="http://schemas.microsoft.com/office/drawing/2014/main" id="{B57667E7-B0DF-F76D-7B94-88123BE66B5A}"/>
                  </a:ext>
                </a:extLst>
              </p:cNvPr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84;p42">
                <a:extLst>
                  <a:ext uri="{FF2B5EF4-FFF2-40B4-BE49-F238E27FC236}">
                    <a16:creationId xmlns:a16="http://schemas.microsoft.com/office/drawing/2014/main" id="{767C7496-92E9-7316-C79D-58A33017530A}"/>
                  </a:ext>
                </a:extLst>
              </p:cNvPr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5;p42">
                <a:extLst>
                  <a:ext uri="{FF2B5EF4-FFF2-40B4-BE49-F238E27FC236}">
                    <a16:creationId xmlns:a16="http://schemas.microsoft.com/office/drawing/2014/main" id="{E0E9C294-150A-C49E-94E6-37C0FC5ED34D}"/>
                  </a:ext>
                </a:extLst>
              </p:cNvPr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6;p42">
                <a:extLst>
                  <a:ext uri="{FF2B5EF4-FFF2-40B4-BE49-F238E27FC236}">
                    <a16:creationId xmlns:a16="http://schemas.microsoft.com/office/drawing/2014/main" id="{E4C2C036-CF26-FB52-43D5-43E2C345A233}"/>
                  </a:ext>
                </a:extLst>
              </p:cNvPr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87;p42">
                <a:extLst>
                  <a:ext uri="{FF2B5EF4-FFF2-40B4-BE49-F238E27FC236}">
                    <a16:creationId xmlns:a16="http://schemas.microsoft.com/office/drawing/2014/main" id="{DF8CECA0-7466-61EF-C5D3-2B4F111268B6}"/>
                  </a:ext>
                </a:extLst>
              </p:cNvPr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88;p42">
                <a:extLst>
                  <a:ext uri="{FF2B5EF4-FFF2-40B4-BE49-F238E27FC236}">
                    <a16:creationId xmlns:a16="http://schemas.microsoft.com/office/drawing/2014/main" id="{796B2B94-5673-75DD-A120-2092D0FEA548}"/>
                  </a:ext>
                </a:extLst>
              </p:cNvPr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89;p42">
                <a:extLst>
                  <a:ext uri="{FF2B5EF4-FFF2-40B4-BE49-F238E27FC236}">
                    <a16:creationId xmlns:a16="http://schemas.microsoft.com/office/drawing/2014/main" id="{C084A8DA-0FEB-B0DF-0469-C74EB10767A4}"/>
                  </a:ext>
                </a:extLst>
              </p:cNvPr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0;p42">
                <a:extLst>
                  <a:ext uri="{FF2B5EF4-FFF2-40B4-BE49-F238E27FC236}">
                    <a16:creationId xmlns:a16="http://schemas.microsoft.com/office/drawing/2014/main" id="{93CC399D-73D9-050E-E02C-58A19E4F5011}"/>
                  </a:ext>
                </a:extLst>
              </p:cNvPr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41E2A4F-CA3B-A108-737F-28BD02711CD2}"/>
              </a:ext>
            </a:extLst>
          </p:cNvPr>
          <p:cNvSpPr txBox="1"/>
          <p:nvPr/>
        </p:nvSpPr>
        <p:spPr>
          <a:xfrm>
            <a:off x="535089" y="2242990"/>
            <a:ext cx="7660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solidFill>
                  <a:schemeClr val="bg2"/>
                </a:solidFill>
                <a:latin typeface="Alegreya" panose="020B0604020202020204" charset="0"/>
              </a:rPr>
              <a:t>Each frame in the video is considered as an image to train in 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It divides the image into an </a:t>
            </a:r>
            <a:r>
              <a:rPr lang="en-US" sz="1600" err="1">
                <a:solidFill>
                  <a:schemeClr val="bg2"/>
                </a:solidFill>
                <a:latin typeface="Alegreya" panose="020B0604020202020204" charset="0"/>
              </a:rPr>
              <a:t>nxn</a:t>
            </a: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 grid.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It predicts bounding boxes which show the </a:t>
            </a:r>
            <a:r>
              <a:rPr lang="en-US" sz="1600" err="1">
                <a:solidFill>
                  <a:schemeClr val="bg2"/>
                </a:solidFill>
                <a:latin typeface="Alegreya" panose="020B0604020202020204" charset="0"/>
              </a:rPr>
              <a:t>x,y</a:t>
            </a: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 coordinates (which fall on center of the grid box), and its height and width (w.r.t whole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Each grid then decides the confidence score, whether the object  is in the box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It uses a logistic function to predict bounding boxes, class prob.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/>
                </a:solidFill>
                <a:latin typeface="Alegreya" panose="020B0604020202020204" charset="0"/>
              </a:rPr>
              <a:t>Non max suppression is used to avoid multiple detections of  same object</a:t>
            </a:r>
            <a:r>
              <a:rPr lang="en-IN" sz="1600">
                <a:solidFill>
                  <a:schemeClr val="bg2"/>
                </a:solidFill>
                <a:latin typeface="Alegreya" panose="020B0604020202020204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730239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Meet Our Team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p39"/>
          <p:cNvSpPr txBox="1">
            <a:spLocks noGrp="1"/>
          </p:cNvSpPr>
          <p:nvPr>
            <p:ph type="title" idx="5"/>
          </p:nvPr>
        </p:nvSpPr>
        <p:spPr>
          <a:xfrm>
            <a:off x="1950199" y="1202486"/>
            <a:ext cx="12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7" name="Google Shape;567;p39"/>
          <p:cNvSpPr txBox="1">
            <a:spLocks noGrp="1"/>
          </p:cNvSpPr>
          <p:nvPr>
            <p:ph type="title" idx="6"/>
          </p:nvPr>
        </p:nvSpPr>
        <p:spPr>
          <a:xfrm>
            <a:off x="2127199" y="2817854"/>
            <a:ext cx="110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8" name="Google Shape;568;p39"/>
          <p:cNvSpPr txBox="1">
            <a:spLocks noGrp="1"/>
          </p:cNvSpPr>
          <p:nvPr>
            <p:ph type="title" idx="7"/>
          </p:nvPr>
        </p:nvSpPr>
        <p:spPr>
          <a:xfrm>
            <a:off x="5907402" y="1211150"/>
            <a:ext cx="12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9" name="Google Shape;569;p39"/>
          <p:cNvSpPr txBox="1">
            <a:spLocks noGrp="1"/>
          </p:cNvSpPr>
          <p:nvPr>
            <p:ph type="title" idx="8"/>
          </p:nvPr>
        </p:nvSpPr>
        <p:spPr>
          <a:xfrm>
            <a:off x="5907402" y="2819322"/>
            <a:ext cx="12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subTitle" idx="9"/>
          </p:nvPr>
        </p:nvSpPr>
        <p:spPr>
          <a:xfrm>
            <a:off x="746512" y="1895650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Bhavesh Reddy</a:t>
            </a:r>
            <a:endParaRPr/>
          </a:p>
        </p:txBody>
      </p:sp>
      <p:sp>
        <p:nvSpPr>
          <p:cNvPr id="571" name="Google Shape;571;p39"/>
          <p:cNvSpPr txBox="1">
            <a:spLocks noGrp="1"/>
          </p:cNvSpPr>
          <p:nvPr>
            <p:ph type="subTitle" idx="13"/>
          </p:nvPr>
        </p:nvSpPr>
        <p:spPr>
          <a:xfrm>
            <a:off x="4704190" y="1910535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Harini</a:t>
            </a: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subTitle" idx="14"/>
          </p:nvPr>
        </p:nvSpPr>
        <p:spPr>
          <a:xfrm>
            <a:off x="746512" y="3516404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Pratheep Reddy</a:t>
            </a:r>
            <a:endParaRPr/>
          </a:p>
        </p:txBody>
      </p:sp>
      <p:sp>
        <p:nvSpPr>
          <p:cNvPr id="573" name="Google Shape;573;p39"/>
          <p:cNvSpPr txBox="1">
            <a:spLocks noGrp="1"/>
          </p:cNvSpPr>
          <p:nvPr>
            <p:ph type="subTitle" idx="15"/>
          </p:nvPr>
        </p:nvSpPr>
        <p:spPr>
          <a:xfrm>
            <a:off x="4730700" y="3559933"/>
            <a:ext cx="3693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Yogeswar Reddy</a:t>
            </a: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3FBD73E-D402-A202-39F3-4CB66AC13D6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96551" y="2123063"/>
            <a:ext cx="3693300" cy="394500"/>
          </a:xfrm>
        </p:spPr>
        <p:txBody>
          <a:bodyPr/>
          <a:lstStyle/>
          <a:p>
            <a:r>
              <a:rPr lang="en-IN" sz="1200"/>
              <a:t>CB.SC.U4AIE24034</a:t>
            </a:r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451D294C-252C-BAA8-DF99-01AF52DF4C3D}"/>
              </a:ext>
            </a:extLst>
          </p:cNvPr>
          <p:cNvSpPr txBox="1">
            <a:spLocks/>
          </p:cNvSpPr>
          <p:nvPr/>
        </p:nvSpPr>
        <p:spPr>
          <a:xfrm>
            <a:off x="4650265" y="2136657"/>
            <a:ext cx="3693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IN" sz="1200"/>
              <a:t>CB.SC.U4AIE24010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77D69C5E-F333-BD1E-CF5D-7611F5E75DE5}"/>
              </a:ext>
            </a:extLst>
          </p:cNvPr>
          <p:cNvSpPr txBox="1">
            <a:spLocks/>
          </p:cNvSpPr>
          <p:nvPr/>
        </p:nvSpPr>
        <p:spPr>
          <a:xfrm>
            <a:off x="4650265" y="3799650"/>
            <a:ext cx="3693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IN" sz="1200"/>
              <a:t>CB.SC.U4AIE24011</a:t>
            </a:r>
          </a:p>
        </p:txBody>
      </p:sp>
      <p:sp>
        <p:nvSpPr>
          <p:cNvPr id="12" name="Subtitle 8">
            <a:extLst>
              <a:ext uri="{FF2B5EF4-FFF2-40B4-BE49-F238E27FC236}">
                <a16:creationId xmlns:a16="http://schemas.microsoft.com/office/drawing/2014/main" id="{F6DD23B2-5ECB-7990-4640-A3A12936199E}"/>
              </a:ext>
            </a:extLst>
          </p:cNvPr>
          <p:cNvSpPr txBox="1">
            <a:spLocks/>
          </p:cNvSpPr>
          <p:nvPr/>
        </p:nvSpPr>
        <p:spPr>
          <a:xfrm>
            <a:off x="746512" y="3799650"/>
            <a:ext cx="3693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IN" sz="1200"/>
              <a:t>CB.SC.U4AIE24021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4C28-7AE5-A605-568C-9689A6F4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58541"/>
            <a:ext cx="7799532" cy="1613209"/>
          </a:xfrm>
        </p:spPr>
        <p:txBody>
          <a:bodyPr/>
          <a:lstStyle/>
          <a:p>
            <a:r>
              <a:rPr lang="en-IN" sz="2000" b="0" i="0" u="none" strike="noStrike" dirty="0">
                <a:solidFill>
                  <a:srgbClr val="47341A"/>
                </a:solidFill>
                <a:effectLst/>
                <a:latin typeface="Alegreya" panose="020B0604020202020204" charset="0"/>
              </a:rPr>
              <a:t>Tracking Across Frames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legreya" panose="020B0604020202020204" charset="0"/>
              </a:rPr>
              <a:t>​:</a:t>
            </a:r>
            <a:br>
              <a:rPr lang="en-IN" sz="1800" dirty="0">
                <a:solidFill>
                  <a:srgbClr val="000000"/>
                </a:solidFill>
                <a:latin typeface="Alegreya" panose="020B0604020202020204" charset="0"/>
              </a:rPr>
            </a:br>
            <a:r>
              <a:rPr lang="en-US" sz="1800" b="0" i="0" u="none" strike="noStrike" dirty="0">
                <a:solidFill>
                  <a:schemeClr val="bg2"/>
                </a:solidFill>
                <a:effectLst/>
                <a:latin typeface="Alegreya" panose="020B0604020202020204" charset="0"/>
              </a:rPr>
              <a:t>A </a:t>
            </a:r>
            <a:r>
              <a:rPr lang="en-US" sz="1800" b="0" i="0" u="none" strike="noStrike" dirty="0" err="1">
                <a:solidFill>
                  <a:schemeClr val="bg2"/>
                </a:solidFill>
                <a:effectLst/>
                <a:latin typeface="Alegreya" panose="020B0604020202020204" charset="0"/>
              </a:rPr>
              <a:t>Haarcascade</a:t>
            </a:r>
            <a:r>
              <a:rPr lang="en-US" sz="1800" b="0" i="0" u="none" strike="noStrike" dirty="0">
                <a:solidFill>
                  <a:schemeClr val="bg2"/>
                </a:solidFill>
                <a:effectLst/>
                <a:latin typeface="Alegreya" panose="020B0604020202020204" charset="0"/>
              </a:rPr>
              <a:t> Classifier tracks the detected vehicles across consecutive frames.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Alegreya" panose="020B0604020202020204" charset="0"/>
              </a:rPr>
              <a:t>​</a:t>
            </a:r>
            <a:endParaRPr lang="en-IN" dirty="0">
              <a:solidFill>
                <a:schemeClr val="bg2"/>
              </a:solidFill>
              <a:latin typeface="Alegreya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9557F-A651-9634-2DFA-4FD82D164091}"/>
              </a:ext>
            </a:extLst>
          </p:cNvPr>
          <p:cNvSpPr txBox="1"/>
          <p:nvPr/>
        </p:nvSpPr>
        <p:spPr>
          <a:xfrm>
            <a:off x="720000" y="2091371"/>
            <a:ext cx="6196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>
                <a:solidFill>
                  <a:srgbClr val="47341A"/>
                </a:solidFill>
                <a:effectLst/>
                <a:latin typeface="Alegreya" panose="020B0604020202020204" charset="0"/>
              </a:rPr>
              <a:t>The speed is Calculated using the Formula:</a:t>
            </a:r>
            <a:r>
              <a:rPr lang="en-US" sz="1800" i="0">
                <a:solidFill>
                  <a:srgbClr val="000000"/>
                </a:solidFill>
                <a:effectLst/>
                <a:latin typeface="Alegreya" panose="020B0604020202020204" charset="0"/>
              </a:rPr>
              <a:t>​</a:t>
            </a:r>
            <a:endParaRPr lang="en-IN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BF2F2-6C8A-2B37-0585-4799D621B6B4}"/>
              </a:ext>
            </a:extLst>
          </p:cNvPr>
          <p:cNvSpPr txBox="1"/>
          <p:nvPr/>
        </p:nvSpPr>
        <p:spPr>
          <a:xfrm>
            <a:off x="1025913" y="2460703"/>
            <a:ext cx="6906321" cy="92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ts val="1575"/>
              </a:lnSpc>
            </a:pPr>
            <a:r>
              <a:rPr lang="en-IN" sz="1800" b="0" i="0" u="none" strike="noStrike">
                <a:solidFill>
                  <a:schemeClr val="bg2"/>
                </a:solidFill>
                <a:effectLst/>
                <a:latin typeface="Alegreya" panose="020B0604020202020204" charset="0"/>
              </a:rPr>
              <a:t>Speed = Distance Travelled/Time Taken</a:t>
            </a:r>
            <a:r>
              <a:rPr lang="en-US" sz="1800" b="0" i="0">
                <a:solidFill>
                  <a:schemeClr val="bg2"/>
                </a:solidFill>
                <a:effectLst/>
                <a:latin typeface="Alegreya" panose="020B0604020202020204" charset="0"/>
              </a:rPr>
              <a:t>​</a:t>
            </a:r>
          </a:p>
          <a:p>
            <a:pPr algn="ctr" rtl="0" fontAlgn="base">
              <a:lnSpc>
                <a:spcPts val="1575"/>
              </a:lnSpc>
            </a:pPr>
            <a:r>
              <a:rPr lang="en-IN" sz="1800" b="0" i="0" u="none" strike="noStrike">
                <a:solidFill>
                  <a:schemeClr val="bg2"/>
                </a:solidFill>
                <a:effectLst/>
                <a:latin typeface="Alegreya" panose="020B0604020202020204" charset="0"/>
              </a:rPr>
              <a:t>The distance is derived by measuring the displacement of the vehicle’s bounding box</a:t>
            </a:r>
            <a:r>
              <a:rPr lang="en-US" sz="1800" b="0" i="0">
                <a:solidFill>
                  <a:schemeClr val="bg2"/>
                </a:solidFill>
                <a:effectLst/>
                <a:latin typeface="Alegreya" panose="020B0604020202020204" charset="0"/>
              </a:rPr>
              <a:t>​</a:t>
            </a:r>
          </a:p>
          <a:p>
            <a:pPr algn="ctr" rtl="0" fontAlgn="base">
              <a:lnSpc>
                <a:spcPts val="1575"/>
              </a:lnSpc>
            </a:pPr>
            <a:r>
              <a:rPr lang="en-IN" sz="1800" b="0" i="0" u="none" strike="noStrike">
                <a:solidFill>
                  <a:schemeClr val="bg2"/>
                </a:solidFill>
                <a:effectLst/>
                <a:latin typeface="Alegreya" panose="020B0604020202020204" charset="0"/>
              </a:rPr>
              <a:t>mapped to real-world coordinates</a:t>
            </a:r>
            <a:r>
              <a:rPr lang="en-US" sz="1800" b="0" i="0">
                <a:solidFill>
                  <a:schemeClr val="bg2"/>
                </a:solidFill>
                <a:effectLst/>
                <a:latin typeface="Cabin" panose="020B0604020202020204" charset="0"/>
              </a:rPr>
              <a:t>​</a:t>
            </a:r>
            <a:endParaRPr lang="en-US" sz="1800" b="0" i="0">
              <a:solidFill>
                <a:schemeClr val="bg2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537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9"/>
          <p:cNvSpPr txBox="1">
            <a:spLocks noGrp="1"/>
          </p:cNvSpPr>
          <p:nvPr>
            <p:ph type="title"/>
          </p:nvPr>
        </p:nvSpPr>
        <p:spPr>
          <a:xfrm>
            <a:off x="713375" y="2204825"/>
            <a:ext cx="4079400" cy="1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Mathematics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tx1"/>
                </a:solidFill>
              </a:rPr>
              <a:t>Application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429" name="Google Shape;2429;p59"/>
          <p:cNvSpPr txBox="1">
            <a:spLocks noGrp="1"/>
          </p:cNvSpPr>
          <p:nvPr>
            <p:ph type="title" idx="2"/>
          </p:nvPr>
        </p:nvSpPr>
        <p:spPr>
          <a:xfrm>
            <a:off x="713225" y="1004875"/>
            <a:ext cx="1534200" cy="1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431" name="Google Shape;2431;p59"/>
          <p:cNvGrpSpPr/>
          <p:nvPr/>
        </p:nvGrpSpPr>
        <p:grpSpPr>
          <a:xfrm>
            <a:off x="4626325" y="539500"/>
            <a:ext cx="3804300" cy="385550"/>
            <a:chOff x="4626325" y="691125"/>
            <a:chExt cx="3804300" cy="385550"/>
          </a:xfrm>
        </p:grpSpPr>
        <p:sp>
          <p:nvSpPr>
            <p:cNvPr id="2432" name="Google Shape;2432;p59"/>
            <p:cNvSpPr/>
            <p:nvPr/>
          </p:nvSpPr>
          <p:spPr>
            <a:xfrm flipH="1">
              <a:off x="6163322" y="857518"/>
              <a:ext cx="118905" cy="60236"/>
            </a:xfrm>
            <a:custGeom>
              <a:avLst/>
              <a:gdLst/>
              <a:ahLst/>
              <a:cxnLst/>
              <a:rect l="l" t="t" r="r" b="b"/>
              <a:pathLst>
                <a:path w="1064" h="539" extrusionOk="0">
                  <a:moveTo>
                    <a:pt x="818" y="158"/>
                  </a:moveTo>
                  <a:cubicBezTo>
                    <a:pt x="813" y="191"/>
                    <a:pt x="808" y="228"/>
                    <a:pt x="808" y="260"/>
                  </a:cubicBezTo>
                  <a:cubicBezTo>
                    <a:pt x="808" y="297"/>
                    <a:pt x="813" y="339"/>
                    <a:pt x="818" y="372"/>
                  </a:cubicBezTo>
                  <a:cubicBezTo>
                    <a:pt x="790" y="362"/>
                    <a:pt x="762" y="348"/>
                    <a:pt x="725" y="330"/>
                  </a:cubicBezTo>
                  <a:cubicBezTo>
                    <a:pt x="646" y="297"/>
                    <a:pt x="558" y="265"/>
                    <a:pt x="465" y="232"/>
                  </a:cubicBezTo>
                  <a:cubicBezTo>
                    <a:pt x="553" y="209"/>
                    <a:pt x="637" y="191"/>
                    <a:pt x="725" y="177"/>
                  </a:cubicBezTo>
                  <a:lnTo>
                    <a:pt x="790" y="163"/>
                  </a:lnTo>
                  <a:cubicBezTo>
                    <a:pt x="799" y="163"/>
                    <a:pt x="808" y="158"/>
                    <a:pt x="818" y="158"/>
                  </a:cubicBezTo>
                  <a:close/>
                  <a:moveTo>
                    <a:pt x="1050" y="0"/>
                  </a:moveTo>
                  <a:lnTo>
                    <a:pt x="1050" y="0"/>
                  </a:lnTo>
                  <a:cubicBezTo>
                    <a:pt x="934" y="19"/>
                    <a:pt x="818" y="42"/>
                    <a:pt x="702" y="65"/>
                  </a:cubicBezTo>
                  <a:cubicBezTo>
                    <a:pt x="465" y="112"/>
                    <a:pt x="233" y="181"/>
                    <a:pt x="1" y="232"/>
                  </a:cubicBezTo>
                  <a:cubicBezTo>
                    <a:pt x="80" y="251"/>
                    <a:pt x="168" y="269"/>
                    <a:pt x="251" y="293"/>
                  </a:cubicBezTo>
                  <a:cubicBezTo>
                    <a:pt x="395" y="330"/>
                    <a:pt x="539" y="386"/>
                    <a:pt x="678" y="441"/>
                  </a:cubicBezTo>
                  <a:cubicBezTo>
                    <a:pt x="729" y="464"/>
                    <a:pt x="790" y="483"/>
                    <a:pt x="841" y="502"/>
                  </a:cubicBezTo>
                  <a:cubicBezTo>
                    <a:pt x="869" y="506"/>
                    <a:pt x="892" y="515"/>
                    <a:pt x="924" y="525"/>
                  </a:cubicBezTo>
                  <a:cubicBezTo>
                    <a:pt x="957" y="529"/>
                    <a:pt x="980" y="534"/>
                    <a:pt x="999" y="534"/>
                  </a:cubicBezTo>
                  <a:cubicBezTo>
                    <a:pt x="1022" y="534"/>
                    <a:pt x="1040" y="539"/>
                    <a:pt x="1064" y="539"/>
                  </a:cubicBezTo>
                  <a:cubicBezTo>
                    <a:pt x="980" y="478"/>
                    <a:pt x="924" y="376"/>
                    <a:pt x="924" y="260"/>
                  </a:cubicBezTo>
                  <a:cubicBezTo>
                    <a:pt x="924" y="158"/>
                    <a:pt x="971" y="61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 flipH="1">
              <a:off x="5958369" y="823768"/>
              <a:ext cx="425554" cy="219487"/>
            </a:xfrm>
            <a:custGeom>
              <a:avLst/>
              <a:gdLst/>
              <a:ahLst/>
              <a:cxnLst/>
              <a:rect l="l" t="t" r="r" b="b"/>
              <a:pathLst>
                <a:path w="3808" h="1964" extrusionOk="0">
                  <a:moveTo>
                    <a:pt x="2183" y="121"/>
                  </a:moveTo>
                  <a:cubicBezTo>
                    <a:pt x="2285" y="121"/>
                    <a:pt x="2382" y="135"/>
                    <a:pt x="2484" y="163"/>
                  </a:cubicBezTo>
                  <a:cubicBezTo>
                    <a:pt x="2800" y="256"/>
                    <a:pt x="3102" y="571"/>
                    <a:pt x="3445" y="571"/>
                  </a:cubicBezTo>
                  <a:cubicBezTo>
                    <a:pt x="3492" y="571"/>
                    <a:pt x="3543" y="562"/>
                    <a:pt x="3594" y="548"/>
                  </a:cubicBezTo>
                  <a:cubicBezTo>
                    <a:pt x="3603" y="548"/>
                    <a:pt x="3612" y="539"/>
                    <a:pt x="3621" y="539"/>
                  </a:cubicBezTo>
                  <a:cubicBezTo>
                    <a:pt x="3705" y="539"/>
                    <a:pt x="3738" y="674"/>
                    <a:pt x="3645" y="701"/>
                  </a:cubicBezTo>
                  <a:cubicBezTo>
                    <a:pt x="3584" y="720"/>
                    <a:pt x="3533" y="725"/>
                    <a:pt x="3473" y="725"/>
                  </a:cubicBezTo>
                  <a:cubicBezTo>
                    <a:pt x="3125" y="817"/>
                    <a:pt x="2777" y="910"/>
                    <a:pt x="2424" y="961"/>
                  </a:cubicBezTo>
                  <a:cubicBezTo>
                    <a:pt x="2442" y="1207"/>
                    <a:pt x="2498" y="1444"/>
                    <a:pt x="2586" y="1667"/>
                  </a:cubicBezTo>
                  <a:cubicBezTo>
                    <a:pt x="2605" y="1709"/>
                    <a:pt x="2568" y="1755"/>
                    <a:pt x="2531" y="1764"/>
                  </a:cubicBezTo>
                  <a:cubicBezTo>
                    <a:pt x="2521" y="1764"/>
                    <a:pt x="2517" y="1769"/>
                    <a:pt x="2503" y="1769"/>
                  </a:cubicBezTo>
                  <a:cubicBezTo>
                    <a:pt x="2470" y="1769"/>
                    <a:pt x="2442" y="1746"/>
                    <a:pt x="2429" y="1713"/>
                  </a:cubicBezTo>
                  <a:cubicBezTo>
                    <a:pt x="2350" y="1504"/>
                    <a:pt x="2299" y="1277"/>
                    <a:pt x="2271" y="1059"/>
                  </a:cubicBezTo>
                  <a:cubicBezTo>
                    <a:pt x="2187" y="1296"/>
                    <a:pt x="1978" y="1477"/>
                    <a:pt x="1765" y="1597"/>
                  </a:cubicBezTo>
                  <a:cubicBezTo>
                    <a:pt x="1505" y="1741"/>
                    <a:pt x="1217" y="1829"/>
                    <a:pt x="920" y="1839"/>
                  </a:cubicBezTo>
                  <a:lnTo>
                    <a:pt x="878" y="1839"/>
                  </a:lnTo>
                  <a:cubicBezTo>
                    <a:pt x="762" y="1839"/>
                    <a:pt x="646" y="1815"/>
                    <a:pt x="558" y="1741"/>
                  </a:cubicBezTo>
                  <a:cubicBezTo>
                    <a:pt x="456" y="1662"/>
                    <a:pt x="400" y="1528"/>
                    <a:pt x="423" y="1398"/>
                  </a:cubicBezTo>
                  <a:cubicBezTo>
                    <a:pt x="451" y="1249"/>
                    <a:pt x="586" y="1161"/>
                    <a:pt x="711" y="1161"/>
                  </a:cubicBezTo>
                  <a:cubicBezTo>
                    <a:pt x="804" y="1161"/>
                    <a:pt x="897" y="1207"/>
                    <a:pt x="952" y="1314"/>
                  </a:cubicBezTo>
                  <a:cubicBezTo>
                    <a:pt x="1004" y="1416"/>
                    <a:pt x="980" y="1560"/>
                    <a:pt x="860" y="1607"/>
                  </a:cubicBezTo>
                  <a:cubicBezTo>
                    <a:pt x="841" y="1616"/>
                    <a:pt x="822" y="1621"/>
                    <a:pt x="804" y="1621"/>
                  </a:cubicBezTo>
                  <a:cubicBezTo>
                    <a:pt x="706" y="1621"/>
                    <a:pt x="628" y="1514"/>
                    <a:pt x="683" y="1416"/>
                  </a:cubicBezTo>
                  <a:cubicBezTo>
                    <a:pt x="702" y="1388"/>
                    <a:pt x="725" y="1374"/>
                    <a:pt x="748" y="1374"/>
                  </a:cubicBezTo>
                  <a:cubicBezTo>
                    <a:pt x="771" y="1374"/>
                    <a:pt x="795" y="1388"/>
                    <a:pt x="809" y="1407"/>
                  </a:cubicBezTo>
                  <a:cubicBezTo>
                    <a:pt x="809" y="1398"/>
                    <a:pt x="809" y="1393"/>
                    <a:pt x="804" y="1388"/>
                  </a:cubicBezTo>
                  <a:cubicBezTo>
                    <a:pt x="795" y="1351"/>
                    <a:pt x="757" y="1323"/>
                    <a:pt x="725" y="1319"/>
                  </a:cubicBezTo>
                  <a:lnTo>
                    <a:pt x="706" y="1319"/>
                  </a:lnTo>
                  <a:cubicBezTo>
                    <a:pt x="618" y="1319"/>
                    <a:pt x="563" y="1421"/>
                    <a:pt x="576" y="1500"/>
                  </a:cubicBezTo>
                  <a:cubicBezTo>
                    <a:pt x="609" y="1639"/>
                    <a:pt x="739" y="1676"/>
                    <a:pt x="878" y="1676"/>
                  </a:cubicBezTo>
                  <a:cubicBezTo>
                    <a:pt x="980" y="1676"/>
                    <a:pt x="1078" y="1662"/>
                    <a:pt x="1147" y="1648"/>
                  </a:cubicBezTo>
                  <a:cubicBezTo>
                    <a:pt x="1505" y="1579"/>
                    <a:pt x="1983" y="1370"/>
                    <a:pt x="2118" y="999"/>
                  </a:cubicBezTo>
                  <a:lnTo>
                    <a:pt x="2034" y="999"/>
                  </a:lnTo>
                  <a:cubicBezTo>
                    <a:pt x="1978" y="999"/>
                    <a:pt x="1913" y="994"/>
                    <a:pt x="1853" y="989"/>
                  </a:cubicBezTo>
                  <a:cubicBezTo>
                    <a:pt x="1737" y="971"/>
                    <a:pt x="1630" y="929"/>
                    <a:pt x="1519" y="887"/>
                  </a:cubicBezTo>
                  <a:cubicBezTo>
                    <a:pt x="1096" y="720"/>
                    <a:pt x="655" y="632"/>
                    <a:pt x="196" y="595"/>
                  </a:cubicBezTo>
                  <a:cubicBezTo>
                    <a:pt x="98" y="581"/>
                    <a:pt x="94" y="432"/>
                    <a:pt x="191" y="432"/>
                  </a:cubicBezTo>
                  <a:lnTo>
                    <a:pt x="196" y="432"/>
                  </a:lnTo>
                  <a:cubicBezTo>
                    <a:pt x="247" y="437"/>
                    <a:pt x="298" y="437"/>
                    <a:pt x="354" y="437"/>
                  </a:cubicBezTo>
                  <a:cubicBezTo>
                    <a:pt x="563" y="437"/>
                    <a:pt x="762" y="400"/>
                    <a:pt x="976" y="349"/>
                  </a:cubicBezTo>
                  <a:cubicBezTo>
                    <a:pt x="1217" y="284"/>
                    <a:pt x="1454" y="228"/>
                    <a:pt x="1700" y="182"/>
                  </a:cubicBezTo>
                  <a:cubicBezTo>
                    <a:pt x="1858" y="154"/>
                    <a:pt x="2020" y="121"/>
                    <a:pt x="2183" y="121"/>
                  </a:cubicBezTo>
                  <a:close/>
                  <a:moveTo>
                    <a:pt x="2187" y="1"/>
                  </a:moveTo>
                  <a:cubicBezTo>
                    <a:pt x="2020" y="1"/>
                    <a:pt x="1844" y="28"/>
                    <a:pt x="1681" y="66"/>
                  </a:cubicBezTo>
                  <a:cubicBezTo>
                    <a:pt x="1454" y="112"/>
                    <a:pt x="1217" y="163"/>
                    <a:pt x="952" y="233"/>
                  </a:cubicBezTo>
                  <a:cubicBezTo>
                    <a:pt x="730" y="293"/>
                    <a:pt x="539" y="321"/>
                    <a:pt x="358" y="321"/>
                  </a:cubicBezTo>
                  <a:cubicBezTo>
                    <a:pt x="307" y="321"/>
                    <a:pt x="261" y="321"/>
                    <a:pt x="210" y="316"/>
                  </a:cubicBezTo>
                  <a:lnTo>
                    <a:pt x="191" y="316"/>
                  </a:lnTo>
                  <a:cubicBezTo>
                    <a:pt x="84" y="316"/>
                    <a:pt x="10" y="390"/>
                    <a:pt x="6" y="493"/>
                  </a:cubicBezTo>
                  <a:cubicBezTo>
                    <a:pt x="1" y="604"/>
                    <a:pt x="80" y="697"/>
                    <a:pt x="187" y="711"/>
                  </a:cubicBezTo>
                  <a:cubicBezTo>
                    <a:pt x="697" y="757"/>
                    <a:pt x="1101" y="850"/>
                    <a:pt x="1472" y="999"/>
                  </a:cubicBezTo>
                  <a:cubicBezTo>
                    <a:pt x="1584" y="1045"/>
                    <a:pt x="1704" y="1087"/>
                    <a:pt x="1834" y="1110"/>
                  </a:cubicBezTo>
                  <a:cubicBezTo>
                    <a:pt x="1862" y="1115"/>
                    <a:pt x="1885" y="1115"/>
                    <a:pt x="1913" y="1119"/>
                  </a:cubicBezTo>
                  <a:cubicBezTo>
                    <a:pt x="1732" y="1347"/>
                    <a:pt x="1393" y="1491"/>
                    <a:pt x="1115" y="1546"/>
                  </a:cubicBezTo>
                  <a:cubicBezTo>
                    <a:pt x="1096" y="1551"/>
                    <a:pt x="1073" y="1551"/>
                    <a:pt x="1055" y="1556"/>
                  </a:cubicBezTo>
                  <a:cubicBezTo>
                    <a:pt x="1092" y="1467"/>
                    <a:pt x="1082" y="1361"/>
                    <a:pt x="1036" y="1272"/>
                  </a:cubicBezTo>
                  <a:cubicBezTo>
                    <a:pt x="976" y="1138"/>
                    <a:pt x="846" y="1059"/>
                    <a:pt x="697" y="1059"/>
                  </a:cubicBezTo>
                  <a:cubicBezTo>
                    <a:pt x="498" y="1059"/>
                    <a:pt x="326" y="1198"/>
                    <a:pt x="289" y="1388"/>
                  </a:cubicBezTo>
                  <a:cubicBezTo>
                    <a:pt x="256" y="1551"/>
                    <a:pt x="326" y="1732"/>
                    <a:pt x="465" y="1839"/>
                  </a:cubicBezTo>
                  <a:cubicBezTo>
                    <a:pt x="563" y="1922"/>
                    <a:pt x="702" y="1964"/>
                    <a:pt x="864" y="1964"/>
                  </a:cubicBezTo>
                  <a:lnTo>
                    <a:pt x="906" y="1964"/>
                  </a:lnTo>
                  <a:cubicBezTo>
                    <a:pt x="1212" y="1950"/>
                    <a:pt x="1519" y="1857"/>
                    <a:pt x="1797" y="1699"/>
                  </a:cubicBezTo>
                  <a:cubicBezTo>
                    <a:pt x="1960" y="1607"/>
                    <a:pt x="2090" y="1504"/>
                    <a:pt x="2192" y="1388"/>
                  </a:cubicBezTo>
                  <a:cubicBezTo>
                    <a:pt x="2220" y="1514"/>
                    <a:pt x="2261" y="1644"/>
                    <a:pt x="2308" y="1760"/>
                  </a:cubicBezTo>
                  <a:cubicBezTo>
                    <a:pt x="2336" y="1839"/>
                    <a:pt x="2415" y="1894"/>
                    <a:pt x="2494" y="1894"/>
                  </a:cubicBezTo>
                  <a:cubicBezTo>
                    <a:pt x="2512" y="1894"/>
                    <a:pt x="2531" y="1894"/>
                    <a:pt x="2545" y="1885"/>
                  </a:cubicBezTo>
                  <a:cubicBezTo>
                    <a:pt x="2600" y="1871"/>
                    <a:pt x="2647" y="1834"/>
                    <a:pt x="2675" y="1783"/>
                  </a:cubicBezTo>
                  <a:cubicBezTo>
                    <a:pt x="2698" y="1737"/>
                    <a:pt x="2702" y="1685"/>
                    <a:pt x="2679" y="1630"/>
                  </a:cubicBezTo>
                  <a:cubicBezTo>
                    <a:pt x="2610" y="1444"/>
                    <a:pt x="2559" y="1254"/>
                    <a:pt x="2535" y="1068"/>
                  </a:cubicBezTo>
                  <a:cubicBezTo>
                    <a:pt x="2856" y="1012"/>
                    <a:pt x="3167" y="929"/>
                    <a:pt x="3468" y="850"/>
                  </a:cubicBezTo>
                  <a:lnTo>
                    <a:pt x="3473" y="850"/>
                  </a:lnTo>
                  <a:cubicBezTo>
                    <a:pt x="3538" y="850"/>
                    <a:pt x="3598" y="836"/>
                    <a:pt x="3654" y="817"/>
                  </a:cubicBezTo>
                  <a:cubicBezTo>
                    <a:pt x="3751" y="790"/>
                    <a:pt x="3807" y="701"/>
                    <a:pt x="3793" y="604"/>
                  </a:cubicBezTo>
                  <a:cubicBezTo>
                    <a:pt x="3798" y="497"/>
                    <a:pt x="3719" y="423"/>
                    <a:pt x="3626" y="423"/>
                  </a:cubicBezTo>
                  <a:cubicBezTo>
                    <a:pt x="3608" y="423"/>
                    <a:pt x="3589" y="423"/>
                    <a:pt x="3566" y="432"/>
                  </a:cubicBezTo>
                  <a:cubicBezTo>
                    <a:pt x="3529" y="441"/>
                    <a:pt x="3492" y="446"/>
                    <a:pt x="3450" y="446"/>
                  </a:cubicBezTo>
                  <a:cubicBezTo>
                    <a:pt x="3278" y="446"/>
                    <a:pt x="3111" y="349"/>
                    <a:pt x="2935" y="247"/>
                  </a:cubicBezTo>
                  <a:cubicBezTo>
                    <a:pt x="2800" y="168"/>
                    <a:pt x="2670" y="89"/>
                    <a:pt x="2521" y="47"/>
                  </a:cubicBezTo>
                  <a:cubicBezTo>
                    <a:pt x="2419" y="19"/>
                    <a:pt x="2308" y="1"/>
                    <a:pt x="2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 flipH="1">
              <a:off x="6035139" y="857965"/>
              <a:ext cx="81579" cy="56660"/>
            </a:xfrm>
            <a:custGeom>
              <a:avLst/>
              <a:gdLst/>
              <a:ahLst/>
              <a:cxnLst/>
              <a:rect l="l" t="t" r="r" b="b"/>
              <a:pathLst>
                <a:path w="730" h="507" extrusionOk="0">
                  <a:moveTo>
                    <a:pt x="237" y="219"/>
                  </a:moveTo>
                  <a:cubicBezTo>
                    <a:pt x="284" y="242"/>
                    <a:pt x="330" y="270"/>
                    <a:pt x="376" y="298"/>
                  </a:cubicBezTo>
                  <a:cubicBezTo>
                    <a:pt x="381" y="303"/>
                    <a:pt x="395" y="307"/>
                    <a:pt x="400" y="307"/>
                  </a:cubicBezTo>
                  <a:cubicBezTo>
                    <a:pt x="339" y="321"/>
                    <a:pt x="284" y="335"/>
                    <a:pt x="233" y="344"/>
                  </a:cubicBezTo>
                  <a:cubicBezTo>
                    <a:pt x="237" y="317"/>
                    <a:pt x="237" y="289"/>
                    <a:pt x="237" y="256"/>
                  </a:cubicBezTo>
                  <a:lnTo>
                    <a:pt x="237" y="219"/>
                  </a:lnTo>
                  <a:close/>
                  <a:moveTo>
                    <a:pt x="0" y="1"/>
                  </a:moveTo>
                  <a:cubicBezTo>
                    <a:pt x="75" y="66"/>
                    <a:pt x="121" y="159"/>
                    <a:pt x="121" y="261"/>
                  </a:cubicBezTo>
                  <a:cubicBezTo>
                    <a:pt x="121" y="363"/>
                    <a:pt x="79" y="442"/>
                    <a:pt x="14" y="507"/>
                  </a:cubicBezTo>
                  <a:cubicBezTo>
                    <a:pt x="24" y="507"/>
                    <a:pt x="28" y="507"/>
                    <a:pt x="38" y="502"/>
                  </a:cubicBezTo>
                  <a:cubicBezTo>
                    <a:pt x="270" y="460"/>
                    <a:pt x="502" y="409"/>
                    <a:pt x="729" y="349"/>
                  </a:cubicBezTo>
                  <a:cubicBezTo>
                    <a:pt x="683" y="330"/>
                    <a:pt x="632" y="307"/>
                    <a:pt x="585" y="279"/>
                  </a:cubicBezTo>
                  <a:cubicBezTo>
                    <a:pt x="404" y="182"/>
                    <a:pt x="237" y="61"/>
                    <a:pt x="33" y="10"/>
                  </a:cubicBezTo>
                  <a:cubicBezTo>
                    <a:pt x="24" y="10"/>
                    <a:pt x="1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 flipH="1">
              <a:off x="5978149" y="735035"/>
              <a:ext cx="404209" cy="91416"/>
            </a:xfrm>
            <a:custGeom>
              <a:avLst/>
              <a:gdLst/>
              <a:ahLst/>
              <a:cxnLst/>
              <a:rect l="l" t="t" r="r" b="b"/>
              <a:pathLst>
                <a:path w="3617" h="818" extrusionOk="0">
                  <a:moveTo>
                    <a:pt x="2015" y="108"/>
                  </a:moveTo>
                  <a:cubicBezTo>
                    <a:pt x="2090" y="108"/>
                    <a:pt x="2169" y="117"/>
                    <a:pt x="2238" y="121"/>
                  </a:cubicBezTo>
                  <a:cubicBezTo>
                    <a:pt x="2382" y="140"/>
                    <a:pt x="2531" y="173"/>
                    <a:pt x="2665" y="219"/>
                  </a:cubicBezTo>
                  <a:cubicBezTo>
                    <a:pt x="2939" y="312"/>
                    <a:pt x="3190" y="432"/>
                    <a:pt x="3436" y="544"/>
                  </a:cubicBezTo>
                  <a:cubicBezTo>
                    <a:pt x="3478" y="562"/>
                    <a:pt x="3496" y="609"/>
                    <a:pt x="3478" y="651"/>
                  </a:cubicBezTo>
                  <a:cubicBezTo>
                    <a:pt x="3468" y="678"/>
                    <a:pt x="3436" y="697"/>
                    <a:pt x="3403" y="697"/>
                  </a:cubicBezTo>
                  <a:lnTo>
                    <a:pt x="3385" y="697"/>
                  </a:lnTo>
                  <a:cubicBezTo>
                    <a:pt x="3106" y="637"/>
                    <a:pt x="2846" y="544"/>
                    <a:pt x="2586" y="479"/>
                  </a:cubicBezTo>
                  <a:cubicBezTo>
                    <a:pt x="2456" y="451"/>
                    <a:pt x="2331" y="428"/>
                    <a:pt x="2201" y="423"/>
                  </a:cubicBezTo>
                  <a:cubicBezTo>
                    <a:pt x="2150" y="419"/>
                    <a:pt x="2099" y="419"/>
                    <a:pt x="2043" y="419"/>
                  </a:cubicBezTo>
                  <a:lnTo>
                    <a:pt x="2011" y="419"/>
                  </a:lnTo>
                  <a:cubicBezTo>
                    <a:pt x="1946" y="419"/>
                    <a:pt x="1876" y="423"/>
                    <a:pt x="1820" y="428"/>
                  </a:cubicBezTo>
                  <a:cubicBezTo>
                    <a:pt x="1570" y="456"/>
                    <a:pt x="1301" y="544"/>
                    <a:pt x="1031" y="604"/>
                  </a:cubicBezTo>
                  <a:cubicBezTo>
                    <a:pt x="757" y="660"/>
                    <a:pt x="474" y="702"/>
                    <a:pt x="186" y="702"/>
                  </a:cubicBezTo>
                  <a:cubicBezTo>
                    <a:pt x="140" y="702"/>
                    <a:pt x="108" y="665"/>
                    <a:pt x="108" y="618"/>
                  </a:cubicBezTo>
                  <a:cubicBezTo>
                    <a:pt x="117" y="581"/>
                    <a:pt x="140" y="544"/>
                    <a:pt x="182" y="539"/>
                  </a:cubicBezTo>
                  <a:cubicBezTo>
                    <a:pt x="451" y="474"/>
                    <a:pt x="716" y="414"/>
                    <a:pt x="971" y="335"/>
                  </a:cubicBezTo>
                  <a:lnTo>
                    <a:pt x="1365" y="214"/>
                  </a:lnTo>
                  <a:cubicBezTo>
                    <a:pt x="1500" y="173"/>
                    <a:pt x="1639" y="140"/>
                    <a:pt x="1797" y="121"/>
                  </a:cubicBezTo>
                  <a:cubicBezTo>
                    <a:pt x="1871" y="108"/>
                    <a:pt x="1946" y="108"/>
                    <a:pt x="2015" y="108"/>
                  </a:cubicBezTo>
                  <a:close/>
                  <a:moveTo>
                    <a:pt x="2020" y="1"/>
                  </a:moveTo>
                  <a:cubicBezTo>
                    <a:pt x="1946" y="1"/>
                    <a:pt x="1871" y="1"/>
                    <a:pt x="1783" y="10"/>
                  </a:cubicBezTo>
                  <a:cubicBezTo>
                    <a:pt x="1616" y="33"/>
                    <a:pt x="1463" y="70"/>
                    <a:pt x="1338" y="108"/>
                  </a:cubicBezTo>
                  <a:lnTo>
                    <a:pt x="943" y="233"/>
                  </a:lnTo>
                  <a:cubicBezTo>
                    <a:pt x="665" y="312"/>
                    <a:pt x="391" y="381"/>
                    <a:pt x="159" y="432"/>
                  </a:cubicBezTo>
                  <a:cubicBezTo>
                    <a:pt x="70" y="456"/>
                    <a:pt x="1" y="539"/>
                    <a:pt x="10" y="632"/>
                  </a:cubicBezTo>
                  <a:cubicBezTo>
                    <a:pt x="1" y="730"/>
                    <a:pt x="89" y="818"/>
                    <a:pt x="200" y="818"/>
                  </a:cubicBezTo>
                  <a:cubicBezTo>
                    <a:pt x="479" y="813"/>
                    <a:pt x="767" y="776"/>
                    <a:pt x="1064" y="711"/>
                  </a:cubicBezTo>
                  <a:cubicBezTo>
                    <a:pt x="1175" y="692"/>
                    <a:pt x="1287" y="665"/>
                    <a:pt x="1389" y="637"/>
                  </a:cubicBezTo>
                  <a:cubicBezTo>
                    <a:pt x="1551" y="595"/>
                    <a:pt x="1704" y="558"/>
                    <a:pt x="1848" y="544"/>
                  </a:cubicBezTo>
                  <a:cubicBezTo>
                    <a:pt x="1913" y="539"/>
                    <a:pt x="1974" y="535"/>
                    <a:pt x="2029" y="535"/>
                  </a:cubicBezTo>
                  <a:lnTo>
                    <a:pt x="2057" y="535"/>
                  </a:lnTo>
                  <a:cubicBezTo>
                    <a:pt x="2104" y="535"/>
                    <a:pt x="2155" y="535"/>
                    <a:pt x="2206" y="539"/>
                  </a:cubicBezTo>
                  <a:cubicBezTo>
                    <a:pt x="2340" y="544"/>
                    <a:pt x="2470" y="576"/>
                    <a:pt x="2572" y="595"/>
                  </a:cubicBezTo>
                  <a:cubicBezTo>
                    <a:pt x="2670" y="618"/>
                    <a:pt x="2777" y="651"/>
                    <a:pt x="2888" y="683"/>
                  </a:cubicBezTo>
                  <a:cubicBezTo>
                    <a:pt x="3041" y="730"/>
                    <a:pt x="3204" y="776"/>
                    <a:pt x="3375" y="813"/>
                  </a:cubicBezTo>
                  <a:cubicBezTo>
                    <a:pt x="3385" y="813"/>
                    <a:pt x="3399" y="818"/>
                    <a:pt x="3413" y="818"/>
                  </a:cubicBezTo>
                  <a:cubicBezTo>
                    <a:pt x="3496" y="818"/>
                    <a:pt x="3566" y="771"/>
                    <a:pt x="3594" y="702"/>
                  </a:cubicBezTo>
                  <a:cubicBezTo>
                    <a:pt x="3617" y="655"/>
                    <a:pt x="3617" y="595"/>
                    <a:pt x="3594" y="548"/>
                  </a:cubicBezTo>
                  <a:cubicBezTo>
                    <a:pt x="3575" y="502"/>
                    <a:pt x="3538" y="465"/>
                    <a:pt x="3491" y="442"/>
                  </a:cubicBezTo>
                  <a:lnTo>
                    <a:pt x="3296" y="354"/>
                  </a:lnTo>
                  <a:cubicBezTo>
                    <a:pt x="3111" y="275"/>
                    <a:pt x="2921" y="186"/>
                    <a:pt x="2712" y="117"/>
                  </a:cubicBezTo>
                  <a:cubicBezTo>
                    <a:pt x="2572" y="70"/>
                    <a:pt x="2415" y="33"/>
                    <a:pt x="2261" y="10"/>
                  </a:cubicBezTo>
                  <a:cubicBezTo>
                    <a:pt x="2182" y="5"/>
                    <a:pt x="2104" y="1"/>
                    <a:pt x="2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 flipH="1">
              <a:off x="8253793" y="762526"/>
              <a:ext cx="169752" cy="254354"/>
            </a:xfrm>
            <a:custGeom>
              <a:avLst/>
              <a:gdLst/>
              <a:ahLst/>
              <a:cxnLst/>
              <a:rect l="l" t="t" r="r" b="b"/>
              <a:pathLst>
                <a:path w="1519" h="2276" extrusionOk="0">
                  <a:moveTo>
                    <a:pt x="692" y="126"/>
                  </a:moveTo>
                  <a:cubicBezTo>
                    <a:pt x="780" y="126"/>
                    <a:pt x="873" y="149"/>
                    <a:pt x="938" y="219"/>
                  </a:cubicBezTo>
                  <a:cubicBezTo>
                    <a:pt x="1012" y="302"/>
                    <a:pt x="1017" y="428"/>
                    <a:pt x="998" y="530"/>
                  </a:cubicBezTo>
                  <a:cubicBezTo>
                    <a:pt x="975" y="692"/>
                    <a:pt x="924" y="850"/>
                    <a:pt x="868" y="999"/>
                  </a:cubicBezTo>
                  <a:cubicBezTo>
                    <a:pt x="854" y="1031"/>
                    <a:pt x="831" y="1041"/>
                    <a:pt x="808" y="1045"/>
                  </a:cubicBezTo>
                  <a:cubicBezTo>
                    <a:pt x="827" y="1101"/>
                    <a:pt x="822" y="1157"/>
                    <a:pt x="822" y="1212"/>
                  </a:cubicBezTo>
                  <a:cubicBezTo>
                    <a:pt x="994" y="1203"/>
                    <a:pt x="1170" y="1203"/>
                    <a:pt x="1342" y="1198"/>
                  </a:cubicBezTo>
                  <a:cubicBezTo>
                    <a:pt x="1343" y="1198"/>
                    <a:pt x="1344" y="1198"/>
                    <a:pt x="1346" y="1198"/>
                  </a:cubicBezTo>
                  <a:cubicBezTo>
                    <a:pt x="1425" y="1198"/>
                    <a:pt x="1424" y="1338"/>
                    <a:pt x="1332" y="1342"/>
                  </a:cubicBezTo>
                  <a:cubicBezTo>
                    <a:pt x="1156" y="1352"/>
                    <a:pt x="984" y="1352"/>
                    <a:pt x="808" y="1356"/>
                  </a:cubicBezTo>
                  <a:cubicBezTo>
                    <a:pt x="803" y="1598"/>
                    <a:pt x="803" y="1848"/>
                    <a:pt x="799" y="2090"/>
                  </a:cubicBezTo>
                  <a:cubicBezTo>
                    <a:pt x="799" y="2141"/>
                    <a:pt x="762" y="2159"/>
                    <a:pt x="720" y="2159"/>
                  </a:cubicBezTo>
                  <a:cubicBezTo>
                    <a:pt x="687" y="2159"/>
                    <a:pt x="645" y="2141"/>
                    <a:pt x="650" y="2090"/>
                  </a:cubicBezTo>
                  <a:cubicBezTo>
                    <a:pt x="650" y="1909"/>
                    <a:pt x="659" y="1714"/>
                    <a:pt x="659" y="1528"/>
                  </a:cubicBezTo>
                  <a:lnTo>
                    <a:pt x="659" y="1361"/>
                  </a:lnTo>
                  <a:cubicBezTo>
                    <a:pt x="502" y="1365"/>
                    <a:pt x="344" y="1365"/>
                    <a:pt x="195" y="1375"/>
                  </a:cubicBezTo>
                  <a:cubicBezTo>
                    <a:pt x="102" y="1375"/>
                    <a:pt x="102" y="1226"/>
                    <a:pt x="195" y="1226"/>
                  </a:cubicBezTo>
                  <a:cubicBezTo>
                    <a:pt x="348" y="1222"/>
                    <a:pt x="506" y="1222"/>
                    <a:pt x="664" y="1217"/>
                  </a:cubicBezTo>
                  <a:cubicBezTo>
                    <a:pt x="664" y="1147"/>
                    <a:pt x="669" y="1087"/>
                    <a:pt x="618" y="1031"/>
                  </a:cubicBezTo>
                  <a:cubicBezTo>
                    <a:pt x="529" y="934"/>
                    <a:pt x="455" y="846"/>
                    <a:pt x="409" y="725"/>
                  </a:cubicBezTo>
                  <a:cubicBezTo>
                    <a:pt x="362" y="600"/>
                    <a:pt x="348" y="470"/>
                    <a:pt x="372" y="340"/>
                  </a:cubicBezTo>
                  <a:cubicBezTo>
                    <a:pt x="395" y="205"/>
                    <a:pt x="478" y="149"/>
                    <a:pt x="604" y="131"/>
                  </a:cubicBezTo>
                  <a:cubicBezTo>
                    <a:pt x="636" y="126"/>
                    <a:pt x="664" y="126"/>
                    <a:pt x="692" y="126"/>
                  </a:cubicBezTo>
                  <a:close/>
                  <a:moveTo>
                    <a:pt x="683" y="1"/>
                  </a:moveTo>
                  <a:cubicBezTo>
                    <a:pt x="645" y="1"/>
                    <a:pt x="613" y="1"/>
                    <a:pt x="576" y="10"/>
                  </a:cubicBezTo>
                  <a:cubicBezTo>
                    <a:pt x="390" y="38"/>
                    <a:pt x="279" y="135"/>
                    <a:pt x="251" y="312"/>
                  </a:cubicBezTo>
                  <a:cubicBezTo>
                    <a:pt x="228" y="460"/>
                    <a:pt x="242" y="614"/>
                    <a:pt x="293" y="757"/>
                  </a:cubicBezTo>
                  <a:cubicBezTo>
                    <a:pt x="344" y="897"/>
                    <a:pt x="418" y="989"/>
                    <a:pt x="520" y="1101"/>
                  </a:cubicBezTo>
                  <a:lnTo>
                    <a:pt x="511" y="1101"/>
                  </a:lnTo>
                  <a:lnTo>
                    <a:pt x="186" y="1106"/>
                  </a:lnTo>
                  <a:cubicBezTo>
                    <a:pt x="84" y="1106"/>
                    <a:pt x="0" y="1194"/>
                    <a:pt x="0" y="1296"/>
                  </a:cubicBezTo>
                  <a:cubicBezTo>
                    <a:pt x="0" y="1403"/>
                    <a:pt x="84" y="1482"/>
                    <a:pt x="186" y="1482"/>
                  </a:cubicBezTo>
                  <a:lnTo>
                    <a:pt x="195" y="1482"/>
                  </a:lnTo>
                  <a:lnTo>
                    <a:pt x="334" y="1477"/>
                  </a:lnTo>
                  <a:lnTo>
                    <a:pt x="534" y="1472"/>
                  </a:lnTo>
                  <a:lnTo>
                    <a:pt x="534" y="1519"/>
                  </a:lnTo>
                  <a:lnTo>
                    <a:pt x="529" y="1802"/>
                  </a:lnTo>
                  <a:lnTo>
                    <a:pt x="525" y="2085"/>
                  </a:lnTo>
                  <a:cubicBezTo>
                    <a:pt x="525" y="2136"/>
                    <a:pt x="543" y="2182"/>
                    <a:pt x="576" y="2220"/>
                  </a:cubicBezTo>
                  <a:cubicBezTo>
                    <a:pt x="613" y="2252"/>
                    <a:pt x="664" y="2275"/>
                    <a:pt x="710" y="2275"/>
                  </a:cubicBezTo>
                  <a:cubicBezTo>
                    <a:pt x="813" y="2275"/>
                    <a:pt x="901" y="2196"/>
                    <a:pt x="901" y="2090"/>
                  </a:cubicBezTo>
                  <a:lnTo>
                    <a:pt x="905" y="1714"/>
                  </a:lnTo>
                  <a:lnTo>
                    <a:pt x="915" y="1463"/>
                  </a:lnTo>
                  <a:lnTo>
                    <a:pt x="1063" y="1458"/>
                  </a:lnTo>
                  <a:lnTo>
                    <a:pt x="1323" y="1454"/>
                  </a:lnTo>
                  <a:cubicBezTo>
                    <a:pt x="1430" y="1454"/>
                    <a:pt x="1509" y="1365"/>
                    <a:pt x="1509" y="1263"/>
                  </a:cubicBezTo>
                  <a:cubicBezTo>
                    <a:pt x="1518" y="1157"/>
                    <a:pt x="1435" y="1078"/>
                    <a:pt x="1332" y="1078"/>
                  </a:cubicBezTo>
                  <a:lnTo>
                    <a:pt x="1063" y="1082"/>
                  </a:lnTo>
                  <a:lnTo>
                    <a:pt x="929" y="1087"/>
                  </a:lnTo>
                  <a:cubicBezTo>
                    <a:pt x="943" y="1078"/>
                    <a:pt x="952" y="1059"/>
                    <a:pt x="961" y="1041"/>
                  </a:cubicBezTo>
                  <a:cubicBezTo>
                    <a:pt x="1035" y="864"/>
                    <a:pt x="1082" y="702"/>
                    <a:pt x="1105" y="544"/>
                  </a:cubicBezTo>
                  <a:cubicBezTo>
                    <a:pt x="1128" y="367"/>
                    <a:pt x="1100" y="228"/>
                    <a:pt x="1012" y="135"/>
                  </a:cubicBezTo>
                  <a:cubicBezTo>
                    <a:pt x="938" y="52"/>
                    <a:pt x="822" y="1"/>
                    <a:pt x="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 flipH="1">
              <a:off x="5163683" y="750680"/>
              <a:ext cx="169752" cy="254243"/>
            </a:xfrm>
            <a:custGeom>
              <a:avLst/>
              <a:gdLst/>
              <a:ahLst/>
              <a:cxnLst/>
              <a:rect l="l" t="t" r="r" b="b"/>
              <a:pathLst>
                <a:path w="1519" h="2275" extrusionOk="0">
                  <a:moveTo>
                    <a:pt x="697" y="116"/>
                  </a:moveTo>
                  <a:cubicBezTo>
                    <a:pt x="780" y="116"/>
                    <a:pt x="873" y="139"/>
                    <a:pt x="938" y="209"/>
                  </a:cubicBezTo>
                  <a:cubicBezTo>
                    <a:pt x="1012" y="292"/>
                    <a:pt x="1022" y="418"/>
                    <a:pt x="1003" y="520"/>
                  </a:cubicBezTo>
                  <a:cubicBezTo>
                    <a:pt x="980" y="682"/>
                    <a:pt x="929" y="840"/>
                    <a:pt x="869" y="989"/>
                  </a:cubicBezTo>
                  <a:cubicBezTo>
                    <a:pt x="859" y="1021"/>
                    <a:pt x="836" y="1031"/>
                    <a:pt x="813" y="1035"/>
                  </a:cubicBezTo>
                  <a:cubicBezTo>
                    <a:pt x="827" y="1091"/>
                    <a:pt x="822" y="1147"/>
                    <a:pt x="822" y="1202"/>
                  </a:cubicBezTo>
                  <a:cubicBezTo>
                    <a:pt x="999" y="1193"/>
                    <a:pt x="1170" y="1193"/>
                    <a:pt x="1347" y="1188"/>
                  </a:cubicBezTo>
                  <a:cubicBezTo>
                    <a:pt x="1426" y="1188"/>
                    <a:pt x="1426" y="1328"/>
                    <a:pt x="1333" y="1332"/>
                  </a:cubicBezTo>
                  <a:cubicBezTo>
                    <a:pt x="1161" y="1342"/>
                    <a:pt x="985" y="1342"/>
                    <a:pt x="813" y="1346"/>
                  </a:cubicBezTo>
                  <a:cubicBezTo>
                    <a:pt x="804" y="1588"/>
                    <a:pt x="804" y="1838"/>
                    <a:pt x="799" y="2080"/>
                  </a:cubicBezTo>
                  <a:cubicBezTo>
                    <a:pt x="799" y="2131"/>
                    <a:pt x="766" y="2149"/>
                    <a:pt x="725" y="2149"/>
                  </a:cubicBezTo>
                  <a:cubicBezTo>
                    <a:pt x="683" y="2149"/>
                    <a:pt x="650" y="2131"/>
                    <a:pt x="655" y="2080"/>
                  </a:cubicBezTo>
                  <a:cubicBezTo>
                    <a:pt x="655" y="1899"/>
                    <a:pt x="660" y="1704"/>
                    <a:pt x="660" y="1518"/>
                  </a:cubicBezTo>
                  <a:lnTo>
                    <a:pt x="660" y="1351"/>
                  </a:lnTo>
                  <a:cubicBezTo>
                    <a:pt x="502" y="1355"/>
                    <a:pt x="344" y="1355"/>
                    <a:pt x="196" y="1365"/>
                  </a:cubicBezTo>
                  <a:cubicBezTo>
                    <a:pt x="103" y="1365"/>
                    <a:pt x="103" y="1216"/>
                    <a:pt x="196" y="1216"/>
                  </a:cubicBezTo>
                  <a:cubicBezTo>
                    <a:pt x="353" y="1212"/>
                    <a:pt x="511" y="1212"/>
                    <a:pt x="664" y="1207"/>
                  </a:cubicBezTo>
                  <a:cubicBezTo>
                    <a:pt x="664" y="1137"/>
                    <a:pt x="669" y="1077"/>
                    <a:pt x="618" y="1021"/>
                  </a:cubicBezTo>
                  <a:cubicBezTo>
                    <a:pt x="530" y="924"/>
                    <a:pt x="455" y="836"/>
                    <a:pt x="409" y="715"/>
                  </a:cubicBezTo>
                  <a:cubicBezTo>
                    <a:pt x="363" y="590"/>
                    <a:pt x="353" y="460"/>
                    <a:pt x="377" y="330"/>
                  </a:cubicBezTo>
                  <a:cubicBezTo>
                    <a:pt x="400" y="195"/>
                    <a:pt x="479" y="139"/>
                    <a:pt x="609" y="121"/>
                  </a:cubicBezTo>
                  <a:cubicBezTo>
                    <a:pt x="636" y="116"/>
                    <a:pt x="664" y="116"/>
                    <a:pt x="697" y="116"/>
                  </a:cubicBezTo>
                  <a:close/>
                  <a:moveTo>
                    <a:pt x="683" y="0"/>
                  </a:moveTo>
                  <a:cubicBezTo>
                    <a:pt x="650" y="0"/>
                    <a:pt x="613" y="0"/>
                    <a:pt x="581" y="5"/>
                  </a:cubicBezTo>
                  <a:cubicBezTo>
                    <a:pt x="395" y="33"/>
                    <a:pt x="284" y="130"/>
                    <a:pt x="256" y="306"/>
                  </a:cubicBezTo>
                  <a:cubicBezTo>
                    <a:pt x="233" y="455"/>
                    <a:pt x="242" y="608"/>
                    <a:pt x="293" y="752"/>
                  </a:cubicBezTo>
                  <a:cubicBezTo>
                    <a:pt x="349" y="891"/>
                    <a:pt x="423" y="984"/>
                    <a:pt x="520" y="1095"/>
                  </a:cubicBezTo>
                  <a:lnTo>
                    <a:pt x="493" y="1095"/>
                  </a:lnTo>
                  <a:lnTo>
                    <a:pt x="186" y="1100"/>
                  </a:lnTo>
                  <a:cubicBezTo>
                    <a:pt x="79" y="1100"/>
                    <a:pt x="1" y="1188"/>
                    <a:pt x="1" y="1290"/>
                  </a:cubicBezTo>
                  <a:cubicBezTo>
                    <a:pt x="1" y="1397"/>
                    <a:pt x="79" y="1476"/>
                    <a:pt x="186" y="1476"/>
                  </a:cubicBezTo>
                  <a:lnTo>
                    <a:pt x="209" y="1476"/>
                  </a:lnTo>
                  <a:lnTo>
                    <a:pt x="539" y="1471"/>
                  </a:lnTo>
                  <a:lnTo>
                    <a:pt x="539" y="1518"/>
                  </a:lnTo>
                  <a:lnTo>
                    <a:pt x="539" y="1745"/>
                  </a:lnTo>
                  <a:lnTo>
                    <a:pt x="534" y="2080"/>
                  </a:lnTo>
                  <a:cubicBezTo>
                    <a:pt x="534" y="2135"/>
                    <a:pt x="548" y="2182"/>
                    <a:pt x="585" y="2214"/>
                  </a:cubicBezTo>
                  <a:cubicBezTo>
                    <a:pt x="618" y="2251"/>
                    <a:pt x="674" y="2275"/>
                    <a:pt x="720" y="2275"/>
                  </a:cubicBezTo>
                  <a:cubicBezTo>
                    <a:pt x="822" y="2275"/>
                    <a:pt x="910" y="2191"/>
                    <a:pt x="910" y="2089"/>
                  </a:cubicBezTo>
                  <a:lnTo>
                    <a:pt x="915" y="1462"/>
                  </a:lnTo>
                  <a:lnTo>
                    <a:pt x="1328" y="1448"/>
                  </a:lnTo>
                  <a:cubicBezTo>
                    <a:pt x="1430" y="1448"/>
                    <a:pt x="1514" y="1360"/>
                    <a:pt x="1514" y="1258"/>
                  </a:cubicBezTo>
                  <a:cubicBezTo>
                    <a:pt x="1518" y="1147"/>
                    <a:pt x="1440" y="1072"/>
                    <a:pt x="1333" y="1072"/>
                  </a:cubicBezTo>
                  <a:lnTo>
                    <a:pt x="934" y="1086"/>
                  </a:lnTo>
                  <a:cubicBezTo>
                    <a:pt x="943" y="1072"/>
                    <a:pt x="957" y="1054"/>
                    <a:pt x="961" y="1035"/>
                  </a:cubicBezTo>
                  <a:cubicBezTo>
                    <a:pt x="1036" y="859"/>
                    <a:pt x="1082" y="696"/>
                    <a:pt x="1105" y="538"/>
                  </a:cubicBezTo>
                  <a:cubicBezTo>
                    <a:pt x="1129" y="362"/>
                    <a:pt x="1101" y="223"/>
                    <a:pt x="1012" y="130"/>
                  </a:cubicBezTo>
                  <a:cubicBezTo>
                    <a:pt x="938" y="46"/>
                    <a:pt x="822" y="0"/>
                    <a:pt x="6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9"/>
            <p:cNvSpPr/>
            <p:nvPr/>
          </p:nvSpPr>
          <p:spPr>
            <a:xfrm flipH="1">
              <a:off x="5234757" y="779178"/>
              <a:ext cx="43695" cy="73758"/>
            </a:xfrm>
            <a:custGeom>
              <a:avLst/>
              <a:gdLst/>
              <a:ahLst/>
              <a:cxnLst/>
              <a:rect l="l" t="t" r="r" b="b"/>
              <a:pathLst>
                <a:path w="391" h="660" extrusionOk="0">
                  <a:moveTo>
                    <a:pt x="196" y="107"/>
                  </a:moveTo>
                  <a:cubicBezTo>
                    <a:pt x="219" y="107"/>
                    <a:pt x="233" y="116"/>
                    <a:pt x="237" y="116"/>
                  </a:cubicBezTo>
                  <a:cubicBezTo>
                    <a:pt x="251" y="135"/>
                    <a:pt x="251" y="191"/>
                    <a:pt x="228" y="297"/>
                  </a:cubicBezTo>
                  <a:cubicBezTo>
                    <a:pt x="214" y="344"/>
                    <a:pt x="205" y="390"/>
                    <a:pt x="191" y="427"/>
                  </a:cubicBezTo>
                  <a:cubicBezTo>
                    <a:pt x="186" y="418"/>
                    <a:pt x="172" y="400"/>
                    <a:pt x="168" y="381"/>
                  </a:cubicBezTo>
                  <a:cubicBezTo>
                    <a:pt x="135" y="302"/>
                    <a:pt x="121" y="209"/>
                    <a:pt x="135" y="121"/>
                  </a:cubicBezTo>
                  <a:lnTo>
                    <a:pt x="135" y="116"/>
                  </a:lnTo>
                  <a:lnTo>
                    <a:pt x="140" y="116"/>
                  </a:lnTo>
                  <a:cubicBezTo>
                    <a:pt x="163" y="107"/>
                    <a:pt x="182" y="107"/>
                    <a:pt x="196" y="107"/>
                  </a:cubicBezTo>
                  <a:close/>
                  <a:moveTo>
                    <a:pt x="191" y="0"/>
                  </a:moveTo>
                  <a:cubicBezTo>
                    <a:pt x="168" y="0"/>
                    <a:pt x="140" y="5"/>
                    <a:pt x="117" y="5"/>
                  </a:cubicBezTo>
                  <a:cubicBezTo>
                    <a:pt x="47" y="19"/>
                    <a:pt x="24" y="47"/>
                    <a:pt x="19" y="112"/>
                  </a:cubicBezTo>
                  <a:cubicBezTo>
                    <a:pt x="1" y="218"/>
                    <a:pt x="19" y="330"/>
                    <a:pt x="66" y="427"/>
                  </a:cubicBezTo>
                  <a:cubicBezTo>
                    <a:pt x="103" y="529"/>
                    <a:pt x="172" y="585"/>
                    <a:pt x="237" y="659"/>
                  </a:cubicBezTo>
                  <a:cubicBezTo>
                    <a:pt x="279" y="553"/>
                    <a:pt x="321" y="441"/>
                    <a:pt x="344" y="325"/>
                  </a:cubicBezTo>
                  <a:cubicBezTo>
                    <a:pt x="358" y="232"/>
                    <a:pt x="390" y="79"/>
                    <a:pt x="288" y="24"/>
                  </a:cubicBezTo>
                  <a:cubicBezTo>
                    <a:pt x="261" y="5"/>
                    <a:pt x="22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 flipH="1">
              <a:off x="5456813" y="757944"/>
              <a:ext cx="94543" cy="94433"/>
            </a:xfrm>
            <a:custGeom>
              <a:avLst/>
              <a:gdLst/>
              <a:ahLst/>
              <a:cxnLst/>
              <a:rect l="l" t="t" r="r" b="b"/>
              <a:pathLst>
                <a:path w="846" h="845" extrusionOk="0">
                  <a:moveTo>
                    <a:pt x="423" y="111"/>
                  </a:moveTo>
                  <a:cubicBezTo>
                    <a:pt x="590" y="111"/>
                    <a:pt x="730" y="251"/>
                    <a:pt x="730" y="422"/>
                  </a:cubicBezTo>
                  <a:cubicBezTo>
                    <a:pt x="730" y="590"/>
                    <a:pt x="595" y="729"/>
                    <a:pt x="423" y="729"/>
                  </a:cubicBezTo>
                  <a:cubicBezTo>
                    <a:pt x="256" y="729"/>
                    <a:pt x="117" y="590"/>
                    <a:pt x="117" y="422"/>
                  </a:cubicBezTo>
                  <a:cubicBezTo>
                    <a:pt x="117" y="251"/>
                    <a:pt x="256" y="111"/>
                    <a:pt x="423" y="111"/>
                  </a:cubicBezTo>
                  <a:close/>
                  <a:moveTo>
                    <a:pt x="423" y="0"/>
                  </a:moveTo>
                  <a:cubicBezTo>
                    <a:pt x="191" y="0"/>
                    <a:pt x="1" y="190"/>
                    <a:pt x="1" y="422"/>
                  </a:cubicBezTo>
                  <a:cubicBezTo>
                    <a:pt x="1" y="655"/>
                    <a:pt x="191" y="845"/>
                    <a:pt x="423" y="845"/>
                  </a:cubicBezTo>
                  <a:cubicBezTo>
                    <a:pt x="655" y="845"/>
                    <a:pt x="846" y="655"/>
                    <a:pt x="846" y="422"/>
                  </a:cubicBezTo>
                  <a:cubicBezTo>
                    <a:pt x="846" y="190"/>
                    <a:pt x="660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 flipH="1">
              <a:off x="5456813" y="872493"/>
              <a:ext cx="94543" cy="94545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3" y="112"/>
                  </a:moveTo>
                  <a:cubicBezTo>
                    <a:pt x="590" y="112"/>
                    <a:pt x="730" y="247"/>
                    <a:pt x="730" y="419"/>
                  </a:cubicBezTo>
                  <a:cubicBezTo>
                    <a:pt x="730" y="586"/>
                    <a:pt x="595" y="725"/>
                    <a:pt x="423" y="725"/>
                  </a:cubicBezTo>
                  <a:cubicBezTo>
                    <a:pt x="256" y="725"/>
                    <a:pt x="117" y="586"/>
                    <a:pt x="117" y="419"/>
                  </a:cubicBezTo>
                  <a:cubicBezTo>
                    <a:pt x="117" y="247"/>
                    <a:pt x="256" y="112"/>
                    <a:pt x="423" y="112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1"/>
                    <a:pt x="1" y="423"/>
                  </a:cubicBezTo>
                  <a:cubicBezTo>
                    <a:pt x="1" y="655"/>
                    <a:pt x="191" y="846"/>
                    <a:pt x="423" y="846"/>
                  </a:cubicBezTo>
                  <a:cubicBezTo>
                    <a:pt x="655" y="846"/>
                    <a:pt x="846" y="655"/>
                    <a:pt x="846" y="423"/>
                  </a:cubicBezTo>
                  <a:cubicBezTo>
                    <a:pt x="846" y="191"/>
                    <a:pt x="660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 flipH="1">
              <a:off x="4876712" y="947256"/>
              <a:ext cx="29060" cy="6817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" y="0"/>
                  </a:moveTo>
                  <a:lnTo>
                    <a:pt x="1" y="0"/>
                  </a:lnTo>
                  <a:cubicBezTo>
                    <a:pt x="43" y="33"/>
                    <a:pt x="89" y="56"/>
                    <a:pt x="145" y="61"/>
                  </a:cubicBezTo>
                  <a:lnTo>
                    <a:pt x="177" y="61"/>
                  </a:lnTo>
                  <a:cubicBezTo>
                    <a:pt x="247" y="61"/>
                    <a:pt x="298" y="37"/>
                    <a:pt x="340" y="10"/>
                  </a:cubicBezTo>
                  <a:cubicBezTo>
                    <a:pt x="228" y="5"/>
                    <a:pt x="112" y="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 flipH="1">
              <a:off x="7903222" y="775043"/>
              <a:ext cx="235574" cy="229880"/>
            </a:xfrm>
            <a:custGeom>
              <a:avLst/>
              <a:gdLst/>
              <a:ahLst/>
              <a:cxnLst/>
              <a:rect l="l" t="t" r="r" b="b"/>
              <a:pathLst>
                <a:path w="2108" h="2057" extrusionOk="0">
                  <a:moveTo>
                    <a:pt x="548" y="107"/>
                  </a:moveTo>
                  <a:cubicBezTo>
                    <a:pt x="576" y="107"/>
                    <a:pt x="604" y="112"/>
                    <a:pt x="627" y="135"/>
                  </a:cubicBezTo>
                  <a:cubicBezTo>
                    <a:pt x="641" y="139"/>
                    <a:pt x="646" y="153"/>
                    <a:pt x="650" y="158"/>
                  </a:cubicBezTo>
                  <a:cubicBezTo>
                    <a:pt x="678" y="181"/>
                    <a:pt x="697" y="237"/>
                    <a:pt x="692" y="288"/>
                  </a:cubicBezTo>
                  <a:lnTo>
                    <a:pt x="692" y="293"/>
                  </a:lnTo>
                  <a:cubicBezTo>
                    <a:pt x="697" y="316"/>
                    <a:pt x="688" y="334"/>
                    <a:pt x="674" y="362"/>
                  </a:cubicBezTo>
                  <a:cubicBezTo>
                    <a:pt x="664" y="390"/>
                    <a:pt x="646" y="418"/>
                    <a:pt x="618" y="460"/>
                  </a:cubicBezTo>
                  <a:cubicBezTo>
                    <a:pt x="595" y="483"/>
                    <a:pt x="530" y="622"/>
                    <a:pt x="493" y="692"/>
                  </a:cubicBezTo>
                  <a:cubicBezTo>
                    <a:pt x="483" y="720"/>
                    <a:pt x="483" y="761"/>
                    <a:pt x="530" y="771"/>
                  </a:cubicBezTo>
                  <a:cubicBezTo>
                    <a:pt x="609" y="738"/>
                    <a:pt x="720" y="724"/>
                    <a:pt x="790" y="720"/>
                  </a:cubicBezTo>
                  <a:cubicBezTo>
                    <a:pt x="832" y="715"/>
                    <a:pt x="873" y="715"/>
                    <a:pt x="910" y="715"/>
                  </a:cubicBezTo>
                  <a:cubicBezTo>
                    <a:pt x="1059" y="715"/>
                    <a:pt x="1203" y="738"/>
                    <a:pt x="1347" y="761"/>
                  </a:cubicBezTo>
                  <a:cubicBezTo>
                    <a:pt x="1551" y="854"/>
                    <a:pt x="1737" y="1012"/>
                    <a:pt x="1946" y="1072"/>
                  </a:cubicBezTo>
                  <a:cubicBezTo>
                    <a:pt x="1964" y="1082"/>
                    <a:pt x="1978" y="1086"/>
                    <a:pt x="2001" y="1086"/>
                  </a:cubicBezTo>
                  <a:cubicBezTo>
                    <a:pt x="1997" y="1100"/>
                    <a:pt x="1987" y="1110"/>
                    <a:pt x="1973" y="1124"/>
                  </a:cubicBezTo>
                  <a:cubicBezTo>
                    <a:pt x="1922" y="1147"/>
                    <a:pt x="1862" y="1170"/>
                    <a:pt x="1806" y="1184"/>
                  </a:cubicBezTo>
                  <a:cubicBezTo>
                    <a:pt x="1829" y="1198"/>
                    <a:pt x="1853" y="1202"/>
                    <a:pt x="1876" y="1216"/>
                  </a:cubicBezTo>
                  <a:cubicBezTo>
                    <a:pt x="1932" y="1244"/>
                    <a:pt x="1899" y="1323"/>
                    <a:pt x="1839" y="1323"/>
                  </a:cubicBezTo>
                  <a:lnTo>
                    <a:pt x="1829" y="1323"/>
                  </a:lnTo>
                  <a:cubicBezTo>
                    <a:pt x="1718" y="1309"/>
                    <a:pt x="1616" y="1277"/>
                    <a:pt x="1505" y="1249"/>
                  </a:cubicBezTo>
                  <a:cubicBezTo>
                    <a:pt x="1435" y="1253"/>
                    <a:pt x="1365" y="1263"/>
                    <a:pt x="1300" y="1267"/>
                  </a:cubicBezTo>
                  <a:cubicBezTo>
                    <a:pt x="1305" y="1272"/>
                    <a:pt x="1305" y="1277"/>
                    <a:pt x="1314" y="1286"/>
                  </a:cubicBezTo>
                  <a:cubicBezTo>
                    <a:pt x="1319" y="1286"/>
                    <a:pt x="1319" y="1286"/>
                    <a:pt x="1324" y="1291"/>
                  </a:cubicBezTo>
                  <a:cubicBezTo>
                    <a:pt x="1337" y="1295"/>
                    <a:pt x="1347" y="1314"/>
                    <a:pt x="1351" y="1323"/>
                  </a:cubicBezTo>
                  <a:cubicBezTo>
                    <a:pt x="1370" y="1379"/>
                    <a:pt x="1370" y="1435"/>
                    <a:pt x="1351" y="1486"/>
                  </a:cubicBezTo>
                  <a:cubicBezTo>
                    <a:pt x="1347" y="1504"/>
                    <a:pt x="1342" y="1518"/>
                    <a:pt x="1324" y="1523"/>
                  </a:cubicBezTo>
                  <a:cubicBezTo>
                    <a:pt x="1319" y="1523"/>
                    <a:pt x="1314" y="1527"/>
                    <a:pt x="1305" y="1527"/>
                  </a:cubicBezTo>
                  <a:lnTo>
                    <a:pt x="1272" y="1787"/>
                  </a:lnTo>
                  <a:cubicBezTo>
                    <a:pt x="1268" y="1810"/>
                    <a:pt x="1268" y="1834"/>
                    <a:pt x="1259" y="1857"/>
                  </a:cubicBezTo>
                  <a:cubicBezTo>
                    <a:pt x="1259" y="1875"/>
                    <a:pt x="1254" y="1899"/>
                    <a:pt x="1245" y="1913"/>
                  </a:cubicBezTo>
                  <a:cubicBezTo>
                    <a:pt x="1226" y="1927"/>
                    <a:pt x="1203" y="1922"/>
                    <a:pt x="1180" y="1927"/>
                  </a:cubicBezTo>
                  <a:cubicBezTo>
                    <a:pt x="1156" y="1927"/>
                    <a:pt x="1133" y="1936"/>
                    <a:pt x="1110" y="1936"/>
                  </a:cubicBezTo>
                  <a:lnTo>
                    <a:pt x="1105" y="1936"/>
                  </a:lnTo>
                  <a:cubicBezTo>
                    <a:pt x="1068" y="1936"/>
                    <a:pt x="1068" y="1875"/>
                    <a:pt x="1110" y="1875"/>
                  </a:cubicBezTo>
                  <a:lnTo>
                    <a:pt x="1175" y="1871"/>
                  </a:lnTo>
                  <a:lnTo>
                    <a:pt x="1203" y="1871"/>
                  </a:lnTo>
                  <a:lnTo>
                    <a:pt x="1203" y="1857"/>
                  </a:lnTo>
                  <a:lnTo>
                    <a:pt x="1221" y="1736"/>
                  </a:lnTo>
                  <a:cubicBezTo>
                    <a:pt x="1231" y="1662"/>
                    <a:pt x="1235" y="1588"/>
                    <a:pt x="1249" y="1509"/>
                  </a:cubicBezTo>
                  <a:lnTo>
                    <a:pt x="1235" y="1499"/>
                  </a:lnTo>
                  <a:cubicBezTo>
                    <a:pt x="1231" y="1486"/>
                    <a:pt x="1226" y="1472"/>
                    <a:pt x="1231" y="1453"/>
                  </a:cubicBezTo>
                  <a:cubicBezTo>
                    <a:pt x="1231" y="1448"/>
                    <a:pt x="1235" y="1435"/>
                    <a:pt x="1235" y="1430"/>
                  </a:cubicBezTo>
                  <a:lnTo>
                    <a:pt x="1235" y="1388"/>
                  </a:lnTo>
                  <a:lnTo>
                    <a:pt x="1231" y="1383"/>
                  </a:lnTo>
                  <a:cubicBezTo>
                    <a:pt x="1226" y="1370"/>
                    <a:pt x="1221" y="1360"/>
                    <a:pt x="1207" y="1356"/>
                  </a:cubicBezTo>
                  <a:cubicBezTo>
                    <a:pt x="1207" y="1346"/>
                    <a:pt x="1203" y="1346"/>
                    <a:pt x="1203" y="1342"/>
                  </a:cubicBezTo>
                  <a:lnTo>
                    <a:pt x="1198" y="1337"/>
                  </a:lnTo>
                  <a:cubicBezTo>
                    <a:pt x="1180" y="1318"/>
                    <a:pt x="1166" y="1300"/>
                    <a:pt x="1152" y="1286"/>
                  </a:cubicBezTo>
                  <a:lnTo>
                    <a:pt x="1138" y="1272"/>
                  </a:lnTo>
                  <a:lnTo>
                    <a:pt x="1068" y="1272"/>
                  </a:lnTo>
                  <a:cubicBezTo>
                    <a:pt x="1082" y="1318"/>
                    <a:pt x="1082" y="1360"/>
                    <a:pt x="1073" y="1407"/>
                  </a:cubicBezTo>
                  <a:cubicBezTo>
                    <a:pt x="1073" y="1425"/>
                    <a:pt x="1068" y="1435"/>
                    <a:pt x="1059" y="1448"/>
                  </a:cubicBezTo>
                  <a:cubicBezTo>
                    <a:pt x="1050" y="1453"/>
                    <a:pt x="1040" y="1458"/>
                    <a:pt x="1036" y="1458"/>
                  </a:cubicBezTo>
                  <a:cubicBezTo>
                    <a:pt x="1017" y="1564"/>
                    <a:pt x="994" y="1671"/>
                    <a:pt x="975" y="1778"/>
                  </a:cubicBezTo>
                  <a:lnTo>
                    <a:pt x="957" y="1866"/>
                  </a:lnTo>
                  <a:cubicBezTo>
                    <a:pt x="952" y="1889"/>
                    <a:pt x="952" y="1913"/>
                    <a:pt x="929" y="1922"/>
                  </a:cubicBezTo>
                  <a:cubicBezTo>
                    <a:pt x="906" y="1936"/>
                    <a:pt x="873" y="1936"/>
                    <a:pt x="850" y="1936"/>
                  </a:cubicBezTo>
                  <a:lnTo>
                    <a:pt x="762" y="1936"/>
                  </a:lnTo>
                  <a:cubicBezTo>
                    <a:pt x="725" y="1936"/>
                    <a:pt x="720" y="1875"/>
                    <a:pt x="762" y="1875"/>
                  </a:cubicBezTo>
                  <a:lnTo>
                    <a:pt x="896" y="1875"/>
                  </a:lnTo>
                  <a:lnTo>
                    <a:pt x="896" y="1871"/>
                  </a:lnTo>
                  <a:lnTo>
                    <a:pt x="896" y="1866"/>
                  </a:lnTo>
                  <a:cubicBezTo>
                    <a:pt x="906" y="1810"/>
                    <a:pt x="910" y="1764"/>
                    <a:pt x="924" y="1713"/>
                  </a:cubicBezTo>
                  <a:cubicBezTo>
                    <a:pt x="943" y="1620"/>
                    <a:pt x="957" y="1527"/>
                    <a:pt x="975" y="1439"/>
                  </a:cubicBezTo>
                  <a:cubicBezTo>
                    <a:pt x="966" y="1430"/>
                    <a:pt x="957" y="1411"/>
                    <a:pt x="957" y="1402"/>
                  </a:cubicBezTo>
                  <a:lnTo>
                    <a:pt x="957" y="1314"/>
                  </a:lnTo>
                  <a:cubicBezTo>
                    <a:pt x="957" y="1295"/>
                    <a:pt x="952" y="1286"/>
                    <a:pt x="948" y="1267"/>
                  </a:cubicBezTo>
                  <a:cubicBezTo>
                    <a:pt x="785" y="1267"/>
                    <a:pt x="618" y="1244"/>
                    <a:pt x="483" y="1161"/>
                  </a:cubicBezTo>
                  <a:cubicBezTo>
                    <a:pt x="349" y="1077"/>
                    <a:pt x="274" y="919"/>
                    <a:pt x="330" y="780"/>
                  </a:cubicBezTo>
                  <a:cubicBezTo>
                    <a:pt x="367" y="692"/>
                    <a:pt x="479" y="525"/>
                    <a:pt x="483" y="520"/>
                  </a:cubicBezTo>
                  <a:cubicBezTo>
                    <a:pt x="516" y="464"/>
                    <a:pt x="576" y="381"/>
                    <a:pt x="585" y="372"/>
                  </a:cubicBezTo>
                  <a:cubicBezTo>
                    <a:pt x="609" y="348"/>
                    <a:pt x="623" y="334"/>
                    <a:pt x="627" y="302"/>
                  </a:cubicBezTo>
                  <a:cubicBezTo>
                    <a:pt x="627" y="297"/>
                    <a:pt x="623" y="293"/>
                    <a:pt x="623" y="288"/>
                  </a:cubicBezTo>
                  <a:cubicBezTo>
                    <a:pt x="609" y="297"/>
                    <a:pt x="595" y="311"/>
                    <a:pt x="576" y="311"/>
                  </a:cubicBezTo>
                  <a:lnTo>
                    <a:pt x="558" y="311"/>
                  </a:lnTo>
                  <a:cubicBezTo>
                    <a:pt x="516" y="311"/>
                    <a:pt x="479" y="293"/>
                    <a:pt x="442" y="288"/>
                  </a:cubicBezTo>
                  <a:lnTo>
                    <a:pt x="432" y="288"/>
                  </a:lnTo>
                  <a:cubicBezTo>
                    <a:pt x="400" y="288"/>
                    <a:pt x="377" y="293"/>
                    <a:pt x="353" y="297"/>
                  </a:cubicBezTo>
                  <a:cubicBezTo>
                    <a:pt x="293" y="302"/>
                    <a:pt x="237" y="334"/>
                    <a:pt x="186" y="385"/>
                  </a:cubicBezTo>
                  <a:cubicBezTo>
                    <a:pt x="163" y="409"/>
                    <a:pt x="145" y="432"/>
                    <a:pt x="131" y="460"/>
                  </a:cubicBezTo>
                  <a:cubicBezTo>
                    <a:pt x="140" y="390"/>
                    <a:pt x="191" y="325"/>
                    <a:pt x="237" y="274"/>
                  </a:cubicBezTo>
                  <a:cubicBezTo>
                    <a:pt x="279" y="246"/>
                    <a:pt x="321" y="228"/>
                    <a:pt x="367" y="218"/>
                  </a:cubicBezTo>
                  <a:cubicBezTo>
                    <a:pt x="377" y="218"/>
                    <a:pt x="391" y="209"/>
                    <a:pt x="409" y="209"/>
                  </a:cubicBezTo>
                  <a:cubicBezTo>
                    <a:pt x="400" y="200"/>
                    <a:pt x="400" y="177"/>
                    <a:pt x="414" y="163"/>
                  </a:cubicBezTo>
                  <a:cubicBezTo>
                    <a:pt x="446" y="130"/>
                    <a:pt x="502" y="107"/>
                    <a:pt x="548" y="107"/>
                  </a:cubicBezTo>
                  <a:close/>
                  <a:moveTo>
                    <a:pt x="539" y="0"/>
                  </a:moveTo>
                  <a:cubicBezTo>
                    <a:pt x="465" y="0"/>
                    <a:pt x="386" y="37"/>
                    <a:pt x="326" y="93"/>
                  </a:cubicBezTo>
                  <a:cubicBezTo>
                    <a:pt x="316" y="107"/>
                    <a:pt x="307" y="112"/>
                    <a:pt x="302" y="121"/>
                  </a:cubicBezTo>
                  <a:cubicBezTo>
                    <a:pt x="256" y="135"/>
                    <a:pt x="210" y="158"/>
                    <a:pt x="168" y="186"/>
                  </a:cubicBezTo>
                  <a:lnTo>
                    <a:pt x="154" y="204"/>
                  </a:lnTo>
                  <a:cubicBezTo>
                    <a:pt x="93" y="269"/>
                    <a:pt x="28" y="348"/>
                    <a:pt x="15" y="450"/>
                  </a:cubicBezTo>
                  <a:cubicBezTo>
                    <a:pt x="1" y="506"/>
                    <a:pt x="38" y="557"/>
                    <a:pt x="89" y="576"/>
                  </a:cubicBezTo>
                  <a:cubicBezTo>
                    <a:pt x="98" y="580"/>
                    <a:pt x="117" y="580"/>
                    <a:pt x="131" y="580"/>
                  </a:cubicBezTo>
                  <a:cubicBezTo>
                    <a:pt x="168" y="580"/>
                    <a:pt x="210" y="557"/>
                    <a:pt x="228" y="525"/>
                  </a:cubicBezTo>
                  <a:cubicBezTo>
                    <a:pt x="237" y="506"/>
                    <a:pt x="251" y="488"/>
                    <a:pt x="270" y="474"/>
                  </a:cubicBezTo>
                  <a:cubicBezTo>
                    <a:pt x="302" y="437"/>
                    <a:pt x="330" y="427"/>
                    <a:pt x="367" y="418"/>
                  </a:cubicBezTo>
                  <a:cubicBezTo>
                    <a:pt x="372" y="418"/>
                    <a:pt x="377" y="418"/>
                    <a:pt x="386" y="413"/>
                  </a:cubicBezTo>
                  <a:cubicBezTo>
                    <a:pt x="395" y="409"/>
                    <a:pt x="409" y="409"/>
                    <a:pt x="418" y="409"/>
                  </a:cubicBezTo>
                  <a:cubicBezTo>
                    <a:pt x="414" y="413"/>
                    <a:pt x="409" y="418"/>
                    <a:pt x="409" y="427"/>
                  </a:cubicBezTo>
                  <a:lnTo>
                    <a:pt x="391" y="455"/>
                  </a:lnTo>
                  <a:cubicBezTo>
                    <a:pt x="344" y="520"/>
                    <a:pt x="251" y="664"/>
                    <a:pt x="228" y="738"/>
                  </a:cubicBezTo>
                  <a:lnTo>
                    <a:pt x="228" y="743"/>
                  </a:lnTo>
                  <a:cubicBezTo>
                    <a:pt x="158" y="924"/>
                    <a:pt x="247" y="1137"/>
                    <a:pt x="432" y="1253"/>
                  </a:cubicBezTo>
                  <a:cubicBezTo>
                    <a:pt x="562" y="1337"/>
                    <a:pt x="715" y="1365"/>
                    <a:pt x="855" y="1379"/>
                  </a:cubicBezTo>
                  <a:lnTo>
                    <a:pt x="855" y="1388"/>
                  </a:lnTo>
                  <a:cubicBezTo>
                    <a:pt x="855" y="1416"/>
                    <a:pt x="859" y="1439"/>
                    <a:pt x="864" y="1462"/>
                  </a:cubicBezTo>
                  <a:lnTo>
                    <a:pt x="827" y="1694"/>
                  </a:lnTo>
                  <a:lnTo>
                    <a:pt x="813" y="1750"/>
                  </a:lnTo>
                  <a:lnTo>
                    <a:pt x="813" y="1764"/>
                  </a:lnTo>
                  <a:lnTo>
                    <a:pt x="771" y="1764"/>
                  </a:lnTo>
                  <a:cubicBezTo>
                    <a:pt x="697" y="1764"/>
                    <a:pt x="632" y="1829"/>
                    <a:pt x="627" y="1903"/>
                  </a:cubicBezTo>
                  <a:cubicBezTo>
                    <a:pt x="627" y="1987"/>
                    <a:pt x="688" y="2052"/>
                    <a:pt x="767" y="2057"/>
                  </a:cubicBezTo>
                  <a:lnTo>
                    <a:pt x="878" y="2057"/>
                  </a:lnTo>
                  <a:cubicBezTo>
                    <a:pt x="906" y="2057"/>
                    <a:pt x="952" y="2057"/>
                    <a:pt x="999" y="2033"/>
                  </a:cubicBezTo>
                  <a:cubicBezTo>
                    <a:pt x="1013" y="2029"/>
                    <a:pt x="1017" y="2019"/>
                    <a:pt x="1022" y="2015"/>
                  </a:cubicBezTo>
                  <a:cubicBezTo>
                    <a:pt x="1045" y="2033"/>
                    <a:pt x="1082" y="2052"/>
                    <a:pt x="1115" y="2052"/>
                  </a:cubicBezTo>
                  <a:lnTo>
                    <a:pt x="1129" y="2052"/>
                  </a:lnTo>
                  <a:lnTo>
                    <a:pt x="1161" y="2043"/>
                  </a:lnTo>
                  <a:lnTo>
                    <a:pt x="1198" y="2038"/>
                  </a:lnTo>
                  <a:lnTo>
                    <a:pt x="1203" y="2038"/>
                  </a:lnTo>
                  <a:cubicBezTo>
                    <a:pt x="1231" y="2038"/>
                    <a:pt x="1277" y="2033"/>
                    <a:pt x="1324" y="1992"/>
                  </a:cubicBezTo>
                  <a:cubicBezTo>
                    <a:pt x="1370" y="1950"/>
                    <a:pt x="1375" y="1894"/>
                    <a:pt x="1379" y="1871"/>
                  </a:cubicBezTo>
                  <a:lnTo>
                    <a:pt x="1389" y="1820"/>
                  </a:lnTo>
                  <a:lnTo>
                    <a:pt x="1393" y="1797"/>
                  </a:lnTo>
                  <a:lnTo>
                    <a:pt x="1416" y="1588"/>
                  </a:lnTo>
                  <a:cubicBezTo>
                    <a:pt x="1440" y="1564"/>
                    <a:pt x="1449" y="1541"/>
                    <a:pt x="1463" y="1509"/>
                  </a:cubicBezTo>
                  <a:cubicBezTo>
                    <a:pt x="1472" y="1462"/>
                    <a:pt x="1481" y="1416"/>
                    <a:pt x="1472" y="1365"/>
                  </a:cubicBezTo>
                  <a:lnTo>
                    <a:pt x="1491" y="1365"/>
                  </a:lnTo>
                  <a:cubicBezTo>
                    <a:pt x="1602" y="1393"/>
                    <a:pt x="1704" y="1416"/>
                    <a:pt x="1806" y="1435"/>
                  </a:cubicBezTo>
                  <a:lnTo>
                    <a:pt x="1834" y="1435"/>
                  </a:lnTo>
                  <a:cubicBezTo>
                    <a:pt x="1918" y="1435"/>
                    <a:pt x="1992" y="1379"/>
                    <a:pt x="2006" y="1295"/>
                  </a:cubicBezTo>
                  <a:cubicBezTo>
                    <a:pt x="2015" y="1272"/>
                    <a:pt x="2015" y="1244"/>
                    <a:pt x="2006" y="1221"/>
                  </a:cubicBezTo>
                  <a:cubicBezTo>
                    <a:pt x="2006" y="1221"/>
                    <a:pt x="2015" y="1221"/>
                    <a:pt x="2015" y="1216"/>
                  </a:cubicBezTo>
                  <a:cubicBezTo>
                    <a:pt x="2062" y="1193"/>
                    <a:pt x="2089" y="1156"/>
                    <a:pt x="2099" y="1110"/>
                  </a:cubicBezTo>
                  <a:cubicBezTo>
                    <a:pt x="2108" y="1082"/>
                    <a:pt x="2108" y="1045"/>
                    <a:pt x="2089" y="1021"/>
                  </a:cubicBezTo>
                  <a:cubicBezTo>
                    <a:pt x="2085" y="998"/>
                    <a:pt x="2057" y="984"/>
                    <a:pt x="2024" y="975"/>
                  </a:cubicBezTo>
                  <a:lnTo>
                    <a:pt x="2011" y="970"/>
                  </a:lnTo>
                  <a:cubicBezTo>
                    <a:pt x="1997" y="970"/>
                    <a:pt x="1987" y="966"/>
                    <a:pt x="1973" y="966"/>
                  </a:cubicBezTo>
                  <a:cubicBezTo>
                    <a:pt x="1862" y="929"/>
                    <a:pt x="1760" y="868"/>
                    <a:pt x="1644" y="803"/>
                  </a:cubicBezTo>
                  <a:cubicBezTo>
                    <a:pt x="1560" y="752"/>
                    <a:pt x="1477" y="701"/>
                    <a:pt x="1389" y="664"/>
                  </a:cubicBezTo>
                  <a:cubicBezTo>
                    <a:pt x="1375" y="655"/>
                    <a:pt x="1370" y="655"/>
                    <a:pt x="1361" y="655"/>
                  </a:cubicBezTo>
                  <a:cubicBezTo>
                    <a:pt x="1207" y="636"/>
                    <a:pt x="1064" y="608"/>
                    <a:pt x="906" y="608"/>
                  </a:cubicBezTo>
                  <a:cubicBezTo>
                    <a:pt x="859" y="608"/>
                    <a:pt x="813" y="608"/>
                    <a:pt x="771" y="618"/>
                  </a:cubicBezTo>
                  <a:cubicBezTo>
                    <a:pt x="734" y="622"/>
                    <a:pt x="697" y="622"/>
                    <a:pt x="650" y="627"/>
                  </a:cubicBezTo>
                  <a:cubicBezTo>
                    <a:pt x="688" y="562"/>
                    <a:pt x="697" y="548"/>
                    <a:pt x="697" y="539"/>
                  </a:cubicBezTo>
                  <a:cubicBezTo>
                    <a:pt x="734" y="502"/>
                    <a:pt x="757" y="460"/>
                    <a:pt x="771" y="418"/>
                  </a:cubicBezTo>
                  <a:lnTo>
                    <a:pt x="780" y="409"/>
                  </a:lnTo>
                  <a:cubicBezTo>
                    <a:pt x="790" y="385"/>
                    <a:pt x="804" y="348"/>
                    <a:pt x="804" y="302"/>
                  </a:cubicBezTo>
                  <a:cubicBezTo>
                    <a:pt x="808" y="237"/>
                    <a:pt x="790" y="153"/>
                    <a:pt x="734" y="93"/>
                  </a:cubicBezTo>
                  <a:cubicBezTo>
                    <a:pt x="720" y="74"/>
                    <a:pt x="711" y="65"/>
                    <a:pt x="692" y="51"/>
                  </a:cubicBezTo>
                  <a:cubicBezTo>
                    <a:pt x="646" y="19"/>
                    <a:pt x="595" y="0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 flipH="1">
              <a:off x="6841782" y="756827"/>
              <a:ext cx="279269" cy="204512"/>
            </a:xfrm>
            <a:custGeom>
              <a:avLst/>
              <a:gdLst/>
              <a:ahLst/>
              <a:cxnLst/>
              <a:rect l="l" t="t" r="r" b="b"/>
              <a:pathLst>
                <a:path w="2499" h="1830" extrusionOk="0">
                  <a:moveTo>
                    <a:pt x="832" y="1"/>
                  </a:moveTo>
                  <a:cubicBezTo>
                    <a:pt x="720" y="1"/>
                    <a:pt x="618" y="19"/>
                    <a:pt x="530" y="52"/>
                  </a:cubicBezTo>
                  <a:cubicBezTo>
                    <a:pt x="363" y="117"/>
                    <a:pt x="224" y="251"/>
                    <a:pt x="140" y="418"/>
                  </a:cubicBezTo>
                  <a:cubicBezTo>
                    <a:pt x="61" y="581"/>
                    <a:pt x="19" y="767"/>
                    <a:pt x="15" y="1008"/>
                  </a:cubicBezTo>
                  <a:cubicBezTo>
                    <a:pt x="1" y="1231"/>
                    <a:pt x="33" y="1463"/>
                    <a:pt x="89" y="1690"/>
                  </a:cubicBezTo>
                  <a:cubicBezTo>
                    <a:pt x="112" y="1774"/>
                    <a:pt x="182" y="1830"/>
                    <a:pt x="270" y="1830"/>
                  </a:cubicBezTo>
                  <a:cubicBezTo>
                    <a:pt x="335" y="1830"/>
                    <a:pt x="391" y="1802"/>
                    <a:pt x="428" y="1755"/>
                  </a:cubicBezTo>
                  <a:cubicBezTo>
                    <a:pt x="460" y="1709"/>
                    <a:pt x="474" y="1649"/>
                    <a:pt x="456" y="1593"/>
                  </a:cubicBezTo>
                  <a:cubicBezTo>
                    <a:pt x="433" y="1505"/>
                    <a:pt x="405" y="1384"/>
                    <a:pt x="391" y="1245"/>
                  </a:cubicBezTo>
                  <a:cubicBezTo>
                    <a:pt x="335" y="1161"/>
                    <a:pt x="289" y="1064"/>
                    <a:pt x="275" y="962"/>
                  </a:cubicBezTo>
                  <a:lnTo>
                    <a:pt x="275" y="962"/>
                  </a:lnTo>
                  <a:cubicBezTo>
                    <a:pt x="256" y="1180"/>
                    <a:pt x="289" y="1412"/>
                    <a:pt x="344" y="1621"/>
                  </a:cubicBezTo>
                  <a:cubicBezTo>
                    <a:pt x="363" y="1676"/>
                    <a:pt x="317" y="1714"/>
                    <a:pt x="270" y="1714"/>
                  </a:cubicBezTo>
                  <a:cubicBezTo>
                    <a:pt x="242" y="1714"/>
                    <a:pt x="210" y="1695"/>
                    <a:pt x="200" y="1662"/>
                  </a:cubicBezTo>
                  <a:cubicBezTo>
                    <a:pt x="140" y="1454"/>
                    <a:pt x="117" y="1231"/>
                    <a:pt x="126" y="1013"/>
                  </a:cubicBezTo>
                  <a:cubicBezTo>
                    <a:pt x="131" y="827"/>
                    <a:pt x="159" y="641"/>
                    <a:pt x="242" y="474"/>
                  </a:cubicBezTo>
                  <a:cubicBezTo>
                    <a:pt x="312" y="335"/>
                    <a:pt x="419" y="224"/>
                    <a:pt x="572" y="163"/>
                  </a:cubicBezTo>
                  <a:cubicBezTo>
                    <a:pt x="655" y="131"/>
                    <a:pt x="744" y="117"/>
                    <a:pt x="832" y="117"/>
                  </a:cubicBezTo>
                  <a:cubicBezTo>
                    <a:pt x="915" y="117"/>
                    <a:pt x="994" y="131"/>
                    <a:pt x="1068" y="140"/>
                  </a:cubicBezTo>
                  <a:cubicBezTo>
                    <a:pt x="1245" y="177"/>
                    <a:pt x="1389" y="251"/>
                    <a:pt x="1486" y="400"/>
                  </a:cubicBezTo>
                  <a:cubicBezTo>
                    <a:pt x="1574" y="539"/>
                    <a:pt x="1602" y="716"/>
                    <a:pt x="1616" y="878"/>
                  </a:cubicBezTo>
                  <a:cubicBezTo>
                    <a:pt x="1621" y="976"/>
                    <a:pt x="1621" y="1073"/>
                    <a:pt x="1630" y="1175"/>
                  </a:cubicBezTo>
                  <a:cubicBezTo>
                    <a:pt x="1635" y="1231"/>
                    <a:pt x="1630" y="1356"/>
                    <a:pt x="1690" y="1389"/>
                  </a:cubicBezTo>
                  <a:cubicBezTo>
                    <a:pt x="1704" y="1393"/>
                    <a:pt x="1709" y="1393"/>
                    <a:pt x="1718" y="1393"/>
                  </a:cubicBezTo>
                  <a:cubicBezTo>
                    <a:pt x="1765" y="1393"/>
                    <a:pt x="1811" y="1347"/>
                    <a:pt x="1825" y="1310"/>
                  </a:cubicBezTo>
                  <a:cubicBezTo>
                    <a:pt x="1853" y="1222"/>
                    <a:pt x="1825" y="1129"/>
                    <a:pt x="1797" y="1040"/>
                  </a:cubicBezTo>
                  <a:cubicBezTo>
                    <a:pt x="1755" y="901"/>
                    <a:pt x="1672" y="646"/>
                    <a:pt x="1881" y="604"/>
                  </a:cubicBezTo>
                  <a:cubicBezTo>
                    <a:pt x="1913" y="600"/>
                    <a:pt x="1946" y="600"/>
                    <a:pt x="1974" y="600"/>
                  </a:cubicBezTo>
                  <a:lnTo>
                    <a:pt x="1983" y="600"/>
                  </a:lnTo>
                  <a:cubicBezTo>
                    <a:pt x="2015" y="595"/>
                    <a:pt x="2057" y="586"/>
                    <a:pt x="2090" y="586"/>
                  </a:cubicBezTo>
                  <a:cubicBezTo>
                    <a:pt x="2122" y="586"/>
                    <a:pt x="2150" y="595"/>
                    <a:pt x="2173" y="600"/>
                  </a:cubicBezTo>
                  <a:cubicBezTo>
                    <a:pt x="2215" y="609"/>
                    <a:pt x="2247" y="632"/>
                    <a:pt x="2275" y="665"/>
                  </a:cubicBezTo>
                  <a:cubicBezTo>
                    <a:pt x="2299" y="688"/>
                    <a:pt x="2317" y="711"/>
                    <a:pt x="2340" y="734"/>
                  </a:cubicBezTo>
                  <a:lnTo>
                    <a:pt x="2345" y="739"/>
                  </a:lnTo>
                  <a:cubicBezTo>
                    <a:pt x="2405" y="785"/>
                    <a:pt x="2354" y="859"/>
                    <a:pt x="2289" y="859"/>
                  </a:cubicBezTo>
                  <a:cubicBezTo>
                    <a:pt x="2285" y="859"/>
                    <a:pt x="2275" y="859"/>
                    <a:pt x="2266" y="855"/>
                  </a:cubicBezTo>
                  <a:cubicBezTo>
                    <a:pt x="2261" y="855"/>
                    <a:pt x="2252" y="859"/>
                    <a:pt x="2247" y="859"/>
                  </a:cubicBezTo>
                  <a:lnTo>
                    <a:pt x="2178" y="859"/>
                  </a:lnTo>
                  <a:cubicBezTo>
                    <a:pt x="2131" y="859"/>
                    <a:pt x="2090" y="855"/>
                    <a:pt x="2053" y="836"/>
                  </a:cubicBezTo>
                  <a:cubicBezTo>
                    <a:pt x="2039" y="832"/>
                    <a:pt x="2034" y="827"/>
                    <a:pt x="2020" y="822"/>
                  </a:cubicBezTo>
                  <a:cubicBezTo>
                    <a:pt x="2015" y="813"/>
                    <a:pt x="2011" y="813"/>
                    <a:pt x="2011" y="808"/>
                  </a:cubicBezTo>
                  <a:lnTo>
                    <a:pt x="2006" y="804"/>
                  </a:lnTo>
                  <a:cubicBezTo>
                    <a:pt x="1997" y="799"/>
                    <a:pt x="1992" y="799"/>
                    <a:pt x="1988" y="790"/>
                  </a:cubicBezTo>
                  <a:cubicBezTo>
                    <a:pt x="1964" y="776"/>
                    <a:pt x="1941" y="762"/>
                    <a:pt x="1918" y="753"/>
                  </a:cubicBezTo>
                  <a:cubicBezTo>
                    <a:pt x="1904" y="753"/>
                    <a:pt x="1895" y="757"/>
                    <a:pt x="1890" y="767"/>
                  </a:cubicBezTo>
                  <a:cubicBezTo>
                    <a:pt x="1872" y="799"/>
                    <a:pt x="1895" y="873"/>
                    <a:pt x="1904" y="906"/>
                  </a:cubicBezTo>
                  <a:cubicBezTo>
                    <a:pt x="1946" y="1078"/>
                    <a:pt x="2039" y="1268"/>
                    <a:pt x="1923" y="1430"/>
                  </a:cubicBezTo>
                  <a:cubicBezTo>
                    <a:pt x="1876" y="1500"/>
                    <a:pt x="1788" y="1546"/>
                    <a:pt x="1709" y="1546"/>
                  </a:cubicBezTo>
                  <a:cubicBezTo>
                    <a:pt x="1663" y="1546"/>
                    <a:pt x="1621" y="1533"/>
                    <a:pt x="1579" y="1500"/>
                  </a:cubicBezTo>
                  <a:cubicBezTo>
                    <a:pt x="1477" y="1412"/>
                    <a:pt x="1472" y="1249"/>
                    <a:pt x="1463" y="1115"/>
                  </a:cubicBezTo>
                  <a:cubicBezTo>
                    <a:pt x="1435" y="1175"/>
                    <a:pt x="1403" y="1231"/>
                    <a:pt x="1361" y="1277"/>
                  </a:cubicBezTo>
                  <a:cubicBezTo>
                    <a:pt x="1370" y="1393"/>
                    <a:pt x="1412" y="1505"/>
                    <a:pt x="1505" y="1588"/>
                  </a:cubicBezTo>
                  <a:cubicBezTo>
                    <a:pt x="1565" y="1635"/>
                    <a:pt x="1635" y="1658"/>
                    <a:pt x="1709" y="1658"/>
                  </a:cubicBezTo>
                  <a:cubicBezTo>
                    <a:pt x="1825" y="1658"/>
                    <a:pt x="1946" y="1593"/>
                    <a:pt x="2015" y="1495"/>
                  </a:cubicBezTo>
                  <a:cubicBezTo>
                    <a:pt x="2145" y="1314"/>
                    <a:pt x="2085" y="1115"/>
                    <a:pt x="2039" y="962"/>
                  </a:cubicBezTo>
                  <a:lnTo>
                    <a:pt x="2039" y="962"/>
                  </a:lnTo>
                  <a:cubicBezTo>
                    <a:pt x="2085" y="976"/>
                    <a:pt x="2136" y="976"/>
                    <a:pt x="2173" y="976"/>
                  </a:cubicBezTo>
                  <a:lnTo>
                    <a:pt x="2289" y="976"/>
                  </a:lnTo>
                  <a:cubicBezTo>
                    <a:pt x="2368" y="976"/>
                    <a:pt x="2452" y="924"/>
                    <a:pt x="2475" y="846"/>
                  </a:cubicBezTo>
                  <a:cubicBezTo>
                    <a:pt x="2498" y="785"/>
                    <a:pt x="2475" y="711"/>
                    <a:pt x="2410" y="665"/>
                  </a:cubicBezTo>
                  <a:lnTo>
                    <a:pt x="2405" y="655"/>
                  </a:lnTo>
                  <a:cubicBezTo>
                    <a:pt x="2401" y="651"/>
                    <a:pt x="2387" y="641"/>
                    <a:pt x="2382" y="627"/>
                  </a:cubicBezTo>
                  <a:cubicBezTo>
                    <a:pt x="2377" y="618"/>
                    <a:pt x="2364" y="609"/>
                    <a:pt x="2359" y="600"/>
                  </a:cubicBezTo>
                  <a:cubicBezTo>
                    <a:pt x="2317" y="553"/>
                    <a:pt x="2261" y="516"/>
                    <a:pt x="2201" y="502"/>
                  </a:cubicBezTo>
                  <a:cubicBezTo>
                    <a:pt x="2169" y="488"/>
                    <a:pt x="2131" y="483"/>
                    <a:pt x="2094" y="483"/>
                  </a:cubicBezTo>
                  <a:cubicBezTo>
                    <a:pt x="2057" y="483"/>
                    <a:pt x="2015" y="488"/>
                    <a:pt x="1969" y="493"/>
                  </a:cubicBezTo>
                  <a:cubicBezTo>
                    <a:pt x="1932" y="493"/>
                    <a:pt x="1895" y="502"/>
                    <a:pt x="1862" y="507"/>
                  </a:cubicBezTo>
                  <a:cubicBezTo>
                    <a:pt x="1774" y="525"/>
                    <a:pt x="1718" y="562"/>
                    <a:pt x="1690" y="600"/>
                  </a:cubicBezTo>
                  <a:cubicBezTo>
                    <a:pt x="1667" y="511"/>
                    <a:pt x="1639" y="423"/>
                    <a:pt x="1588" y="344"/>
                  </a:cubicBezTo>
                  <a:cubicBezTo>
                    <a:pt x="1482" y="182"/>
                    <a:pt x="1319" y="75"/>
                    <a:pt x="1092" y="33"/>
                  </a:cubicBezTo>
                  <a:cubicBezTo>
                    <a:pt x="1003" y="15"/>
                    <a:pt x="915" y="1"/>
                    <a:pt x="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 flipH="1">
              <a:off x="6963704" y="796835"/>
              <a:ext cx="115329" cy="84152"/>
            </a:xfrm>
            <a:custGeom>
              <a:avLst/>
              <a:gdLst/>
              <a:ahLst/>
              <a:cxnLst/>
              <a:rect l="l" t="t" r="r" b="b"/>
              <a:pathLst>
                <a:path w="1032" h="753" extrusionOk="0">
                  <a:moveTo>
                    <a:pt x="516" y="0"/>
                  </a:moveTo>
                  <a:cubicBezTo>
                    <a:pt x="233" y="0"/>
                    <a:pt x="1" y="232"/>
                    <a:pt x="1" y="515"/>
                  </a:cubicBezTo>
                  <a:cubicBezTo>
                    <a:pt x="1" y="543"/>
                    <a:pt x="5" y="580"/>
                    <a:pt x="5" y="608"/>
                  </a:cubicBezTo>
                  <a:cubicBezTo>
                    <a:pt x="10" y="511"/>
                    <a:pt x="33" y="404"/>
                    <a:pt x="66" y="307"/>
                  </a:cubicBezTo>
                  <a:cubicBezTo>
                    <a:pt x="94" y="237"/>
                    <a:pt x="149" y="116"/>
                    <a:pt x="270" y="70"/>
                  </a:cubicBezTo>
                  <a:cubicBezTo>
                    <a:pt x="326" y="47"/>
                    <a:pt x="381" y="37"/>
                    <a:pt x="451" y="37"/>
                  </a:cubicBezTo>
                  <a:cubicBezTo>
                    <a:pt x="516" y="37"/>
                    <a:pt x="586" y="51"/>
                    <a:pt x="665" y="70"/>
                  </a:cubicBezTo>
                  <a:cubicBezTo>
                    <a:pt x="795" y="98"/>
                    <a:pt x="874" y="163"/>
                    <a:pt x="915" y="269"/>
                  </a:cubicBezTo>
                  <a:cubicBezTo>
                    <a:pt x="962" y="395"/>
                    <a:pt x="966" y="525"/>
                    <a:pt x="966" y="673"/>
                  </a:cubicBezTo>
                  <a:lnTo>
                    <a:pt x="966" y="724"/>
                  </a:lnTo>
                  <a:lnTo>
                    <a:pt x="966" y="752"/>
                  </a:lnTo>
                  <a:cubicBezTo>
                    <a:pt x="1003" y="682"/>
                    <a:pt x="1027" y="608"/>
                    <a:pt x="1027" y="520"/>
                  </a:cubicBezTo>
                  <a:cubicBezTo>
                    <a:pt x="1031" y="232"/>
                    <a:pt x="799" y="0"/>
                    <a:pt x="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 flipH="1">
              <a:off x="6950741" y="783871"/>
              <a:ext cx="141702" cy="141705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641" y="111"/>
                  </a:moveTo>
                  <a:cubicBezTo>
                    <a:pt x="924" y="111"/>
                    <a:pt x="1156" y="344"/>
                    <a:pt x="1156" y="631"/>
                  </a:cubicBezTo>
                  <a:cubicBezTo>
                    <a:pt x="1151" y="710"/>
                    <a:pt x="1128" y="794"/>
                    <a:pt x="1096" y="863"/>
                  </a:cubicBezTo>
                  <a:cubicBezTo>
                    <a:pt x="1007" y="1031"/>
                    <a:pt x="831" y="1147"/>
                    <a:pt x="636" y="1147"/>
                  </a:cubicBezTo>
                  <a:cubicBezTo>
                    <a:pt x="381" y="1147"/>
                    <a:pt x="172" y="961"/>
                    <a:pt x="130" y="724"/>
                  </a:cubicBezTo>
                  <a:cubicBezTo>
                    <a:pt x="125" y="692"/>
                    <a:pt x="125" y="664"/>
                    <a:pt x="125" y="631"/>
                  </a:cubicBezTo>
                  <a:cubicBezTo>
                    <a:pt x="125" y="344"/>
                    <a:pt x="358" y="111"/>
                    <a:pt x="641" y="111"/>
                  </a:cubicBezTo>
                  <a:close/>
                  <a:moveTo>
                    <a:pt x="636" y="0"/>
                  </a:moveTo>
                  <a:cubicBezTo>
                    <a:pt x="288" y="0"/>
                    <a:pt x="0" y="283"/>
                    <a:pt x="0" y="631"/>
                  </a:cubicBezTo>
                  <a:cubicBezTo>
                    <a:pt x="0" y="664"/>
                    <a:pt x="9" y="696"/>
                    <a:pt x="9" y="729"/>
                  </a:cubicBezTo>
                  <a:cubicBezTo>
                    <a:pt x="23" y="836"/>
                    <a:pt x="65" y="933"/>
                    <a:pt x="125" y="1012"/>
                  </a:cubicBezTo>
                  <a:cubicBezTo>
                    <a:pt x="242" y="1170"/>
                    <a:pt x="418" y="1267"/>
                    <a:pt x="627" y="1267"/>
                  </a:cubicBezTo>
                  <a:cubicBezTo>
                    <a:pt x="812" y="1267"/>
                    <a:pt x="984" y="1188"/>
                    <a:pt x="1100" y="1058"/>
                  </a:cubicBezTo>
                  <a:cubicBezTo>
                    <a:pt x="1147" y="1012"/>
                    <a:pt x="1179" y="956"/>
                    <a:pt x="1202" y="896"/>
                  </a:cubicBezTo>
                  <a:cubicBezTo>
                    <a:pt x="1244" y="812"/>
                    <a:pt x="1267" y="724"/>
                    <a:pt x="1267" y="631"/>
                  </a:cubicBezTo>
                  <a:cubicBezTo>
                    <a:pt x="1267" y="283"/>
                    <a:pt x="984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 flipH="1">
              <a:off x="6980355" y="813375"/>
              <a:ext cx="82026" cy="82140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67" y="117"/>
                  </a:moveTo>
                  <a:cubicBezTo>
                    <a:pt x="506" y="117"/>
                    <a:pt x="618" y="228"/>
                    <a:pt x="618" y="367"/>
                  </a:cubicBezTo>
                  <a:cubicBezTo>
                    <a:pt x="618" y="507"/>
                    <a:pt x="506" y="618"/>
                    <a:pt x="367" y="618"/>
                  </a:cubicBezTo>
                  <a:cubicBezTo>
                    <a:pt x="228" y="618"/>
                    <a:pt x="116" y="507"/>
                    <a:pt x="116" y="367"/>
                  </a:cubicBezTo>
                  <a:cubicBezTo>
                    <a:pt x="116" y="228"/>
                    <a:pt x="228" y="117"/>
                    <a:pt x="367" y="117"/>
                  </a:cubicBezTo>
                  <a:close/>
                  <a:moveTo>
                    <a:pt x="367" y="1"/>
                  </a:moveTo>
                  <a:cubicBezTo>
                    <a:pt x="163" y="1"/>
                    <a:pt x="0" y="163"/>
                    <a:pt x="0" y="367"/>
                  </a:cubicBezTo>
                  <a:cubicBezTo>
                    <a:pt x="0" y="572"/>
                    <a:pt x="163" y="734"/>
                    <a:pt x="367" y="734"/>
                  </a:cubicBezTo>
                  <a:cubicBezTo>
                    <a:pt x="571" y="734"/>
                    <a:pt x="734" y="572"/>
                    <a:pt x="734" y="367"/>
                  </a:cubicBezTo>
                  <a:cubicBezTo>
                    <a:pt x="734" y="163"/>
                    <a:pt x="57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 flipH="1">
              <a:off x="7234486" y="811810"/>
              <a:ext cx="266194" cy="128742"/>
            </a:xfrm>
            <a:custGeom>
              <a:avLst/>
              <a:gdLst/>
              <a:ahLst/>
              <a:cxnLst/>
              <a:rect l="l" t="t" r="r" b="b"/>
              <a:pathLst>
                <a:path w="2382" h="1152" extrusionOk="0">
                  <a:moveTo>
                    <a:pt x="1123" y="112"/>
                  </a:moveTo>
                  <a:cubicBezTo>
                    <a:pt x="1156" y="112"/>
                    <a:pt x="1188" y="112"/>
                    <a:pt x="1216" y="121"/>
                  </a:cubicBezTo>
                  <a:cubicBezTo>
                    <a:pt x="1393" y="135"/>
                    <a:pt x="1560" y="200"/>
                    <a:pt x="1699" y="307"/>
                  </a:cubicBezTo>
                  <a:cubicBezTo>
                    <a:pt x="1838" y="409"/>
                    <a:pt x="1973" y="572"/>
                    <a:pt x="2154" y="572"/>
                  </a:cubicBezTo>
                  <a:lnTo>
                    <a:pt x="2191" y="572"/>
                  </a:lnTo>
                  <a:cubicBezTo>
                    <a:pt x="2275" y="576"/>
                    <a:pt x="2293" y="702"/>
                    <a:pt x="2219" y="711"/>
                  </a:cubicBezTo>
                  <a:cubicBezTo>
                    <a:pt x="1861" y="771"/>
                    <a:pt x="1560" y="1008"/>
                    <a:pt x="1198" y="1022"/>
                  </a:cubicBezTo>
                  <a:lnTo>
                    <a:pt x="1161" y="1022"/>
                  </a:lnTo>
                  <a:cubicBezTo>
                    <a:pt x="1003" y="1022"/>
                    <a:pt x="873" y="966"/>
                    <a:pt x="733" y="892"/>
                  </a:cubicBezTo>
                  <a:cubicBezTo>
                    <a:pt x="562" y="799"/>
                    <a:pt x="376" y="743"/>
                    <a:pt x="186" y="730"/>
                  </a:cubicBezTo>
                  <a:cubicBezTo>
                    <a:pt x="111" y="720"/>
                    <a:pt x="98" y="613"/>
                    <a:pt x="163" y="595"/>
                  </a:cubicBezTo>
                  <a:cubicBezTo>
                    <a:pt x="167" y="567"/>
                    <a:pt x="190" y="544"/>
                    <a:pt x="228" y="544"/>
                  </a:cubicBezTo>
                  <a:lnTo>
                    <a:pt x="241" y="544"/>
                  </a:lnTo>
                  <a:cubicBezTo>
                    <a:pt x="260" y="548"/>
                    <a:pt x="279" y="548"/>
                    <a:pt x="288" y="548"/>
                  </a:cubicBezTo>
                  <a:cubicBezTo>
                    <a:pt x="381" y="548"/>
                    <a:pt x="464" y="474"/>
                    <a:pt x="529" y="405"/>
                  </a:cubicBezTo>
                  <a:cubicBezTo>
                    <a:pt x="590" y="340"/>
                    <a:pt x="650" y="275"/>
                    <a:pt x="724" y="224"/>
                  </a:cubicBezTo>
                  <a:cubicBezTo>
                    <a:pt x="845" y="149"/>
                    <a:pt x="984" y="112"/>
                    <a:pt x="1123" y="112"/>
                  </a:cubicBezTo>
                  <a:close/>
                  <a:moveTo>
                    <a:pt x="1133" y="1"/>
                  </a:moveTo>
                  <a:cubicBezTo>
                    <a:pt x="966" y="1"/>
                    <a:pt x="803" y="47"/>
                    <a:pt x="668" y="131"/>
                  </a:cubicBezTo>
                  <a:cubicBezTo>
                    <a:pt x="576" y="186"/>
                    <a:pt x="511" y="256"/>
                    <a:pt x="446" y="326"/>
                  </a:cubicBezTo>
                  <a:cubicBezTo>
                    <a:pt x="409" y="367"/>
                    <a:pt x="344" y="437"/>
                    <a:pt x="297" y="437"/>
                  </a:cubicBezTo>
                  <a:lnTo>
                    <a:pt x="279" y="437"/>
                  </a:lnTo>
                  <a:cubicBezTo>
                    <a:pt x="260" y="432"/>
                    <a:pt x="246" y="432"/>
                    <a:pt x="228" y="432"/>
                  </a:cubicBezTo>
                  <a:cubicBezTo>
                    <a:pt x="163" y="432"/>
                    <a:pt x="111" y="465"/>
                    <a:pt x="74" y="511"/>
                  </a:cubicBezTo>
                  <a:cubicBezTo>
                    <a:pt x="28" y="548"/>
                    <a:pt x="0" y="613"/>
                    <a:pt x="5" y="674"/>
                  </a:cubicBezTo>
                  <a:cubicBezTo>
                    <a:pt x="19" y="767"/>
                    <a:pt x="88" y="836"/>
                    <a:pt x="176" y="850"/>
                  </a:cubicBezTo>
                  <a:cubicBezTo>
                    <a:pt x="353" y="869"/>
                    <a:pt x="525" y="920"/>
                    <a:pt x="673" y="999"/>
                  </a:cubicBezTo>
                  <a:cubicBezTo>
                    <a:pt x="836" y="1087"/>
                    <a:pt x="979" y="1152"/>
                    <a:pt x="1156" y="1152"/>
                  </a:cubicBezTo>
                  <a:lnTo>
                    <a:pt x="1198" y="1152"/>
                  </a:lnTo>
                  <a:cubicBezTo>
                    <a:pt x="1416" y="1138"/>
                    <a:pt x="1615" y="1059"/>
                    <a:pt x="1801" y="976"/>
                  </a:cubicBezTo>
                  <a:cubicBezTo>
                    <a:pt x="1945" y="915"/>
                    <a:pt x="2084" y="859"/>
                    <a:pt x="2228" y="832"/>
                  </a:cubicBezTo>
                  <a:cubicBezTo>
                    <a:pt x="2321" y="813"/>
                    <a:pt x="2381" y="734"/>
                    <a:pt x="2372" y="637"/>
                  </a:cubicBezTo>
                  <a:cubicBezTo>
                    <a:pt x="2372" y="530"/>
                    <a:pt x="2298" y="460"/>
                    <a:pt x="2205" y="460"/>
                  </a:cubicBezTo>
                  <a:lnTo>
                    <a:pt x="2163" y="460"/>
                  </a:lnTo>
                  <a:cubicBezTo>
                    <a:pt x="2066" y="460"/>
                    <a:pt x="1977" y="386"/>
                    <a:pt x="1880" y="307"/>
                  </a:cubicBezTo>
                  <a:lnTo>
                    <a:pt x="1778" y="219"/>
                  </a:lnTo>
                  <a:cubicBezTo>
                    <a:pt x="1620" y="103"/>
                    <a:pt x="1434" y="24"/>
                    <a:pt x="1235" y="10"/>
                  </a:cubicBezTo>
                  <a:cubicBezTo>
                    <a:pt x="1202" y="1"/>
                    <a:pt x="1165" y="1"/>
                    <a:pt x="1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 flipH="1">
              <a:off x="7350148" y="895849"/>
              <a:ext cx="32296" cy="6370"/>
            </a:xfrm>
            <a:custGeom>
              <a:avLst/>
              <a:gdLst/>
              <a:ahLst/>
              <a:cxnLst/>
              <a:rect l="l" t="t" r="r" b="b"/>
              <a:pathLst>
                <a:path w="289" h="57" extrusionOk="0">
                  <a:moveTo>
                    <a:pt x="288" y="1"/>
                  </a:moveTo>
                  <a:lnTo>
                    <a:pt x="288" y="1"/>
                  </a:lnTo>
                  <a:cubicBezTo>
                    <a:pt x="232" y="10"/>
                    <a:pt x="172" y="24"/>
                    <a:pt x="107" y="24"/>
                  </a:cubicBezTo>
                  <a:lnTo>
                    <a:pt x="103" y="24"/>
                  </a:lnTo>
                  <a:cubicBezTo>
                    <a:pt x="70" y="24"/>
                    <a:pt x="33" y="15"/>
                    <a:pt x="0" y="10"/>
                  </a:cubicBezTo>
                  <a:lnTo>
                    <a:pt x="0" y="10"/>
                  </a:lnTo>
                  <a:cubicBezTo>
                    <a:pt x="33" y="38"/>
                    <a:pt x="79" y="56"/>
                    <a:pt x="140" y="56"/>
                  </a:cubicBezTo>
                  <a:cubicBezTo>
                    <a:pt x="200" y="52"/>
                    <a:pt x="246" y="29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 flipH="1">
              <a:off x="7283767" y="846119"/>
              <a:ext cx="60793" cy="61242"/>
            </a:xfrm>
            <a:custGeom>
              <a:avLst/>
              <a:gdLst/>
              <a:ahLst/>
              <a:cxnLst/>
              <a:rect l="l" t="t" r="r" b="b"/>
              <a:pathLst>
                <a:path w="544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9" y="9"/>
                    <a:pt x="37" y="28"/>
                    <a:pt x="56" y="47"/>
                  </a:cubicBezTo>
                  <a:cubicBezTo>
                    <a:pt x="88" y="84"/>
                    <a:pt x="112" y="130"/>
                    <a:pt x="126" y="181"/>
                  </a:cubicBezTo>
                  <a:cubicBezTo>
                    <a:pt x="163" y="204"/>
                    <a:pt x="200" y="237"/>
                    <a:pt x="242" y="269"/>
                  </a:cubicBezTo>
                  <a:lnTo>
                    <a:pt x="251" y="283"/>
                  </a:lnTo>
                  <a:cubicBezTo>
                    <a:pt x="269" y="293"/>
                    <a:pt x="279" y="306"/>
                    <a:pt x="297" y="316"/>
                  </a:cubicBezTo>
                  <a:cubicBezTo>
                    <a:pt x="232" y="348"/>
                    <a:pt x="177" y="367"/>
                    <a:pt x="116" y="395"/>
                  </a:cubicBezTo>
                  <a:cubicBezTo>
                    <a:pt x="93" y="450"/>
                    <a:pt x="61" y="511"/>
                    <a:pt x="10" y="548"/>
                  </a:cubicBezTo>
                  <a:cubicBezTo>
                    <a:pt x="186" y="501"/>
                    <a:pt x="362" y="409"/>
                    <a:pt x="543" y="348"/>
                  </a:cubicBezTo>
                  <a:cubicBezTo>
                    <a:pt x="455" y="297"/>
                    <a:pt x="381" y="237"/>
                    <a:pt x="311" y="177"/>
                  </a:cubicBezTo>
                  <a:cubicBezTo>
                    <a:pt x="218" y="98"/>
                    <a:pt x="112" y="3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 flipH="1">
              <a:off x="7350707" y="851259"/>
              <a:ext cx="27603" cy="5811"/>
            </a:xfrm>
            <a:custGeom>
              <a:avLst/>
              <a:gdLst/>
              <a:ahLst/>
              <a:cxnLst/>
              <a:rect l="l" t="t" r="r" b="b"/>
              <a:pathLst>
                <a:path w="247" h="52" extrusionOk="0">
                  <a:moveTo>
                    <a:pt x="103" y="1"/>
                  </a:moveTo>
                  <a:cubicBezTo>
                    <a:pt x="66" y="1"/>
                    <a:pt x="33" y="5"/>
                    <a:pt x="1" y="19"/>
                  </a:cubicBezTo>
                  <a:lnTo>
                    <a:pt x="103" y="19"/>
                  </a:lnTo>
                  <a:cubicBezTo>
                    <a:pt x="154" y="28"/>
                    <a:pt x="200" y="33"/>
                    <a:pt x="247" y="52"/>
                  </a:cubicBezTo>
                  <a:cubicBezTo>
                    <a:pt x="209" y="19"/>
                    <a:pt x="16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 flipH="1">
              <a:off x="7379763" y="840419"/>
              <a:ext cx="68616" cy="67500"/>
            </a:xfrm>
            <a:custGeom>
              <a:avLst/>
              <a:gdLst/>
              <a:ahLst/>
              <a:cxnLst/>
              <a:rect l="l" t="t" r="r" b="b"/>
              <a:pathLst>
                <a:path w="614" h="604" extrusionOk="0">
                  <a:moveTo>
                    <a:pt x="614" y="0"/>
                  </a:moveTo>
                  <a:cubicBezTo>
                    <a:pt x="465" y="14"/>
                    <a:pt x="335" y="70"/>
                    <a:pt x="228" y="181"/>
                  </a:cubicBezTo>
                  <a:cubicBezTo>
                    <a:pt x="159" y="251"/>
                    <a:pt x="89" y="334"/>
                    <a:pt x="1" y="381"/>
                  </a:cubicBezTo>
                  <a:cubicBezTo>
                    <a:pt x="84" y="404"/>
                    <a:pt x="159" y="427"/>
                    <a:pt x="233" y="460"/>
                  </a:cubicBezTo>
                  <a:cubicBezTo>
                    <a:pt x="344" y="506"/>
                    <a:pt x="437" y="571"/>
                    <a:pt x="549" y="603"/>
                  </a:cubicBezTo>
                  <a:cubicBezTo>
                    <a:pt x="521" y="594"/>
                    <a:pt x="498" y="576"/>
                    <a:pt x="479" y="552"/>
                  </a:cubicBezTo>
                  <a:cubicBezTo>
                    <a:pt x="451" y="520"/>
                    <a:pt x="423" y="474"/>
                    <a:pt x="409" y="427"/>
                  </a:cubicBezTo>
                  <a:cubicBezTo>
                    <a:pt x="405" y="427"/>
                    <a:pt x="405" y="418"/>
                    <a:pt x="395" y="418"/>
                  </a:cubicBezTo>
                  <a:cubicBezTo>
                    <a:pt x="354" y="399"/>
                    <a:pt x="317" y="381"/>
                    <a:pt x="275" y="357"/>
                  </a:cubicBezTo>
                  <a:cubicBezTo>
                    <a:pt x="265" y="348"/>
                    <a:pt x="247" y="344"/>
                    <a:pt x="233" y="339"/>
                  </a:cubicBezTo>
                  <a:lnTo>
                    <a:pt x="289" y="288"/>
                  </a:lnTo>
                  <a:lnTo>
                    <a:pt x="312" y="265"/>
                  </a:lnTo>
                  <a:cubicBezTo>
                    <a:pt x="344" y="223"/>
                    <a:pt x="391" y="195"/>
                    <a:pt x="433" y="172"/>
                  </a:cubicBezTo>
                  <a:cubicBezTo>
                    <a:pt x="465" y="93"/>
                    <a:pt x="525" y="33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 flipH="1">
              <a:off x="7329921" y="839302"/>
              <a:ext cx="75321" cy="76440"/>
            </a:xfrm>
            <a:custGeom>
              <a:avLst/>
              <a:gdLst/>
              <a:ahLst/>
              <a:cxnLst/>
              <a:rect l="l" t="t" r="r" b="b"/>
              <a:pathLst>
                <a:path w="674" h="684" extrusionOk="0">
                  <a:moveTo>
                    <a:pt x="344" y="108"/>
                  </a:moveTo>
                  <a:cubicBezTo>
                    <a:pt x="399" y="108"/>
                    <a:pt x="450" y="121"/>
                    <a:pt x="488" y="159"/>
                  </a:cubicBezTo>
                  <a:cubicBezTo>
                    <a:pt x="585" y="242"/>
                    <a:pt x="585" y="414"/>
                    <a:pt x="492" y="497"/>
                  </a:cubicBezTo>
                  <a:cubicBezTo>
                    <a:pt x="460" y="535"/>
                    <a:pt x="404" y="558"/>
                    <a:pt x="348" y="558"/>
                  </a:cubicBezTo>
                  <a:cubicBezTo>
                    <a:pt x="288" y="558"/>
                    <a:pt x="242" y="539"/>
                    <a:pt x="209" y="511"/>
                  </a:cubicBezTo>
                  <a:cubicBezTo>
                    <a:pt x="88" y="419"/>
                    <a:pt x="98" y="200"/>
                    <a:pt x="242" y="126"/>
                  </a:cubicBezTo>
                  <a:cubicBezTo>
                    <a:pt x="274" y="117"/>
                    <a:pt x="302" y="108"/>
                    <a:pt x="344" y="108"/>
                  </a:cubicBezTo>
                  <a:close/>
                  <a:moveTo>
                    <a:pt x="334" y="1"/>
                  </a:moveTo>
                  <a:cubicBezTo>
                    <a:pt x="288" y="1"/>
                    <a:pt x="246" y="5"/>
                    <a:pt x="214" y="24"/>
                  </a:cubicBezTo>
                  <a:cubicBezTo>
                    <a:pt x="130" y="61"/>
                    <a:pt x="70" y="117"/>
                    <a:pt x="33" y="191"/>
                  </a:cubicBezTo>
                  <a:cubicBezTo>
                    <a:pt x="9" y="238"/>
                    <a:pt x="0" y="289"/>
                    <a:pt x="0" y="344"/>
                  </a:cubicBezTo>
                  <a:cubicBezTo>
                    <a:pt x="0" y="377"/>
                    <a:pt x="5" y="414"/>
                    <a:pt x="19" y="446"/>
                  </a:cubicBezTo>
                  <a:cubicBezTo>
                    <a:pt x="28" y="493"/>
                    <a:pt x="51" y="539"/>
                    <a:pt x="88" y="576"/>
                  </a:cubicBezTo>
                  <a:cubicBezTo>
                    <a:pt x="102" y="600"/>
                    <a:pt x="125" y="613"/>
                    <a:pt x="144" y="627"/>
                  </a:cubicBezTo>
                  <a:cubicBezTo>
                    <a:pt x="195" y="660"/>
                    <a:pt x="265" y="683"/>
                    <a:pt x="334" y="683"/>
                  </a:cubicBezTo>
                  <a:cubicBezTo>
                    <a:pt x="418" y="683"/>
                    <a:pt x="488" y="660"/>
                    <a:pt x="539" y="623"/>
                  </a:cubicBezTo>
                  <a:cubicBezTo>
                    <a:pt x="599" y="572"/>
                    <a:pt x="636" y="511"/>
                    <a:pt x="655" y="456"/>
                  </a:cubicBezTo>
                  <a:cubicBezTo>
                    <a:pt x="669" y="414"/>
                    <a:pt x="673" y="372"/>
                    <a:pt x="673" y="340"/>
                  </a:cubicBezTo>
                  <a:cubicBezTo>
                    <a:pt x="673" y="307"/>
                    <a:pt x="669" y="279"/>
                    <a:pt x="659" y="251"/>
                  </a:cubicBezTo>
                  <a:cubicBezTo>
                    <a:pt x="650" y="200"/>
                    <a:pt x="627" y="154"/>
                    <a:pt x="590" y="112"/>
                  </a:cubicBezTo>
                  <a:cubicBezTo>
                    <a:pt x="576" y="94"/>
                    <a:pt x="562" y="75"/>
                    <a:pt x="539" y="66"/>
                  </a:cubicBezTo>
                  <a:cubicBezTo>
                    <a:pt x="478" y="24"/>
                    <a:pt x="409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 flipH="1">
              <a:off x="7632887" y="834608"/>
              <a:ext cx="94543" cy="95104"/>
            </a:xfrm>
            <a:custGeom>
              <a:avLst/>
              <a:gdLst/>
              <a:ahLst/>
              <a:cxnLst/>
              <a:rect l="l" t="t" r="r" b="b"/>
              <a:pathLst>
                <a:path w="846" h="851" extrusionOk="0">
                  <a:moveTo>
                    <a:pt x="423" y="117"/>
                  </a:moveTo>
                  <a:cubicBezTo>
                    <a:pt x="590" y="117"/>
                    <a:pt x="729" y="256"/>
                    <a:pt x="729" y="428"/>
                  </a:cubicBezTo>
                  <a:cubicBezTo>
                    <a:pt x="729" y="595"/>
                    <a:pt x="590" y="734"/>
                    <a:pt x="423" y="734"/>
                  </a:cubicBezTo>
                  <a:cubicBezTo>
                    <a:pt x="251" y="734"/>
                    <a:pt x="117" y="595"/>
                    <a:pt x="117" y="428"/>
                  </a:cubicBezTo>
                  <a:cubicBezTo>
                    <a:pt x="117" y="256"/>
                    <a:pt x="256" y="117"/>
                    <a:pt x="423" y="117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6"/>
                    <a:pt x="1" y="428"/>
                  </a:cubicBezTo>
                  <a:cubicBezTo>
                    <a:pt x="1" y="660"/>
                    <a:pt x="191" y="850"/>
                    <a:pt x="423" y="850"/>
                  </a:cubicBezTo>
                  <a:cubicBezTo>
                    <a:pt x="655" y="850"/>
                    <a:pt x="845" y="660"/>
                    <a:pt x="845" y="428"/>
                  </a:cubicBezTo>
                  <a:cubicBezTo>
                    <a:pt x="845" y="196"/>
                    <a:pt x="655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 flipH="1">
              <a:off x="6662303" y="836731"/>
              <a:ext cx="87279" cy="54536"/>
            </a:xfrm>
            <a:custGeom>
              <a:avLst/>
              <a:gdLst/>
              <a:ahLst/>
              <a:cxnLst/>
              <a:rect l="l" t="t" r="r" b="b"/>
              <a:pathLst>
                <a:path w="781" h="488" extrusionOk="0">
                  <a:moveTo>
                    <a:pt x="492" y="121"/>
                  </a:moveTo>
                  <a:cubicBezTo>
                    <a:pt x="465" y="144"/>
                    <a:pt x="432" y="168"/>
                    <a:pt x="409" y="200"/>
                  </a:cubicBezTo>
                  <a:cubicBezTo>
                    <a:pt x="381" y="228"/>
                    <a:pt x="358" y="256"/>
                    <a:pt x="335" y="284"/>
                  </a:cubicBezTo>
                  <a:lnTo>
                    <a:pt x="293" y="228"/>
                  </a:lnTo>
                  <a:lnTo>
                    <a:pt x="223" y="121"/>
                  </a:lnTo>
                  <a:close/>
                  <a:moveTo>
                    <a:pt x="0" y="1"/>
                  </a:moveTo>
                  <a:cubicBezTo>
                    <a:pt x="107" y="163"/>
                    <a:pt x="223" y="325"/>
                    <a:pt x="335" y="488"/>
                  </a:cubicBezTo>
                  <a:cubicBezTo>
                    <a:pt x="376" y="409"/>
                    <a:pt x="427" y="335"/>
                    <a:pt x="492" y="274"/>
                  </a:cubicBezTo>
                  <a:cubicBezTo>
                    <a:pt x="585" y="182"/>
                    <a:pt x="683" y="93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 flipH="1">
              <a:off x="6601621" y="846119"/>
              <a:ext cx="99683" cy="63365"/>
            </a:xfrm>
            <a:custGeom>
              <a:avLst/>
              <a:gdLst/>
              <a:ahLst/>
              <a:cxnLst/>
              <a:rect l="l" t="t" r="r" b="b"/>
              <a:pathLst>
                <a:path w="892" h="567" extrusionOk="0">
                  <a:moveTo>
                    <a:pt x="455" y="181"/>
                  </a:moveTo>
                  <a:cubicBezTo>
                    <a:pt x="511" y="279"/>
                    <a:pt x="576" y="367"/>
                    <a:pt x="641" y="455"/>
                  </a:cubicBezTo>
                  <a:lnTo>
                    <a:pt x="181" y="455"/>
                  </a:lnTo>
                  <a:lnTo>
                    <a:pt x="181" y="450"/>
                  </a:lnTo>
                  <a:cubicBezTo>
                    <a:pt x="209" y="409"/>
                    <a:pt x="246" y="376"/>
                    <a:pt x="293" y="334"/>
                  </a:cubicBezTo>
                  <a:cubicBezTo>
                    <a:pt x="344" y="283"/>
                    <a:pt x="404" y="232"/>
                    <a:pt x="455" y="181"/>
                  </a:cubicBezTo>
                  <a:close/>
                  <a:moveTo>
                    <a:pt x="478" y="0"/>
                  </a:moveTo>
                  <a:cubicBezTo>
                    <a:pt x="390" y="79"/>
                    <a:pt x="302" y="167"/>
                    <a:pt x="209" y="246"/>
                  </a:cubicBezTo>
                  <a:cubicBezTo>
                    <a:pt x="111" y="339"/>
                    <a:pt x="33" y="432"/>
                    <a:pt x="0" y="566"/>
                  </a:cubicBezTo>
                  <a:lnTo>
                    <a:pt x="891" y="566"/>
                  </a:lnTo>
                  <a:cubicBezTo>
                    <a:pt x="733" y="395"/>
                    <a:pt x="594" y="20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 flipH="1">
              <a:off x="6476683" y="807116"/>
              <a:ext cx="333581" cy="132430"/>
            </a:xfrm>
            <a:custGeom>
              <a:avLst/>
              <a:gdLst/>
              <a:ahLst/>
              <a:cxnLst/>
              <a:rect l="l" t="t" r="r" b="b"/>
              <a:pathLst>
                <a:path w="2985" h="1185" extrusionOk="0">
                  <a:moveTo>
                    <a:pt x="2758" y="122"/>
                  </a:moveTo>
                  <a:cubicBezTo>
                    <a:pt x="2850" y="122"/>
                    <a:pt x="2850" y="266"/>
                    <a:pt x="2758" y="266"/>
                  </a:cubicBezTo>
                  <a:lnTo>
                    <a:pt x="2730" y="266"/>
                  </a:lnTo>
                  <a:cubicBezTo>
                    <a:pt x="2730" y="284"/>
                    <a:pt x="2725" y="293"/>
                    <a:pt x="2711" y="307"/>
                  </a:cubicBezTo>
                  <a:cubicBezTo>
                    <a:pt x="2525" y="502"/>
                    <a:pt x="2354" y="707"/>
                    <a:pt x="2182" y="915"/>
                  </a:cubicBezTo>
                  <a:lnTo>
                    <a:pt x="2795" y="915"/>
                  </a:lnTo>
                  <a:cubicBezTo>
                    <a:pt x="2878" y="915"/>
                    <a:pt x="2878" y="1059"/>
                    <a:pt x="2785" y="1059"/>
                  </a:cubicBezTo>
                  <a:lnTo>
                    <a:pt x="177" y="1059"/>
                  </a:lnTo>
                  <a:cubicBezTo>
                    <a:pt x="84" y="1059"/>
                    <a:pt x="84" y="915"/>
                    <a:pt x="177" y="915"/>
                  </a:cubicBezTo>
                  <a:lnTo>
                    <a:pt x="813" y="915"/>
                  </a:lnTo>
                  <a:cubicBezTo>
                    <a:pt x="673" y="711"/>
                    <a:pt x="534" y="512"/>
                    <a:pt x="390" y="307"/>
                  </a:cubicBezTo>
                  <a:cubicBezTo>
                    <a:pt x="381" y="293"/>
                    <a:pt x="381" y="279"/>
                    <a:pt x="381" y="266"/>
                  </a:cubicBezTo>
                  <a:lnTo>
                    <a:pt x="209" y="266"/>
                  </a:lnTo>
                  <a:cubicBezTo>
                    <a:pt x="116" y="266"/>
                    <a:pt x="116" y="122"/>
                    <a:pt x="209" y="122"/>
                  </a:cubicBezTo>
                  <a:close/>
                  <a:moveTo>
                    <a:pt x="214" y="1"/>
                  </a:moveTo>
                  <a:cubicBezTo>
                    <a:pt x="112" y="1"/>
                    <a:pt x="28" y="80"/>
                    <a:pt x="28" y="191"/>
                  </a:cubicBezTo>
                  <a:cubicBezTo>
                    <a:pt x="28" y="298"/>
                    <a:pt x="112" y="382"/>
                    <a:pt x="214" y="382"/>
                  </a:cubicBezTo>
                  <a:lnTo>
                    <a:pt x="307" y="382"/>
                  </a:lnTo>
                  <a:lnTo>
                    <a:pt x="599" y="799"/>
                  </a:lnTo>
                  <a:lnTo>
                    <a:pt x="186" y="799"/>
                  </a:lnTo>
                  <a:cubicBezTo>
                    <a:pt x="84" y="799"/>
                    <a:pt x="0" y="878"/>
                    <a:pt x="0" y="990"/>
                  </a:cubicBezTo>
                  <a:cubicBezTo>
                    <a:pt x="0" y="1101"/>
                    <a:pt x="84" y="1185"/>
                    <a:pt x="186" y="1185"/>
                  </a:cubicBezTo>
                  <a:lnTo>
                    <a:pt x="2799" y="1185"/>
                  </a:lnTo>
                  <a:cubicBezTo>
                    <a:pt x="2901" y="1185"/>
                    <a:pt x="2985" y="1101"/>
                    <a:pt x="2985" y="990"/>
                  </a:cubicBezTo>
                  <a:cubicBezTo>
                    <a:pt x="2971" y="878"/>
                    <a:pt x="2892" y="799"/>
                    <a:pt x="2785" y="799"/>
                  </a:cubicBezTo>
                  <a:lnTo>
                    <a:pt x="2428" y="799"/>
                  </a:lnTo>
                  <a:cubicBezTo>
                    <a:pt x="2549" y="660"/>
                    <a:pt x="2669" y="521"/>
                    <a:pt x="2795" y="386"/>
                  </a:cubicBezTo>
                  <a:lnTo>
                    <a:pt x="2804" y="377"/>
                  </a:lnTo>
                  <a:cubicBezTo>
                    <a:pt x="2888" y="358"/>
                    <a:pt x="2948" y="284"/>
                    <a:pt x="2948" y="191"/>
                  </a:cubicBezTo>
                  <a:cubicBezTo>
                    <a:pt x="2948" y="80"/>
                    <a:pt x="2869" y="1"/>
                    <a:pt x="2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 flipH="1">
              <a:off x="6525405" y="836731"/>
              <a:ext cx="108512" cy="67500"/>
            </a:xfrm>
            <a:custGeom>
              <a:avLst/>
              <a:gdLst/>
              <a:ahLst/>
              <a:cxnLst/>
              <a:rect l="l" t="t" r="r" b="b"/>
              <a:pathLst>
                <a:path w="971" h="604" extrusionOk="0">
                  <a:moveTo>
                    <a:pt x="706" y="117"/>
                  </a:moveTo>
                  <a:lnTo>
                    <a:pt x="441" y="432"/>
                  </a:lnTo>
                  <a:cubicBezTo>
                    <a:pt x="358" y="330"/>
                    <a:pt x="279" y="228"/>
                    <a:pt x="205" y="117"/>
                  </a:cubicBezTo>
                  <a:close/>
                  <a:moveTo>
                    <a:pt x="1" y="1"/>
                  </a:moveTo>
                  <a:cubicBezTo>
                    <a:pt x="126" y="223"/>
                    <a:pt x="270" y="423"/>
                    <a:pt x="451" y="604"/>
                  </a:cubicBezTo>
                  <a:cubicBezTo>
                    <a:pt x="618" y="395"/>
                    <a:pt x="790" y="200"/>
                    <a:pt x="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 flipH="1">
              <a:off x="4826521" y="826338"/>
              <a:ext cx="170758" cy="90410"/>
            </a:xfrm>
            <a:custGeom>
              <a:avLst/>
              <a:gdLst/>
              <a:ahLst/>
              <a:cxnLst/>
              <a:rect l="l" t="t" r="r" b="b"/>
              <a:pathLst>
                <a:path w="1528" h="809" extrusionOk="0">
                  <a:moveTo>
                    <a:pt x="803" y="168"/>
                  </a:moveTo>
                  <a:cubicBezTo>
                    <a:pt x="906" y="307"/>
                    <a:pt x="1022" y="432"/>
                    <a:pt x="1138" y="553"/>
                  </a:cubicBezTo>
                  <a:cubicBezTo>
                    <a:pt x="1184" y="590"/>
                    <a:pt x="1226" y="632"/>
                    <a:pt x="1263" y="674"/>
                  </a:cubicBezTo>
                  <a:lnTo>
                    <a:pt x="274" y="618"/>
                  </a:lnTo>
                  <a:cubicBezTo>
                    <a:pt x="441" y="465"/>
                    <a:pt x="618" y="316"/>
                    <a:pt x="803" y="168"/>
                  </a:cubicBezTo>
                  <a:close/>
                  <a:moveTo>
                    <a:pt x="831" y="1"/>
                  </a:moveTo>
                  <a:cubicBezTo>
                    <a:pt x="544" y="228"/>
                    <a:pt x="265" y="465"/>
                    <a:pt x="0" y="716"/>
                  </a:cubicBezTo>
                  <a:cubicBezTo>
                    <a:pt x="511" y="743"/>
                    <a:pt x="1017" y="771"/>
                    <a:pt x="1528" y="808"/>
                  </a:cubicBezTo>
                  <a:cubicBezTo>
                    <a:pt x="1309" y="530"/>
                    <a:pt x="1031" y="298"/>
                    <a:pt x="8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 flipH="1">
              <a:off x="4779362" y="786442"/>
              <a:ext cx="267759" cy="165621"/>
            </a:xfrm>
            <a:custGeom>
              <a:avLst/>
              <a:gdLst/>
              <a:ahLst/>
              <a:cxnLst/>
              <a:rect l="l" t="t" r="r" b="b"/>
              <a:pathLst>
                <a:path w="2396" h="1482" extrusionOk="0">
                  <a:moveTo>
                    <a:pt x="1296" y="126"/>
                  </a:moveTo>
                  <a:cubicBezTo>
                    <a:pt x="1328" y="126"/>
                    <a:pt x="1366" y="149"/>
                    <a:pt x="1384" y="177"/>
                  </a:cubicBezTo>
                  <a:cubicBezTo>
                    <a:pt x="1616" y="576"/>
                    <a:pt x="2001" y="850"/>
                    <a:pt x="2252" y="1235"/>
                  </a:cubicBezTo>
                  <a:cubicBezTo>
                    <a:pt x="2294" y="1286"/>
                    <a:pt x="2247" y="1374"/>
                    <a:pt x="2178" y="1374"/>
                  </a:cubicBezTo>
                  <a:cubicBezTo>
                    <a:pt x="1528" y="1333"/>
                    <a:pt x="878" y="1295"/>
                    <a:pt x="233" y="1258"/>
                  </a:cubicBezTo>
                  <a:lnTo>
                    <a:pt x="228" y="1258"/>
                  </a:lnTo>
                  <a:cubicBezTo>
                    <a:pt x="214" y="1258"/>
                    <a:pt x="205" y="1258"/>
                    <a:pt x="191" y="1249"/>
                  </a:cubicBezTo>
                  <a:cubicBezTo>
                    <a:pt x="177" y="1244"/>
                    <a:pt x="163" y="1235"/>
                    <a:pt x="154" y="1221"/>
                  </a:cubicBezTo>
                  <a:cubicBezTo>
                    <a:pt x="131" y="1193"/>
                    <a:pt x="117" y="1151"/>
                    <a:pt x="135" y="1119"/>
                  </a:cubicBezTo>
                  <a:cubicBezTo>
                    <a:pt x="140" y="1100"/>
                    <a:pt x="154" y="1086"/>
                    <a:pt x="168" y="1077"/>
                  </a:cubicBezTo>
                  <a:cubicBezTo>
                    <a:pt x="507" y="734"/>
                    <a:pt x="864" y="427"/>
                    <a:pt x="1249" y="135"/>
                  </a:cubicBezTo>
                  <a:cubicBezTo>
                    <a:pt x="1259" y="126"/>
                    <a:pt x="1277" y="126"/>
                    <a:pt x="1296" y="126"/>
                  </a:cubicBezTo>
                  <a:close/>
                  <a:moveTo>
                    <a:pt x="1301" y="0"/>
                  </a:moveTo>
                  <a:cubicBezTo>
                    <a:pt x="1259" y="0"/>
                    <a:pt x="1222" y="10"/>
                    <a:pt x="1184" y="37"/>
                  </a:cubicBezTo>
                  <a:cubicBezTo>
                    <a:pt x="767" y="358"/>
                    <a:pt x="414" y="664"/>
                    <a:pt x="98" y="980"/>
                  </a:cubicBezTo>
                  <a:cubicBezTo>
                    <a:pt x="70" y="1003"/>
                    <a:pt x="47" y="1026"/>
                    <a:pt x="38" y="1059"/>
                  </a:cubicBezTo>
                  <a:cubicBezTo>
                    <a:pt x="1" y="1133"/>
                    <a:pt x="15" y="1221"/>
                    <a:pt x="66" y="1291"/>
                  </a:cubicBezTo>
                  <a:cubicBezTo>
                    <a:pt x="89" y="1319"/>
                    <a:pt x="117" y="1342"/>
                    <a:pt x="159" y="1356"/>
                  </a:cubicBezTo>
                  <a:cubicBezTo>
                    <a:pt x="182" y="1365"/>
                    <a:pt x="205" y="1365"/>
                    <a:pt x="233" y="1365"/>
                  </a:cubicBezTo>
                  <a:lnTo>
                    <a:pt x="2164" y="1481"/>
                  </a:lnTo>
                  <a:lnTo>
                    <a:pt x="2178" y="1481"/>
                  </a:lnTo>
                  <a:cubicBezTo>
                    <a:pt x="2252" y="1481"/>
                    <a:pt x="2322" y="1444"/>
                    <a:pt x="2359" y="1374"/>
                  </a:cubicBezTo>
                  <a:cubicBezTo>
                    <a:pt x="2396" y="1305"/>
                    <a:pt x="2391" y="1221"/>
                    <a:pt x="2350" y="1161"/>
                  </a:cubicBezTo>
                  <a:cubicBezTo>
                    <a:pt x="2234" y="975"/>
                    <a:pt x="2080" y="803"/>
                    <a:pt x="1927" y="650"/>
                  </a:cubicBezTo>
                  <a:cubicBezTo>
                    <a:pt x="1760" y="474"/>
                    <a:pt x="1602" y="311"/>
                    <a:pt x="1491" y="107"/>
                  </a:cubicBezTo>
                  <a:cubicBezTo>
                    <a:pt x="1458" y="42"/>
                    <a:pt x="1384" y="0"/>
                    <a:pt x="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 flipH="1">
              <a:off x="5744133" y="824327"/>
              <a:ext cx="131421" cy="98680"/>
            </a:xfrm>
            <a:custGeom>
              <a:avLst/>
              <a:gdLst/>
              <a:ahLst/>
              <a:cxnLst/>
              <a:rect l="l" t="t" r="r" b="b"/>
              <a:pathLst>
                <a:path w="1176" h="883" extrusionOk="0">
                  <a:moveTo>
                    <a:pt x="581" y="209"/>
                  </a:moveTo>
                  <a:cubicBezTo>
                    <a:pt x="651" y="325"/>
                    <a:pt x="730" y="436"/>
                    <a:pt x="813" y="548"/>
                  </a:cubicBezTo>
                  <a:cubicBezTo>
                    <a:pt x="869" y="618"/>
                    <a:pt x="920" y="687"/>
                    <a:pt x="966" y="761"/>
                  </a:cubicBezTo>
                  <a:lnTo>
                    <a:pt x="549" y="752"/>
                  </a:lnTo>
                  <a:lnTo>
                    <a:pt x="205" y="738"/>
                  </a:lnTo>
                  <a:cubicBezTo>
                    <a:pt x="321" y="557"/>
                    <a:pt x="446" y="385"/>
                    <a:pt x="581" y="209"/>
                  </a:cubicBezTo>
                  <a:close/>
                  <a:moveTo>
                    <a:pt x="590" y="0"/>
                  </a:moveTo>
                  <a:cubicBezTo>
                    <a:pt x="381" y="274"/>
                    <a:pt x="187" y="553"/>
                    <a:pt x="1" y="850"/>
                  </a:cubicBezTo>
                  <a:cubicBezTo>
                    <a:pt x="395" y="859"/>
                    <a:pt x="790" y="873"/>
                    <a:pt x="1175" y="882"/>
                  </a:cubicBezTo>
                  <a:cubicBezTo>
                    <a:pt x="1003" y="576"/>
                    <a:pt x="753" y="316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9"/>
            <p:cNvSpPr/>
            <p:nvPr/>
          </p:nvSpPr>
          <p:spPr>
            <a:xfrm flipH="1">
              <a:off x="5715077" y="795717"/>
              <a:ext cx="189979" cy="152099"/>
            </a:xfrm>
            <a:custGeom>
              <a:avLst/>
              <a:gdLst/>
              <a:ahLst/>
              <a:cxnLst/>
              <a:rect l="l" t="t" r="r" b="b"/>
              <a:pathLst>
                <a:path w="1700" h="1361" extrusionOk="0">
                  <a:moveTo>
                    <a:pt x="868" y="131"/>
                  </a:moveTo>
                  <a:cubicBezTo>
                    <a:pt x="882" y="131"/>
                    <a:pt x="901" y="135"/>
                    <a:pt x="905" y="154"/>
                  </a:cubicBezTo>
                  <a:cubicBezTo>
                    <a:pt x="1082" y="525"/>
                    <a:pt x="1384" y="813"/>
                    <a:pt x="1565" y="1175"/>
                  </a:cubicBezTo>
                  <a:cubicBezTo>
                    <a:pt x="1588" y="1198"/>
                    <a:pt x="1569" y="1240"/>
                    <a:pt x="1527" y="1240"/>
                  </a:cubicBezTo>
                  <a:cubicBezTo>
                    <a:pt x="1077" y="1226"/>
                    <a:pt x="627" y="1208"/>
                    <a:pt x="177" y="1198"/>
                  </a:cubicBezTo>
                  <a:cubicBezTo>
                    <a:pt x="158" y="1198"/>
                    <a:pt x="149" y="1194"/>
                    <a:pt x="140" y="1180"/>
                  </a:cubicBezTo>
                  <a:cubicBezTo>
                    <a:pt x="130" y="1171"/>
                    <a:pt x="126" y="1147"/>
                    <a:pt x="135" y="1129"/>
                  </a:cubicBezTo>
                  <a:cubicBezTo>
                    <a:pt x="344" y="781"/>
                    <a:pt x="576" y="456"/>
                    <a:pt x="831" y="140"/>
                  </a:cubicBezTo>
                  <a:cubicBezTo>
                    <a:pt x="836" y="131"/>
                    <a:pt x="854" y="131"/>
                    <a:pt x="868" y="131"/>
                  </a:cubicBezTo>
                  <a:close/>
                  <a:moveTo>
                    <a:pt x="868" y="1"/>
                  </a:moveTo>
                  <a:cubicBezTo>
                    <a:pt x="822" y="1"/>
                    <a:pt x="775" y="24"/>
                    <a:pt x="743" y="61"/>
                  </a:cubicBezTo>
                  <a:cubicBezTo>
                    <a:pt x="474" y="395"/>
                    <a:pt x="242" y="730"/>
                    <a:pt x="37" y="1064"/>
                  </a:cubicBezTo>
                  <a:lnTo>
                    <a:pt x="37" y="1068"/>
                  </a:lnTo>
                  <a:cubicBezTo>
                    <a:pt x="0" y="1133"/>
                    <a:pt x="10" y="1203"/>
                    <a:pt x="56" y="1263"/>
                  </a:cubicBezTo>
                  <a:cubicBezTo>
                    <a:pt x="84" y="1296"/>
                    <a:pt x="130" y="1319"/>
                    <a:pt x="177" y="1319"/>
                  </a:cubicBezTo>
                  <a:lnTo>
                    <a:pt x="1430" y="1361"/>
                  </a:lnTo>
                  <a:lnTo>
                    <a:pt x="1527" y="1361"/>
                  </a:lnTo>
                  <a:cubicBezTo>
                    <a:pt x="1583" y="1361"/>
                    <a:pt x="1639" y="1333"/>
                    <a:pt x="1667" y="1287"/>
                  </a:cubicBezTo>
                  <a:cubicBezTo>
                    <a:pt x="1695" y="1231"/>
                    <a:pt x="1699" y="1175"/>
                    <a:pt x="1671" y="1124"/>
                  </a:cubicBezTo>
                  <a:cubicBezTo>
                    <a:pt x="1578" y="929"/>
                    <a:pt x="1462" y="767"/>
                    <a:pt x="1346" y="614"/>
                  </a:cubicBezTo>
                  <a:cubicBezTo>
                    <a:pt x="1221" y="437"/>
                    <a:pt x="1105" y="275"/>
                    <a:pt x="1017" y="94"/>
                  </a:cubicBezTo>
                  <a:cubicBezTo>
                    <a:pt x="994" y="38"/>
                    <a:pt x="933" y="1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9"/>
            <p:cNvSpPr/>
            <p:nvPr/>
          </p:nvSpPr>
          <p:spPr>
            <a:xfrm flipH="1">
              <a:off x="5593712" y="793147"/>
              <a:ext cx="189979" cy="150534"/>
            </a:xfrm>
            <a:custGeom>
              <a:avLst/>
              <a:gdLst/>
              <a:ahLst/>
              <a:cxnLst/>
              <a:rect l="l" t="t" r="r" b="b"/>
              <a:pathLst>
                <a:path w="1700" h="1347" extrusionOk="0">
                  <a:moveTo>
                    <a:pt x="181" y="117"/>
                  </a:moveTo>
                  <a:cubicBezTo>
                    <a:pt x="627" y="131"/>
                    <a:pt x="1082" y="149"/>
                    <a:pt x="1528" y="158"/>
                  </a:cubicBezTo>
                  <a:cubicBezTo>
                    <a:pt x="1546" y="158"/>
                    <a:pt x="1555" y="163"/>
                    <a:pt x="1560" y="177"/>
                  </a:cubicBezTo>
                  <a:cubicBezTo>
                    <a:pt x="1574" y="191"/>
                    <a:pt x="1579" y="219"/>
                    <a:pt x="1569" y="233"/>
                  </a:cubicBezTo>
                  <a:cubicBezTo>
                    <a:pt x="1361" y="590"/>
                    <a:pt x="1128" y="915"/>
                    <a:pt x="873" y="1226"/>
                  </a:cubicBezTo>
                  <a:cubicBezTo>
                    <a:pt x="864" y="1240"/>
                    <a:pt x="845" y="1240"/>
                    <a:pt x="836" y="1240"/>
                  </a:cubicBezTo>
                  <a:cubicBezTo>
                    <a:pt x="817" y="1240"/>
                    <a:pt x="803" y="1231"/>
                    <a:pt x="794" y="1217"/>
                  </a:cubicBezTo>
                  <a:cubicBezTo>
                    <a:pt x="622" y="845"/>
                    <a:pt x="321" y="553"/>
                    <a:pt x="140" y="196"/>
                  </a:cubicBezTo>
                  <a:cubicBezTo>
                    <a:pt x="121" y="163"/>
                    <a:pt x="140" y="117"/>
                    <a:pt x="181" y="117"/>
                  </a:cubicBezTo>
                  <a:close/>
                  <a:moveTo>
                    <a:pt x="177" y="1"/>
                  </a:moveTo>
                  <a:cubicBezTo>
                    <a:pt x="116" y="1"/>
                    <a:pt x="65" y="28"/>
                    <a:pt x="38" y="75"/>
                  </a:cubicBezTo>
                  <a:cubicBezTo>
                    <a:pt x="5" y="131"/>
                    <a:pt x="0" y="186"/>
                    <a:pt x="28" y="242"/>
                  </a:cubicBezTo>
                  <a:cubicBezTo>
                    <a:pt x="121" y="418"/>
                    <a:pt x="237" y="581"/>
                    <a:pt x="353" y="739"/>
                  </a:cubicBezTo>
                  <a:cubicBezTo>
                    <a:pt x="483" y="915"/>
                    <a:pt x="599" y="1078"/>
                    <a:pt x="687" y="1254"/>
                  </a:cubicBezTo>
                  <a:cubicBezTo>
                    <a:pt x="711" y="1314"/>
                    <a:pt x="766" y="1347"/>
                    <a:pt x="836" y="1347"/>
                  </a:cubicBezTo>
                  <a:cubicBezTo>
                    <a:pt x="882" y="1347"/>
                    <a:pt x="929" y="1324"/>
                    <a:pt x="957" y="1291"/>
                  </a:cubicBezTo>
                  <a:cubicBezTo>
                    <a:pt x="1231" y="952"/>
                    <a:pt x="1463" y="623"/>
                    <a:pt x="1667" y="288"/>
                  </a:cubicBezTo>
                  <a:lnTo>
                    <a:pt x="1667" y="279"/>
                  </a:lnTo>
                  <a:cubicBezTo>
                    <a:pt x="1699" y="223"/>
                    <a:pt x="1695" y="145"/>
                    <a:pt x="1648" y="93"/>
                  </a:cubicBezTo>
                  <a:cubicBezTo>
                    <a:pt x="1620" y="70"/>
                    <a:pt x="1574" y="47"/>
                    <a:pt x="1528" y="47"/>
                  </a:cubicBezTo>
                  <a:lnTo>
                    <a:pt x="1430" y="42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 flipH="1">
              <a:off x="5622768" y="818068"/>
              <a:ext cx="131868" cy="98680"/>
            </a:xfrm>
            <a:custGeom>
              <a:avLst/>
              <a:gdLst/>
              <a:ahLst/>
              <a:cxnLst/>
              <a:rect l="l" t="t" r="r" b="b"/>
              <a:pathLst>
                <a:path w="1180" h="883" extrusionOk="0">
                  <a:moveTo>
                    <a:pt x="209" y="121"/>
                  </a:moveTo>
                  <a:lnTo>
                    <a:pt x="971" y="144"/>
                  </a:lnTo>
                  <a:cubicBezTo>
                    <a:pt x="854" y="325"/>
                    <a:pt x="734" y="497"/>
                    <a:pt x="599" y="674"/>
                  </a:cubicBezTo>
                  <a:cubicBezTo>
                    <a:pt x="530" y="557"/>
                    <a:pt x="451" y="446"/>
                    <a:pt x="367" y="335"/>
                  </a:cubicBezTo>
                  <a:cubicBezTo>
                    <a:pt x="316" y="260"/>
                    <a:pt x="265" y="191"/>
                    <a:pt x="209" y="121"/>
                  </a:cubicBezTo>
                  <a:close/>
                  <a:moveTo>
                    <a:pt x="0" y="0"/>
                  </a:moveTo>
                  <a:cubicBezTo>
                    <a:pt x="172" y="307"/>
                    <a:pt x="418" y="567"/>
                    <a:pt x="581" y="882"/>
                  </a:cubicBezTo>
                  <a:cubicBezTo>
                    <a:pt x="799" y="609"/>
                    <a:pt x="998" y="330"/>
                    <a:pt x="1179" y="33"/>
                  </a:cubicBezTo>
                  <a:cubicBezTo>
                    <a:pt x="785" y="24"/>
                    <a:pt x="390" y="1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 flipH="1">
              <a:off x="7564942" y="776607"/>
              <a:ext cx="237698" cy="210658"/>
            </a:xfrm>
            <a:custGeom>
              <a:avLst/>
              <a:gdLst/>
              <a:ahLst/>
              <a:cxnLst/>
              <a:rect l="l" t="t" r="r" b="b"/>
              <a:pathLst>
                <a:path w="2127" h="1885" extrusionOk="0">
                  <a:moveTo>
                    <a:pt x="1077" y="116"/>
                  </a:moveTo>
                  <a:cubicBezTo>
                    <a:pt x="1514" y="116"/>
                    <a:pt x="1867" y="469"/>
                    <a:pt x="1867" y="905"/>
                  </a:cubicBezTo>
                  <a:cubicBezTo>
                    <a:pt x="1867" y="1230"/>
                    <a:pt x="1667" y="1509"/>
                    <a:pt x="1388" y="1629"/>
                  </a:cubicBezTo>
                  <a:lnTo>
                    <a:pt x="1936" y="1629"/>
                  </a:lnTo>
                  <a:cubicBezTo>
                    <a:pt x="2034" y="1629"/>
                    <a:pt x="2034" y="1769"/>
                    <a:pt x="1941" y="1769"/>
                  </a:cubicBezTo>
                  <a:lnTo>
                    <a:pt x="172" y="1769"/>
                  </a:lnTo>
                  <a:cubicBezTo>
                    <a:pt x="84" y="1769"/>
                    <a:pt x="84" y="1629"/>
                    <a:pt x="172" y="1629"/>
                  </a:cubicBezTo>
                  <a:lnTo>
                    <a:pt x="766" y="1629"/>
                  </a:lnTo>
                  <a:cubicBezTo>
                    <a:pt x="488" y="1509"/>
                    <a:pt x="288" y="1230"/>
                    <a:pt x="288" y="905"/>
                  </a:cubicBezTo>
                  <a:cubicBezTo>
                    <a:pt x="288" y="469"/>
                    <a:pt x="641" y="116"/>
                    <a:pt x="1077" y="116"/>
                  </a:cubicBezTo>
                  <a:close/>
                  <a:moveTo>
                    <a:pt x="1082" y="0"/>
                  </a:moveTo>
                  <a:cubicBezTo>
                    <a:pt x="585" y="0"/>
                    <a:pt x="177" y="404"/>
                    <a:pt x="177" y="905"/>
                  </a:cubicBezTo>
                  <a:cubicBezTo>
                    <a:pt x="177" y="1137"/>
                    <a:pt x="265" y="1351"/>
                    <a:pt x="418" y="1513"/>
                  </a:cubicBezTo>
                  <a:lnTo>
                    <a:pt x="177" y="1513"/>
                  </a:lnTo>
                  <a:cubicBezTo>
                    <a:pt x="75" y="1513"/>
                    <a:pt x="1" y="1597"/>
                    <a:pt x="1" y="1699"/>
                  </a:cubicBezTo>
                  <a:cubicBezTo>
                    <a:pt x="1" y="1806"/>
                    <a:pt x="79" y="1885"/>
                    <a:pt x="177" y="1885"/>
                  </a:cubicBezTo>
                  <a:lnTo>
                    <a:pt x="1950" y="1885"/>
                  </a:lnTo>
                  <a:cubicBezTo>
                    <a:pt x="2052" y="1885"/>
                    <a:pt x="2126" y="1806"/>
                    <a:pt x="2126" y="1699"/>
                  </a:cubicBezTo>
                  <a:cubicBezTo>
                    <a:pt x="2126" y="1597"/>
                    <a:pt x="2048" y="1513"/>
                    <a:pt x="1941" y="1513"/>
                  </a:cubicBezTo>
                  <a:lnTo>
                    <a:pt x="1750" y="1513"/>
                  </a:lnTo>
                  <a:cubicBezTo>
                    <a:pt x="1904" y="1351"/>
                    <a:pt x="1987" y="1137"/>
                    <a:pt x="1987" y="905"/>
                  </a:cubicBezTo>
                  <a:cubicBezTo>
                    <a:pt x="1987" y="404"/>
                    <a:pt x="1583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 flipH="1">
              <a:off x="7610089" y="806111"/>
              <a:ext cx="142708" cy="142823"/>
            </a:xfrm>
            <a:custGeom>
              <a:avLst/>
              <a:gdLst/>
              <a:ahLst/>
              <a:cxnLst/>
              <a:rect l="l" t="t" r="r" b="b"/>
              <a:pathLst>
                <a:path w="1277" h="1278" extrusionOk="0">
                  <a:moveTo>
                    <a:pt x="636" y="112"/>
                  </a:moveTo>
                  <a:cubicBezTo>
                    <a:pt x="924" y="112"/>
                    <a:pt x="1161" y="344"/>
                    <a:pt x="1161" y="637"/>
                  </a:cubicBezTo>
                  <a:cubicBezTo>
                    <a:pt x="1161" y="924"/>
                    <a:pt x="924" y="1157"/>
                    <a:pt x="636" y="1157"/>
                  </a:cubicBezTo>
                  <a:cubicBezTo>
                    <a:pt x="353" y="1157"/>
                    <a:pt x="116" y="924"/>
                    <a:pt x="116" y="637"/>
                  </a:cubicBezTo>
                  <a:cubicBezTo>
                    <a:pt x="116" y="349"/>
                    <a:pt x="348" y="112"/>
                    <a:pt x="636" y="112"/>
                  </a:cubicBezTo>
                  <a:close/>
                  <a:moveTo>
                    <a:pt x="636" y="1"/>
                  </a:moveTo>
                  <a:cubicBezTo>
                    <a:pt x="288" y="1"/>
                    <a:pt x="0" y="288"/>
                    <a:pt x="0" y="641"/>
                  </a:cubicBezTo>
                  <a:cubicBezTo>
                    <a:pt x="0" y="989"/>
                    <a:pt x="283" y="1277"/>
                    <a:pt x="636" y="1277"/>
                  </a:cubicBezTo>
                  <a:cubicBezTo>
                    <a:pt x="984" y="1273"/>
                    <a:pt x="1277" y="989"/>
                    <a:pt x="1277" y="641"/>
                  </a:cubicBezTo>
                  <a:cubicBezTo>
                    <a:pt x="1277" y="293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6" name="Google Shape;2466;p59"/>
            <p:cNvCxnSpPr/>
            <p:nvPr/>
          </p:nvCxnSpPr>
          <p:spPr>
            <a:xfrm>
              <a:off x="4626325" y="1076675"/>
              <a:ext cx="380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59"/>
            <p:cNvCxnSpPr/>
            <p:nvPr/>
          </p:nvCxnSpPr>
          <p:spPr>
            <a:xfrm>
              <a:off x="4626325" y="691125"/>
              <a:ext cx="380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8" name="Google Shape;2468;p59"/>
          <p:cNvGrpSpPr/>
          <p:nvPr/>
        </p:nvGrpSpPr>
        <p:grpSpPr>
          <a:xfrm>
            <a:off x="4626325" y="4218450"/>
            <a:ext cx="3804450" cy="385550"/>
            <a:chOff x="4626325" y="1264725"/>
            <a:chExt cx="3804450" cy="385550"/>
          </a:xfrm>
        </p:grpSpPr>
        <p:sp>
          <p:nvSpPr>
            <p:cNvPr id="2469" name="Google Shape;2469;p59"/>
            <p:cNvSpPr/>
            <p:nvPr/>
          </p:nvSpPr>
          <p:spPr>
            <a:xfrm flipH="1">
              <a:off x="5666191" y="1363795"/>
              <a:ext cx="47773" cy="80640"/>
            </a:xfrm>
            <a:custGeom>
              <a:avLst/>
              <a:gdLst/>
              <a:ahLst/>
              <a:cxnLst/>
              <a:rect l="l" t="t" r="r" b="b"/>
              <a:pathLst>
                <a:path w="391" h="660" extrusionOk="0">
                  <a:moveTo>
                    <a:pt x="191" y="112"/>
                  </a:moveTo>
                  <a:cubicBezTo>
                    <a:pt x="214" y="112"/>
                    <a:pt x="228" y="121"/>
                    <a:pt x="232" y="121"/>
                  </a:cubicBezTo>
                  <a:cubicBezTo>
                    <a:pt x="246" y="131"/>
                    <a:pt x="246" y="191"/>
                    <a:pt x="223" y="302"/>
                  </a:cubicBezTo>
                  <a:cubicBezTo>
                    <a:pt x="209" y="349"/>
                    <a:pt x="200" y="395"/>
                    <a:pt x="186" y="432"/>
                  </a:cubicBezTo>
                  <a:cubicBezTo>
                    <a:pt x="181" y="423"/>
                    <a:pt x="167" y="405"/>
                    <a:pt x="163" y="386"/>
                  </a:cubicBezTo>
                  <a:cubicBezTo>
                    <a:pt x="130" y="307"/>
                    <a:pt x="116" y="214"/>
                    <a:pt x="130" y="126"/>
                  </a:cubicBezTo>
                  <a:lnTo>
                    <a:pt x="130" y="121"/>
                  </a:lnTo>
                  <a:lnTo>
                    <a:pt x="135" y="121"/>
                  </a:lnTo>
                  <a:cubicBezTo>
                    <a:pt x="158" y="112"/>
                    <a:pt x="177" y="112"/>
                    <a:pt x="191" y="112"/>
                  </a:cubicBezTo>
                  <a:close/>
                  <a:moveTo>
                    <a:pt x="191" y="1"/>
                  </a:moveTo>
                  <a:cubicBezTo>
                    <a:pt x="167" y="1"/>
                    <a:pt x="140" y="5"/>
                    <a:pt x="116" y="5"/>
                  </a:cubicBezTo>
                  <a:cubicBezTo>
                    <a:pt x="47" y="15"/>
                    <a:pt x="23" y="47"/>
                    <a:pt x="19" y="107"/>
                  </a:cubicBezTo>
                  <a:cubicBezTo>
                    <a:pt x="0" y="219"/>
                    <a:pt x="19" y="330"/>
                    <a:pt x="65" y="428"/>
                  </a:cubicBezTo>
                  <a:cubicBezTo>
                    <a:pt x="107" y="525"/>
                    <a:pt x="177" y="586"/>
                    <a:pt x="237" y="660"/>
                  </a:cubicBezTo>
                  <a:cubicBezTo>
                    <a:pt x="279" y="548"/>
                    <a:pt x="321" y="442"/>
                    <a:pt x="344" y="326"/>
                  </a:cubicBezTo>
                  <a:cubicBezTo>
                    <a:pt x="353" y="237"/>
                    <a:pt x="390" y="84"/>
                    <a:pt x="293" y="24"/>
                  </a:cubicBezTo>
                  <a:cubicBezTo>
                    <a:pt x="260" y="5"/>
                    <a:pt x="22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9"/>
            <p:cNvSpPr/>
            <p:nvPr/>
          </p:nvSpPr>
          <p:spPr>
            <a:xfrm flipH="1">
              <a:off x="5589095" y="1332028"/>
              <a:ext cx="184984" cy="279187"/>
            </a:xfrm>
            <a:custGeom>
              <a:avLst/>
              <a:gdLst/>
              <a:ahLst/>
              <a:cxnLst/>
              <a:rect l="l" t="t" r="r" b="b"/>
              <a:pathLst>
                <a:path w="1514" h="2285" extrusionOk="0">
                  <a:moveTo>
                    <a:pt x="692" y="126"/>
                  </a:moveTo>
                  <a:cubicBezTo>
                    <a:pt x="775" y="126"/>
                    <a:pt x="868" y="149"/>
                    <a:pt x="933" y="219"/>
                  </a:cubicBezTo>
                  <a:cubicBezTo>
                    <a:pt x="1007" y="302"/>
                    <a:pt x="1017" y="428"/>
                    <a:pt x="998" y="530"/>
                  </a:cubicBezTo>
                  <a:cubicBezTo>
                    <a:pt x="975" y="692"/>
                    <a:pt x="919" y="850"/>
                    <a:pt x="864" y="999"/>
                  </a:cubicBezTo>
                  <a:cubicBezTo>
                    <a:pt x="854" y="1031"/>
                    <a:pt x="831" y="1041"/>
                    <a:pt x="803" y="1045"/>
                  </a:cubicBezTo>
                  <a:cubicBezTo>
                    <a:pt x="822" y="1101"/>
                    <a:pt x="817" y="1157"/>
                    <a:pt x="817" y="1212"/>
                  </a:cubicBezTo>
                  <a:cubicBezTo>
                    <a:pt x="989" y="1203"/>
                    <a:pt x="1165" y="1203"/>
                    <a:pt x="1337" y="1198"/>
                  </a:cubicBezTo>
                  <a:cubicBezTo>
                    <a:pt x="1338" y="1198"/>
                    <a:pt x="1340" y="1198"/>
                    <a:pt x="1341" y="1198"/>
                  </a:cubicBezTo>
                  <a:cubicBezTo>
                    <a:pt x="1421" y="1198"/>
                    <a:pt x="1419" y="1338"/>
                    <a:pt x="1328" y="1342"/>
                  </a:cubicBezTo>
                  <a:cubicBezTo>
                    <a:pt x="1156" y="1352"/>
                    <a:pt x="980" y="1352"/>
                    <a:pt x="808" y="1356"/>
                  </a:cubicBezTo>
                  <a:cubicBezTo>
                    <a:pt x="799" y="1598"/>
                    <a:pt x="799" y="1848"/>
                    <a:pt x="794" y="2090"/>
                  </a:cubicBezTo>
                  <a:cubicBezTo>
                    <a:pt x="794" y="2141"/>
                    <a:pt x="761" y="2159"/>
                    <a:pt x="720" y="2159"/>
                  </a:cubicBezTo>
                  <a:cubicBezTo>
                    <a:pt x="683" y="2159"/>
                    <a:pt x="645" y="2141"/>
                    <a:pt x="650" y="2090"/>
                  </a:cubicBezTo>
                  <a:cubicBezTo>
                    <a:pt x="650" y="1909"/>
                    <a:pt x="655" y="1714"/>
                    <a:pt x="655" y="1528"/>
                  </a:cubicBezTo>
                  <a:lnTo>
                    <a:pt x="655" y="1361"/>
                  </a:lnTo>
                  <a:cubicBezTo>
                    <a:pt x="497" y="1365"/>
                    <a:pt x="344" y="1365"/>
                    <a:pt x="191" y="1375"/>
                  </a:cubicBezTo>
                  <a:cubicBezTo>
                    <a:pt x="98" y="1375"/>
                    <a:pt x="98" y="1226"/>
                    <a:pt x="191" y="1226"/>
                  </a:cubicBezTo>
                  <a:cubicBezTo>
                    <a:pt x="348" y="1222"/>
                    <a:pt x="506" y="1222"/>
                    <a:pt x="659" y="1217"/>
                  </a:cubicBezTo>
                  <a:cubicBezTo>
                    <a:pt x="659" y="1147"/>
                    <a:pt x="669" y="1087"/>
                    <a:pt x="613" y="1031"/>
                  </a:cubicBezTo>
                  <a:cubicBezTo>
                    <a:pt x="529" y="934"/>
                    <a:pt x="450" y="846"/>
                    <a:pt x="404" y="725"/>
                  </a:cubicBezTo>
                  <a:cubicBezTo>
                    <a:pt x="358" y="600"/>
                    <a:pt x="348" y="470"/>
                    <a:pt x="372" y="340"/>
                  </a:cubicBezTo>
                  <a:cubicBezTo>
                    <a:pt x="395" y="205"/>
                    <a:pt x="474" y="149"/>
                    <a:pt x="604" y="131"/>
                  </a:cubicBezTo>
                  <a:cubicBezTo>
                    <a:pt x="632" y="126"/>
                    <a:pt x="659" y="126"/>
                    <a:pt x="692" y="126"/>
                  </a:cubicBezTo>
                  <a:close/>
                  <a:moveTo>
                    <a:pt x="678" y="1"/>
                  </a:moveTo>
                  <a:cubicBezTo>
                    <a:pt x="645" y="1"/>
                    <a:pt x="608" y="1"/>
                    <a:pt x="576" y="10"/>
                  </a:cubicBezTo>
                  <a:cubicBezTo>
                    <a:pt x="390" y="38"/>
                    <a:pt x="279" y="135"/>
                    <a:pt x="251" y="312"/>
                  </a:cubicBezTo>
                  <a:cubicBezTo>
                    <a:pt x="228" y="460"/>
                    <a:pt x="237" y="614"/>
                    <a:pt x="288" y="757"/>
                  </a:cubicBezTo>
                  <a:cubicBezTo>
                    <a:pt x="344" y="897"/>
                    <a:pt x="423" y="989"/>
                    <a:pt x="515" y="1101"/>
                  </a:cubicBezTo>
                  <a:lnTo>
                    <a:pt x="334" y="1106"/>
                  </a:lnTo>
                  <a:lnTo>
                    <a:pt x="186" y="1110"/>
                  </a:lnTo>
                  <a:cubicBezTo>
                    <a:pt x="79" y="1110"/>
                    <a:pt x="0" y="1198"/>
                    <a:pt x="0" y="1305"/>
                  </a:cubicBezTo>
                  <a:cubicBezTo>
                    <a:pt x="0" y="1407"/>
                    <a:pt x="79" y="1491"/>
                    <a:pt x="186" y="1491"/>
                  </a:cubicBezTo>
                  <a:lnTo>
                    <a:pt x="191" y="1491"/>
                  </a:lnTo>
                  <a:lnTo>
                    <a:pt x="423" y="1482"/>
                  </a:lnTo>
                  <a:lnTo>
                    <a:pt x="534" y="1482"/>
                  </a:lnTo>
                  <a:lnTo>
                    <a:pt x="534" y="1528"/>
                  </a:lnTo>
                  <a:lnTo>
                    <a:pt x="529" y="2090"/>
                  </a:lnTo>
                  <a:cubicBezTo>
                    <a:pt x="529" y="2145"/>
                    <a:pt x="543" y="2192"/>
                    <a:pt x="580" y="2224"/>
                  </a:cubicBezTo>
                  <a:cubicBezTo>
                    <a:pt x="613" y="2261"/>
                    <a:pt x="669" y="2285"/>
                    <a:pt x="715" y="2285"/>
                  </a:cubicBezTo>
                  <a:cubicBezTo>
                    <a:pt x="817" y="2285"/>
                    <a:pt x="905" y="2201"/>
                    <a:pt x="905" y="2099"/>
                  </a:cubicBezTo>
                  <a:lnTo>
                    <a:pt x="910" y="1728"/>
                  </a:lnTo>
                  <a:lnTo>
                    <a:pt x="915" y="1472"/>
                  </a:lnTo>
                  <a:lnTo>
                    <a:pt x="1068" y="1468"/>
                  </a:lnTo>
                  <a:lnTo>
                    <a:pt x="1328" y="1458"/>
                  </a:lnTo>
                  <a:cubicBezTo>
                    <a:pt x="1435" y="1458"/>
                    <a:pt x="1513" y="1375"/>
                    <a:pt x="1513" y="1268"/>
                  </a:cubicBezTo>
                  <a:cubicBezTo>
                    <a:pt x="1513" y="1157"/>
                    <a:pt x="1435" y="1078"/>
                    <a:pt x="1328" y="1078"/>
                  </a:cubicBezTo>
                  <a:lnTo>
                    <a:pt x="1068" y="1082"/>
                  </a:lnTo>
                  <a:lnTo>
                    <a:pt x="929" y="1087"/>
                  </a:lnTo>
                  <a:cubicBezTo>
                    <a:pt x="938" y="1078"/>
                    <a:pt x="952" y="1059"/>
                    <a:pt x="956" y="1041"/>
                  </a:cubicBezTo>
                  <a:cubicBezTo>
                    <a:pt x="1031" y="864"/>
                    <a:pt x="1077" y="702"/>
                    <a:pt x="1100" y="544"/>
                  </a:cubicBezTo>
                  <a:cubicBezTo>
                    <a:pt x="1124" y="367"/>
                    <a:pt x="1096" y="228"/>
                    <a:pt x="1007" y="135"/>
                  </a:cubicBezTo>
                  <a:cubicBezTo>
                    <a:pt x="933" y="52"/>
                    <a:pt x="817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 flipH="1">
              <a:off x="5206782" y="1345712"/>
              <a:ext cx="255972" cy="250230"/>
            </a:xfrm>
            <a:custGeom>
              <a:avLst/>
              <a:gdLst/>
              <a:ahLst/>
              <a:cxnLst/>
              <a:rect l="l" t="t" r="r" b="b"/>
              <a:pathLst>
                <a:path w="2095" h="2048" extrusionOk="0">
                  <a:moveTo>
                    <a:pt x="544" y="107"/>
                  </a:moveTo>
                  <a:cubicBezTo>
                    <a:pt x="572" y="107"/>
                    <a:pt x="599" y="112"/>
                    <a:pt x="623" y="135"/>
                  </a:cubicBezTo>
                  <a:cubicBezTo>
                    <a:pt x="637" y="139"/>
                    <a:pt x="641" y="153"/>
                    <a:pt x="646" y="158"/>
                  </a:cubicBezTo>
                  <a:cubicBezTo>
                    <a:pt x="678" y="181"/>
                    <a:pt x="692" y="237"/>
                    <a:pt x="688" y="288"/>
                  </a:cubicBezTo>
                  <a:lnTo>
                    <a:pt x="688" y="293"/>
                  </a:lnTo>
                  <a:cubicBezTo>
                    <a:pt x="692" y="316"/>
                    <a:pt x="683" y="334"/>
                    <a:pt x="669" y="362"/>
                  </a:cubicBezTo>
                  <a:cubicBezTo>
                    <a:pt x="660" y="390"/>
                    <a:pt x="641" y="418"/>
                    <a:pt x="613" y="460"/>
                  </a:cubicBezTo>
                  <a:cubicBezTo>
                    <a:pt x="590" y="483"/>
                    <a:pt x="525" y="622"/>
                    <a:pt x="493" y="692"/>
                  </a:cubicBezTo>
                  <a:cubicBezTo>
                    <a:pt x="479" y="720"/>
                    <a:pt x="479" y="761"/>
                    <a:pt x="525" y="771"/>
                  </a:cubicBezTo>
                  <a:cubicBezTo>
                    <a:pt x="609" y="738"/>
                    <a:pt x="715" y="724"/>
                    <a:pt x="785" y="720"/>
                  </a:cubicBezTo>
                  <a:cubicBezTo>
                    <a:pt x="827" y="715"/>
                    <a:pt x="869" y="715"/>
                    <a:pt x="910" y="715"/>
                  </a:cubicBezTo>
                  <a:cubicBezTo>
                    <a:pt x="1054" y="715"/>
                    <a:pt x="1198" y="738"/>
                    <a:pt x="1342" y="761"/>
                  </a:cubicBezTo>
                  <a:cubicBezTo>
                    <a:pt x="1546" y="854"/>
                    <a:pt x="1732" y="1012"/>
                    <a:pt x="1941" y="1072"/>
                  </a:cubicBezTo>
                  <a:cubicBezTo>
                    <a:pt x="1959" y="1082"/>
                    <a:pt x="1978" y="1086"/>
                    <a:pt x="2001" y="1086"/>
                  </a:cubicBezTo>
                  <a:cubicBezTo>
                    <a:pt x="1997" y="1100"/>
                    <a:pt x="1983" y="1110"/>
                    <a:pt x="1973" y="1124"/>
                  </a:cubicBezTo>
                  <a:cubicBezTo>
                    <a:pt x="1918" y="1147"/>
                    <a:pt x="1862" y="1170"/>
                    <a:pt x="1802" y="1184"/>
                  </a:cubicBezTo>
                  <a:cubicBezTo>
                    <a:pt x="1825" y="1198"/>
                    <a:pt x="1848" y="1202"/>
                    <a:pt x="1871" y="1216"/>
                  </a:cubicBezTo>
                  <a:cubicBezTo>
                    <a:pt x="1932" y="1244"/>
                    <a:pt x="1894" y="1323"/>
                    <a:pt x="1839" y="1323"/>
                  </a:cubicBezTo>
                  <a:lnTo>
                    <a:pt x="1825" y="1323"/>
                  </a:lnTo>
                  <a:cubicBezTo>
                    <a:pt x="1718" y="1309"/>
                    <a:pt x="1611" y="1277"/>
                    <a:pt x="1500" y="1249"/>
                  </a:cubicBezTo>
                  <a:cubicBezTo>
                    <a:pt x="1430" y="1253"/>
                    <a:pt x="1361" y="1263"/>
                    <a:pt x="1300" y="1267"/>
                  </a:cubicBezTo>
                  <a:cubicBezTo>
                    <a:pt x="1305" y="1272"/>
                    <a:pt x="1305" y="1277"/>
                    <a:pt x="1310" y="1286"/>
                  </a:cubicBezTo>
                  <a:cubicBezTo>
                    <a:pt x="1314" y="1286"/>
                    <a:pt x="1314" y="1286"/>
                    <a:pt x="1323" y="1291"/>
                  </a:cubicBezTo>
                  <a:cubicBezTo>
                    <a:pt x="1333" y="1295"/>
                    <a:pt x="1347" y="1314"/>
                    <a:pt x="1351" y="1323"/>
                  </a:cubicBezTo>
                  <a:cubicBezTo>
                    <a:pt x="1370" y="1379"/>
                    <a:pt x="1370" y="1435"/>
                    <a:pt x="1351" y="1486"/>
                  </a:cubicBezTo>
                  <a:cubicBezTo>
                    <a:pt x="1347" y="1504"/>
                    <a:pt x="1337" y="1518"/>
                    <a:pt x="1323" y="1523"/>
                  </a:cubicBezTo>
                  <a:cubicBezTo>
                    <a:pt x="1314" y="1523"/>
                    <a:pt x="1310" y="1527"/>
                    <a:pt x="1305" y="1527"/>
                  </a:cubicBezTo>
                  <a:lnTo>
                    <a:pt x="1268" y="1787"/>
                  </a:lnTo>
                  <a:cubicBezTo>
                    <a:pt x="1263" y="1810"/>
                    <a:pt x="1263" y="1834"/>
                    <a:pt x="1259" y="1857"/>
                  </a:cubicBezTo>
                  <a:cubicBezTo>
                    <a:pt x="1259" y="1875"/>
                    <a:pt x="1254" y="1899"/>
                    <a:pt x="1240" y="1913"/>
                  </a:cubicBezTo>
                  <a:cubicBezTo>
                    <a:pt x="1221" y="1927"/>
                    <a:pt x="1198" y="1922"/>
                    <a:pt x="1175" y="1927"/>
                  </a:cubicBezTo>
                  <a:cubicBezTo>
                    <a:pt x="1152" y="1927"/>
                    <a:pt x="1129" y="1936"/>
                    <a:pt x="1105" y="1936"/>
                  </a:cubicBezTo>
                  <a:lnTo>
                    <a:pt x="1101" y="1936"/>
                  </a:lnTo>
                  <a:cubicBezTo>
                    <a:pt x="1068" y="1936"/>
                    <a:pt x="1068" y="1875"/>
                    <a:pt x="1105" y="1875"/>
                  </a:cubicBezTo>
                  <a:lnTo>
                    <a:pt x="1170" y="1871"/>
                  </a:lnTo>
                  <a:lnTo>
                    <a:pt x="1198" y="1871"/>
                  </a:lnTo>
                  <a:lnTo>
                    <a:pt x="1198" y="1857"/>
                  </a:lnTo>
                  <a:lnTo>
                    <a:pt x="1217" y="1736"/>
                  </a:lnTo>
                  <a:cubicBezTo>
                    <a:pt x="1231" y="1662"/>
                    <a:pt x="1235" y="1588"/>
                    <a:pt x="1245" y="1509"/>
                  </a:cubicBezTo>
                  <a:lnTo>
                    <a:pt x="1235" y="1499"/>
                  </a:lnTo>
                  <a:cubicBezTo>
                    <a:pt x="1231" y="1486"/>
                    <a:pt x="1221" y="1472"/>
                    <a:pt x="1231" y="1453"/>
                  </a:cubicBezTo>
                  <a:cubicBezTo>
                    <a:pt x="1231" y="1448"/>
                    <a:pt x="1235" y="1435"/>
                    <a:pt x="1235" y="1430"/>
                  </a:cubicBezTo>
                  <a:lnTo>
                    <a:pt x="1235" y="1388"/>
                  </a:lnTo>
                  <a:lnTo>
                    <a:pt x="1231" y="1383"/>
                  </a:lnTo>
                  <a:cubicBezTo>
                    <a:pt x="1221" y="1370"/>
                    <a:pt x="1217" y="1360"/>
                    <a:pt x="1207" y="1356"/>
                  </a:cubicBezTo>
                  <a:cubicBezTo>
                    <a:pt x="1207" y="1346"/>
                    <a:pt x="1198" y="1346"/>
                    <a:pt x="1198" y="1342"/>
                  </a:cubicBezTo>
                  <a:lnTo>
                    <a:pt x="1194" y="1337"/>
                  </a:lnTo>
                  <a:cubicBezTo>
                    <a:pt x="1175" y="1318"/>
                    <a:pt x="1166" y="1300"/>
                    <a:pt x="1147" y="1286"/>
                  </a:cubicBezTo>
                  <a:lnTo>
                    <a:pt x="1138" y="1272"/>
                  </a:lnTo>
                  <a:lnTo>
                    <a:pt x="1068" y="1272"/>
                  </a:lnTo>
                  <a:cubicBezTo>
                    <a:pt x="1077" y="1318"/>
                    <a:pt x="1077" y="1360"/>
                    <a:pt x="1073" y="1407"/>
                  </a:cubicBezTo>
                  <a:cubicBezTo>
                    <a:pt x="1073" y="1425"/>
                    <a:pt x="1068" y="1435"/>
                    <a:pt x="1054" y="1448"/>
                  </a:cubicBezTo>
                  <a:cubicBezTo>
                    <a:pt x="1050" y="1453"/>
                    <a:pt x="1036" y="1458"/>
                    <a:pt x="1031" y="1458"/>
                  </a:cubicBezTo>
                  <a:cubicBezTo>
                    <a:pt x="1012" y="1564"/>
                    <a:pt x="989" y="1671"/>
                    <a:pt x="975" y="1778"/>
                  </a:cubicBezTo>
                  <a:lnTo>
                    <a:pt x="957" y="1866"/>
                  </a:lnTo>
                  <a:cubicBezTo>
                    <a:pt x="952" y="1889"/>
                    <a:pt x="952" y="1913"/>
                    <a:pt x="929" y="1922"/>
                  </a:cubicBezTo>
                  <a:cubicBezTo>
                    <a:pt x="906" y="1936"/>
                    <a:pt x="869" y="1936"/>
                    <a:pt x="845" y="1936"/>
                  </a:cubicBezTo>
                  <a:lnTo>
                    <a:pt x="757" y="1936"/>
                  </a:lnTo>
                  <a:cubicBezTo>
                    <a:pt x="725" y="1936"/>
                    <a:pt x="720" y="1875"/>
                    <a:pt x="757" y="1875"/>
                  </a:cubicBezTo>
                  <a:lnTo>
                    <a:pt x="892" y="1875"/>
                  </a:lnTo>
                  <a:lnTo>
                    <a:pt x="892" y="1871"/>
                  </a:lnTo>
                  <a:lnTo>
                    <a:pt x="892" y="1866"/>
                  </a:lnTo>
                  <a:cubicBezTo>
                    <a:pt x="901" y="1810"/>
                    <a:pt x="910" y="1764"/>
                    <a:pt x="920" y="1713"/>
                  </a:cubicBezTo>
                  <a:cubicBezTo>
                    <a:pt x="938" y="1620"/>
                    <a:pt x="957" y="1527"/>
                    <a:pt x="975" y="1439"/>
                  </a:cubicBezTo>
                  <a:cubicBezTo>
                    <a:pt x="961" y="1430"/>
                    <a:pt x="957" y="1411"/>
                    <a:pt x="957" y="1402"/>
                  </a:cubicBezTo>
                  <a:lnTo>
                    <a:pt x="957" y="1314"/>
                  </a:lnTo>
                  <a:cubicBezTo>
                    <a:pt x="957" y="1295"/>
                    <a:pt x="952" y="1286"/>
                    <a:pt x="943" y="1267"/>
                  </a:cubicBezTo>
                  <a:cubicBezTo>
                    <a:pt x="780" y="1267"/>
                    <a:pt x="613" y="1244"/>
                    <a:pt x="479" y="1161"/>
                  </a:cubicBezTo>
                  <a:cubicBezTo>
                    <a:pt x="344" y="1077"/>
                    <a:pt x="270" y="919"/>
                    <a:pt x="330" y="780"/>
                  </a:cubicBezTo>
                  <a:cubicBezTo>
                    <a:pt x="363" y="692"/>
                    <a:pt x="474" y="525"/>
                    <a:pt x="479" y="520"/>
                  </a:cubicBezTo>
                  <a:cubicBezTo>
                    <a:pt x="516" y="464"/>
                    <a:pt x="572" y="381"/>
                    <a:pt x="585" y="372"/>
                  </a:cubicBezTo>
                  <a:cubicBezTo>
                    <a:pt x="609" y="348"/>
                    <a:pt x="618" y="334"/>
                    <a:pt x="627" y="302"/>
                  </a:cubicBezTo>
                  <a:cubicBezTo>
                    <a:pt x="627" y="297"/>
                    <a:pt x="618" y="293"/>
                    <a:pt x="618" y="288"/>
                  </a:cubicBezTo>
                  <a:cubicBezTo>
                    <a:pt x="609" y="297"/>
                    <a:pt x="590" y="311"/>
                    <a:pt x="572" y="311"/>
                  </a:cubicBezTo>
                  <a:lnTo>
                    <a:pt x="553" y="311"/>
                  </a:lnTo>
                  <a:cubicBezTo>
                    <a:pt x="516" y="311"/>
                    <a:pt x="474" y="293"/>
                    <a:pt x="437" y="288"/>
                  </a:cubicBezTo>
                  <a:lnTo>
                    <a:pt x="428" y="288"/>
                  </a:lnTo>
                  <a:cubicBezTo>
                    <a:pt x="400" y="288"/>
                    <a:pt x="377" y="293"/>
                    <a:pt x="353" y="297"/>
                  </a:cubicBezTo>
                  <a:cubicBezTo>
                    <a:pt x="288" y="302"/>
                    <a:pt x="237" y="334"/>
                    <a:pt x="182" y="385"/>
                  </a:cubicBezTo>
                  <a:cubicBezTo>
                    <a:pt x="158" y="409"/>
                    <a:pt x="144" y="432"/>
                    <a:pt x="126" y="460"/>
                  </a:cubicBezTo>
                  <a:cubicBezTo>
                    <a:pt x="135" y="390"/>
                    <a:pt x="191" y="325"/>
                    <a:pt x="237" y="274"/>
                  </a:cubicBezTo>
                  <a:cubicBezTo>
                    <a:pt x="274" y="246"/>
                    <a:pt x="316" y="228"/>
                    <a:pt x="363" y="218"/>
                  </a:cubicBezTo>
                  <a:cubicBezTo>
                    <a:pt x="377" y="218"/>
                    <a:pt x="386" y="209"/>
                    <a:pt x="404" y="209"/>
                  </a:cubicBezTo>
                  <a:cubicBezTo>
                    <a:pt x="400" y="200"/>
                    <a:pt x="400" y="177"/>
                    <a:pt x="409" y="163"/>
                  </a:cubicBezTo>
                  <a:cubicBezTo>
                    <a:pt x="446" y="130"/>
                    <a:pt x="497" y="107"/>
                    <a:pt x="544" y="107"/>
                  </a:cubicBezTo>
                  <a:close/>
                  <a:moveTo>
                    <a:pt x="539" y="0"/>
                  </a:moveTo>
                  <a:cubicBezTo>
                    <a:pt x="465" y="0"/>
                    <a:pt x="381" y="37"/>
                    <a:pt x="326" y="93"/>
                  </a:cubicBezTo>
                  <a:cubicBezTo>
                    <a:pt x="312" y="107"/>
                    <a:pt x="307" y="112"/>
                    <a:pt x="302" y="121"/>
                  </a:cubicBezTo>
                  <a:cubicBezTo>
                    <a:pt x="256" y="135"/>
                    <a:pt x="209" y="158"/>
                    <a:pt x="168" y="186"/>
                  </a:cubicBezTo>
                  <a:lnTo>
                    <a:pt x="149" y="204"/>
                  </a:lnTo>
                  <a:cubicBezTo>
                    <a:pt x="93" y="269"/>
                    <a:pt x="28" y="348"/>
                    <a:pt x="10" y="450"/>
                  </a:cubicBezTo>
                  <a:cubicBezTo>
                    <a:pt x="1" y="506"/>
                    <a:pt x="33" y="557"/>
                    <a:pt x="84" y="576"/>
                  </a:cubicBezTo>
                  <a:cubicBezTo>
                    <a:pt x="98" y="580"/>
                    <a:pt x="107" y="580"/>
                    <a:pt x="126" y="580"/>
                  </a:cubicBezTo>
                  <a:cubicBezTo>
                    <a:pt x="168" y="580"/>
                    <a:pt x="209" y="557"/>
                    <a:pt x="223" y="525"/>
                  </a:cubicBezTo>
                  <a:cubicBezTo>
                    <a:pt x="237" y="506"/>
                    <a:pt x="247" y="488"/>
                    <a:pt x="265" y="474"/>
                  </a:cubicBezTo>
                  <a:cubicBezTo>
                    <a:pt x="302" y="437"/>
                    <a:pt x="330" y="427"/>
                    <a:pt x="363" y="418"/>
                  </a:cubicBezTo>
                  <a:cubicBezTo>
                    <a:pt x="372" y="418"/>
                    <a:pt x="377" y="418"/>
                    <a:pt x="381" y="413"/>
                  </a:cubicBezTo>
                  <a:cubicBezTo>
                    <a:pt x="395" y="409"/>
                    <a:pt x="404" y="409"/>
                    <a:pt x="418" y="409"/>
                  </a:cubicBezTo>
                  <a:cubicBezTo>
                    <a:pt x="409" y="413"/>
                    <a:pt x="404" y="418"/>
                    <a:pt x="400" y="432"/>
                  </a:cubicBezTo>
                  <a:lnTo>
                    <a:pt x="381" y="455"/>
                  </a:lnTo>
                  <a:cubicBezTo>
                    <a:pt x="335" y="520"/>
                    <a:pt x="242" y="664"/>
                    <a:pt x="219" y="738"/>
                  </a:cubicBezTo>
                  <a:lnTo>
                    <a:pt x="219" y="743"/>
                  </a:lnTo>
                  <a:cubicBezTo>
                    <a:pt x="149" y="924"/>
                    <a:pt x="237" y="1137"/>
                    <a:pt x="423" y="1253"/>
                  </a:cubicBezTo>
                  <a:cubicBezTo>
                    <a:pt x="553" y="1337"/>
                    <a:pt x="706" y="1365"/>
                    <a:pt x="845" y="1379"/>
                  </a:cubicBezTo>
                  <a:lnTo>
                    <a:pt x="845" y="1388"/>
                  </a:lnTo>
                  <a:cubicBezTo>
                    <a:pt x="845" y="1416"/>
                    <a:pt x="850" y="1439"/>
                    <a:pt x="855" y="1462"/>
                  </a:cubicBezTo>
                  <a:lnTo>
                    <a:pt x="818" y="1681"/>
                  </a:lnTo>
                  <a:lnTo>
                    <a:pt x="808" y="1694"/>
                  </a:lnTo>
                  <a:lnTo>
                    <a:pt x="799" y="1746"/>
                  </a:lnTo>
                  <a:lnTo>
                    <a:pt x="799" y="1759"/>
                  </a:lnTo>
                  <a:lnTo>
                    <a:pt x="757" y="1759"/>
                  </a:lnTo>
                  <a:cubicBezTo>
                    <a:pt x="683" y="1759"/>
                    <a:pt x="618" y="1824"/>
                    <a:pt x="613" y="1899"/>
                  </a:cubicBezTo>
                  <a:cubicBezTo>
                    <a:pt x="613" y="1978"/>
                    <a:pt x="674" y="2043"/>
                    <a:pt x="753" y="2047"/>
                  </a:cubicBezTo>
                  <a:lnTo>
                    <a:pt x="864" y="2047"/>
                  </a:lnTo>
                  <a:cubicBezTo>
                    <a:pt x="892" y="2047"/>
                    <a:pt x="938" y="2047"/>
                    <a:pt x="985" y="2029"/>
                  </a:cubicBezTo>
                  <a:cubicBezTo>
                    <a:pt x="999" y="2019"/>
                    <a:pt x="1003" y="2015"/>
                    <a:pt x="1008" y="2010"/>
                  </a:cubicBezTo>
                  <a:cubicBezTo>
                    <a:pt x="1031" y="2029"/>
                    <a:pt x="1068" y="2043"/>
                    <a:pt x="1101" y="2043"/>
                  </a:cubicBezTo>
                  <a:lnTo>
                    <a:pt x="1115" y="2043"/>
                  </a:lnTo>
                  <a:lnTo>
                    <a:pt x="1147" y="2038"/>
                  </a:lnTo>
                  <a:lnTo>
                    <a:pt x="1184" y="2033"/>
                  </a:lnTo>
                  <a:lnTo>
                    <a:pt x="1189" y="2033"/>
                  </a:lnTo>
                  <a:cubicBezTo>
                    <a:pt x="1217" y="2033"/>
                    <a:pt x="1263" y="2024"/>
                    <a:pt x="1310" y="1987"/>
                  </a:cubicBezTo>
                  <a:cubicBezTo>
                    <a:pt x="1356" y="1945"/>
                    <a:pt x="1361" y="1885"/>
                    <a:pt x="1365" y="1862"/>
                  </a:cubicBezTo>
                  <a:lnTo>
                    <a:pt x="1375" y="1810"/>
                  </a:lnTo>
                  <a:lnTo>
                    <a:pt x="1379" y="1787"/>
                  </a:lnTo>
                  <a:lnTo>
                    <a:pt x="1402" y="1578"/>
                  </a:lnTo>
                  <a:cubicBezTo>
                    <a:pt x="1426" y="1555"/>
                    <a:pt x="1435" y="1532"/>
                    <a:pt x="1449" y="1504"/>
                  </a:cubicBezTo>
                  <a:cubicBezTo>
                    <a:pt x="1458" y="1458"/>
                    <a:pt x="1467" y="1411"/>
                    <a:pt x="1458" y="1360"/>
                  </a:cubicBezTo>
                  <a:lnTo>
                    <a:pt x="1477" y="1360"/>
                  </a:lnTo>
                  <a:cubicBezTo>
                    <a:pt x="1588" y="1388"/>
                    <a:pt x="1690" y="1411"/>
                    <a:pt x="1792" y="1430"/>
                  </a:cubicBezTo>
                  <a:lnTo>
                    <a:pt x="1820" y="1430"/>
                  </a:lnTo>
                  <a:cubicBezTo>
                    <a:pt x="1904" y="1430"/>
                    <a:pt x="1978" y="1370"/>
                    <a:pt x="1997" y="1291"/>
                  </a:cubicBezTo>
                  <a:cubicBezTo>
                    <a:pt x="2001" y="1267"/>
                    <a:pt x="2001" y="1235"/>
                    <a:pt x="1997" y="1212"/>
                  </a:cubicBezTo>
                  <a:cubicBezTo>
                    <a:pt x="1997" y="1212"/>
                    <a:pt x="2001" y="1212"/>
                    <a:pt x="2001" y="1207"/>
                  </a:cubicBezTo>
                  <a:cubicBezTo>
                    <a:pt x="2048" y="1184"/>
                    <a:pt x="2075" y="1151"/>
                    <a:pt x="2085" y="1105"/>
                  </a:cubicBezTo>
                  <a:cubicBezTo>
                    <a:pt x="2094" y="1072"/>
                    <a:pt x="2094" y="1040"/>
                    <a:pt x="2075" y="1017"/>
                  </a:cubicBezTo>
                  <a:cubicBezTo>
                    <a:pt x="2080" y="998"/>
                    <a:pt x="2052" y="984"/>
                    <a:pt x="2024" y="975"/>
                  </a:cubicBezTo>
                  <a:lnTo>
                    <a:pt x="2006" y="970"/>
                  </a:lnTo>
                  <a:cubicBezTo>
                    <a:pt x="1997" y="970"/>
                    <a:pt x="1983" y="966"/>
                    <a:pt x="1973" y="966"/>
                  </a:cubicBezTo>
                  <a:cubicBezTo>
                    <a:pt x="1862" y="929"/>
                    <a:pt x="1755" y="868"/>
                    <a:pt x="1639" y="803"/>
                  </a:cubicBezTo>
                  <a:cubicBezTo>
                    <a:pt x="1560" y="752"/>
                    <a:pt x="1472" y="701"/>
                    <a:pt x="1384" y="664"/>
                  </a:cubicBezTo>
                  <a:cubicBezTo>
                    <a:pt x="1375" y="655"/>
                    <a:pt x="1370" y="655"/>
                    <a:pt x="1356" y="655"/>
                  </a:cubicBezTo>
                  <a:cubicBezTo>
                    <a:pt x="1207" y="636"/>
                    <a:pt x="1059" y="608"/>
                    <a:pt x="906" y="608"/>
                  </a:cubicBezTo>
                  <a:cubicBezTo>
                    <a:pt x="859" y="608"/>
                    <a:pt x="813" y="608"/>
                    <a:pt x="771" y="618"/>
                  </a:cubicBezTo>
                  <a:cubicBezTo>
                    <a:pt x="729" y="622"/>
                    <a:pt x="692" y="622"/>
                    <a:pt x="650" y="627"/>
                  </a:cubicBezTo>
                  <a:cubicBezTo>
                    <a:pt x="683" y="562"/>
                    <a:pt x="697" y="548"/>
                    <a:pt x="697" y="539"/>
                  </a:cubicBezTo>
                  <a:cubicBezTo>
                    <a:pt x="729" y="502"/>
                    <a:pt x="753" y="460"/>
                    <a:pt x="771" y="418"/>
                  </a:cubicBezTo>
                  <a:lnTo>
                    <a:pt x="776" y="409"/>
                  </a:lnTo>
                  <a:cubicBezTo>
                    <a:pt x="790" y="385"/>
                    <a:pt x="799" y="348"/>
                    <a:pt x="799" y="302"/>
                  </a:cubicBezTo>
                  <a:cubicBezTo>
                    <a:pt x="804" y="237"/>
                    <a:pt x="790" y="153"/>
                    <a:pt x="729" y="93"/>
                  </a:cubicBezTo>
                  <a:cubicBezTo>
                    <a:pt x="720" y="74"/>
                    <a:pt x="706" y="65"/>
                    <a:pt x="688" y="51"/>
                  </a:cubicBezTo>
                  <a:cubicBezTo>
                    <a:pt x="641" y="19"/>
                    <a:pt x="590" y="0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 flipH="1">
              <a:off x="4909628" y="1410835"/>
              <a:ext cx="103977" cy="103977"/>
            </a:xfrm>
            <a:custGeom>
              <a:avLst/>
              <a:gdLst/>
              <a:ahLst/>
              <a:cxnLst/>
              <a:rect l="l" t="t" r="r" b="b"/>
              <a:pathLst>
                <a:path w="851" h="851" extrusionOk="0">
                  <a:moveTo>
                    <a:pt x="423" y="117"/>
                  </a:moveTo>
                  <a:cubicBezTo>
                    <a:pt x="595" y="117"/>
                    <a:pt x="734" y="256"/>
                    <a:pt x="734" y="428"/>
                  </a:cubicBezTo>
                  <a:cubicBezTo>
                    <a:pt x="734" y="595"/>
                    <a:pt x="595" y="734"/>
                    <a:pt x="423" y="734"/>
                  </a:cubicBezTo>
                  <a:cubicBezTo>
                    <a:pt x="256" y="734"/>
                    <a:pt x="117" y="595"/>
                    <a:pt x="117" y="428"/>
                  </a:cubicBezTo>
                  <a:cubicBezTo>
                    <a:pt x="117" y="256"/>
                    <a:pt x="256" y="117"/>
                    <a:pt x="423" y="117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6"/>
                    <a:pt x="1" y="428"/>
                  </a:cubicBezTo>
                  <a:cubicBezTo>
                    <a:pt x="1" y="660"/>
                    <a:pt x="191" y="850"/>
                    <a:pt x="423" y="850"/>
                  </a:cubicBezTo>
                  <a:cubicBezTo>
                    <a:pt x="655" y="850"/>
                    <a:pt x="850" y="660"/>
                    <a:pt x="850" y="428"/>
                  </a:cubicBezTo>
                  <a:cubicBezTo>
                    <a:pt x="850" y="196"/>
                    <a:pt x="655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 flipH="1">
              <a:off x="5877815" y="1448834"/>
              <a:ext cx="103366" cy="103366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3" y="112"/>
                  </a:moveTo>
                  <a:cubicBezTo>
                    <a:pt x="590" y="112"/>
                    <a:pt x="730" y="252"/>
                    <a:pt x="730" y="423"/>
                  </a:cubicBezTo>
                  <a:cubicBezTo>
                    <a:pt x="730" y="591"/>
                    <a:pt x="600" y="730"/>
                    <a:pt x="423" y="730"/>
                  </a:cubicBezTo>
                  <a:cubicBezTo>
                    <a:pt x="256" y="730"/>
                    <a:pt x="117" y="591"/>
                    <a:pt x="117" y="423"/>
                  </a:cubicBezTo>
                  <a:cubicBezTo>
                    <a:pt x="117" y="256"/>
                    <a:pt x="256" y="112"/>
                    <a:pt x="423" y="112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1"/>
                    <a:pt x="1" y="423"/>
                  </a:cubicBezTo>
                  <a:cubicBezTo>
                    <a:pt x="1" y="655"/>
                    <a:pt x="191" y="846"/>
                    <a:pt x="423" y="846"/>
                  </a:cubicBezTo>
                  <a:cubicBezTo>
                    <a:pt x="655" y="846"/>
                    <a:pt x="846" y="655"/>
                    <a:pt x="846" y="423"/>
                  </a:cubicBezTo>
                  <a:cubicBezTo>
                    <a:pt x="846" y="191"/>
                    <a:pt x="660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 flipH="1">
              <a:off x="5937318" y="1353043"/>
              <a:ext cx="103366" cy="103366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3" y="117"/>
                  </a:moveTo>
                  <a:cubicBezTo>
                    <a:pt x="590" y="117"/>
                    <a:pt x="729" y="256"/>
                    <a:pt x="729" y="423"/>
                  </a:cubicBezTo>
                  <a:cubicBezTo>
                    <a:pt x="729" y="590"/>
                    <a:pt x="599" y="729"/>
                    <a:pt x="423" y="729"/>
                  </a:cubicBezTo>
                  <a:cubicBezTo>
                    <a:pt x="256" y="729"/>
                    <a:pt x="117" y="590"/>
                    <a:pt x="117" y="423"/>
                  </a:cubicBezTo>
                  <a:cubicBezTo>
                    <a:pt x="117" y="256"/>
                    <a:pt x="256" y="117"/>
                    <a:pt x="423" y="117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1"/>
                    <a:pt x="1" y="423"/>
                  </a:cubicBezTo>
                  <a:cubicBezTo>
                    <a:pt x="1" y="655"/>
                    <a:pt x="191" y="845"/>
                    <a:pt x="423" y="845"/>
                  </a:cubicBezTo>
                  <a:cubicBezTo>
                    <a:pt x="655" y="845"/>
                    <a:pt x="845" y="655"/>
                    <a:pt x="845" y="423"/>
                  </a:cubicBezTo>
                  <a:cubicBezTo>
                    <a:pt x="845" y="191"/>
                    <a:pt x="655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 flipH="1">
              <a:off x="6002564" y="1448834"/>
              <a:ext cx="103366" cy="103366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3" y="112"/>
                  </a:moveTo>
                  <a:cubicBezTo>
                    <a:pt x="590" y="112"/>
                    <a:pt x="730" y="252"/>
                    <a:pt x="730" y="423"/>
                  </a:cubicBezTo>
                  <a:cubicBezTo>
                    <a:pt x="730" y="591"/>
                    <a:pt x="590" y="730"/>
                    <a:pt x="423" y="730"/>
                  </a:cubicBezTo>
                  <a:cubicBezTo>
                    <a:pt x="256" y="730"/>
                    <a:pt x="117" y="591"/>
                    <a:pt x="117" y="423"/>
                  </a:cubicBezTo>
                  <a:cubicBezTo>
                    <a:pt x="117" y="256"/>
                    <a:pt x="256" y="112"/>
                    <a:pt x="423" y="112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1"/>
                    <a:pt x="1" y="423"/>
                  </a:cubicBezTo>
                  <a:cubicBezTo>
                    <a:pt x="1" y="655"/>
                    <a:pt x="191" y="846"/>
                    <a:pt x="423" y="846"/>
                  </a:cubicBezTo>
                  <a:cubicBezTo>
                    <a:pt x="655" y="846"/>
                    <a:pt x="846" y="655"/>
                    <a:pt x="846" y="423"/>
                  </a:cubicBezTo>
                  <a:cubicBezTo>
                    <a:pt x="846" y="191"/>
                    <a:pt x="655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 flipH="1">
              <a:off x="4835342" y="1347423"/>
              <a:ext cx="260493" cy="230314"/>
            </a:xfrm>
            <a:custGeom>
              <a:avLst/>
              <a:gdLst/>
              <a:ahLst/>
              <a:cxnLst/>
              <a:rect l="l" t="t" r="r" b="b"/>
              <a:pathLst>
                <a:path w="2132" h="1885" extrusionOk="0">
                  <a:moveTo>
                    <a:pt x="1082" y="116"/>
                  </a:moveTo>
                  <a:cubicBezTo>
                    <a:pt x="1514" y="116"/>
                    <a:pt x="1867" y="469"/>
                    <a:pt x="1867" y="905"/>
                  </a:cubicBezTo>
                  <a:cubicBezTo>
                    <a:pt x="1867" y="1230"/>
                    <a:pt x="1672" y="1509"/>
                    <a:pt x="1393" y="1629"/>
                  </a:cubicBezTo>
                  <a:lnTo>
                    <a:pt x="1941" y="1629"/>
                  </a:lnTo>
                  <a:cubicBezTo>
                    <a:pt x="2039" y="1629"/>
                    <a:pt x="2039" y="1769"/>
                    <a:pt x="1946" y="1769"/>
                  </a:cubicBezTo>
                  <a:lnTo>
                    <a:pt x="177" y="1769"/>
                  </a:lnTo>
                  <a:cubicBezTo>
                    <a:pt x="89" y="1769"/>
                    <a:pt x="89" y="1629"/>
                    <a:pt x="177" y="1629"/>
                  </a:cubicBezTo>
                  <a:lnTo>
                    <a:pt x="767" y="1629"/>
                  </a:lnTo>
                  <a:cubicBezTo>
                    <a:pt x="488" y="1509"/>
                    <a:pt x="293" y="1230"/>
                    <a:pt x="293" y="905"/>
                  </a:cubicBezTo>
                  <a:cubicBezTo>
                    <a:pt x="293" y="469"/>
                    <a:pt x="646" y="116"/>
                    <a:pt x="1082" y="116"/>
                  </a:cubicBezTo>
                  <a:close/>
                  <a:moveTo>
                    <a:pt x="1087" y="0"/>
                  </a:moveTo>
                  <a:cubicBezTo>
                    <a:pt x="586" y="0"/>
                    <a:pt x="182" y="404"/>
                    <a:pt x="182" y="905"/>
                  </a:cubicBezTo>
                  <a:cubicBezTo>
                    <a:pt x="182" y="1137"/>
                    <a:pt x="270" y="1351"/>
                    <a:pt x="419" y="1513"/>
                  </a:cubicBezTo>
                  <a:lnTo>
                    <a:pt x="182" y="1513"/>
                  </a:lnTo>
                  <a:cubicBezTo>
                    <a:pt x="75" y="1513"/>
                    <a:pt x="1" y="1597"/>
                    <a:pt x="1" y="1699"/>
                  </a:cubicBezTo>
                  <a:cubicBezTo>
                    <a:pt x="1" y="1806"/>
                    <a:pt x="84" y="1885"/>
                    <a:pt x="182" y="1885"/>
                  </a:cubicBezTo>
                  <a:lnTo>
                    <a:pt x="1950" y="1885"/>
                  </a:lnTo>
                  <a:cubicBezTo>
                    <a:pt x="2057" y="1885"/>
                    <a:pt x="2131" y="1806"/>
                    <a:pt x="2131" y="1699"/>
                  </a:cubicBezTo>
                  <a:cubicBezTo>
                    <a:pt x="2131" y="1653"/>
                    <a:pt x="2113" y="1611"/>
                    <a:pt x="2085" y="1578"/>
                  </a:cubicBezTo>
                  <a:cubicBezTo>
                    <a:pt x="2048" y="1537"/>
                    <a:pt x="2001" y="1513"/>
                    <a:pt x="1946" y="1513"/>
                  </a:cubicBezTo>
                  <a:lnTo>
                    <a:pt x="1751" y="1513"/>
                  </a:lnTo>
                  <a:cubicBezTo>
                    <a:pt x="1904" y="1351"/>
                    <a:pt x="1992" y="1137"/>
                    <a:pt x="1992" y="905"/>
                  </a:cubicBezTo>
                  <a:cubicBezTo>
                    <a:pt x="1992" y="404"/>
                    <a:pt x="1584" y="0"/>
                    <a:pt x="1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 flipH="1">
              <a:off x="4885314" y="1379679"/>
              <a:ext cx="156027" cy="156149"/>
            </a:xfrm>
            <a:custGeom>
              <a:avLst/>
              <a:gdLst/>
              <a:ahLst/>
              <a:cxnLst/>
              <a:rect l="l" t="t" r="r" b="b"/>
              <a:pathLst>
                <a:path w="1277" h="1278" extrusionOk="0">
                  <a:moveTo>
                    <a:pt x="641" y="112"/>
                  </a:moveTo>
                  <a:cubicBezTo>
                    <a:pt x="924" y="112"/>
                    <a:pt x="1161" y="344"/>
                    <a:pt x="1161" y="637"/>
                  </a:cubicBezTo>
                  <a:cubicBezTo>
                    <a:pt x="1161" y="924"/>
                    <a:pt x="924" y="1157"/>
                    <a:pt x="641" y="1157"/>
                  </a:cubicBezTo>
                  <a:cubicBezTo>
                    <a:pt x="358" y="1157"/>
                    <a:pt x="116" y="924"/>
                    <a:pt x="116" y="637"/>
                  </a:cubicBezTo>
                  <a:cubicBezTo>
                    <a:pt x="116" y="349"/>
                    <a:pt x="349" y="112"/>
                    <a:pt x="641" y="112"/>
                  </a:cubicBezTo>
                  <a:close/>
                  <a:moveTo>
                    <a:pt x="641" y="1"/>
                  </a:moveTo>
                  <a:cubicBezTo>
                    <a:pt x="293" y="1"/>
                    <a:pt x="0" y="288"/>
                    <a:pt x="0" y="641"/>
                  </a:cubicBezTo>
                  <a:cubicBezTo>
                    <a:pt x="0" y="989"/>
                    <a:pt x="288" y="1277"/>
                    <a:pt x="641" y="1277"/>
                  </a:cubicBezTo>
                  <a:cubicBezTo>
                    <a:pt x="989" y="1273"/>
                    <a:pt x="1277" y="989"/>
                    <a:pt x="1277" y="641"/>
                  </a:cubicBezTo>
                  <a:cubicBezTo>
                    <a:pt x="1277" y="293"/>
                    <a:pt x="994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 flipH="1">
              <a:off x="6570237" y="1385421"/>
              <a:ext cx="575235" cy="141243"/>
            </a:xfrm>
            <a:custGeom>
              <a:avLst/>
              <a:gdLst/>
              <a:ahLst/>
              <a:cxnLst/>
              <a:rect l="l" t="t" r="r" b="b"/>
              <a:pathLst>
                <a:path w="4708" h="1156" extrusionOk="0">
                  <a:moveTo>
                    <a:pt x="980" y="116"/>
                  </a:moveTo>
                  <a:cubicBezTo>
                    <a:pt x="998" y="116"/>
                    <a:pt x="1017" y="125"/>
                    <a:pt x="1035" y="139"/>
                  </a:cubicBezTo>
                  <a:lnTo>
                    <a:pt x="1732" y="836"/>
                  </a:lnTo>
                  <a:lnTo>
                    <a:pt x="1732" y="845"/>
                  </a:lnTo>
                  <a:cubicBezTo>
                    <a:pt x="1732" y="845"/>
                    <a:pt x="1732" y="836"/>
                    <a:pt x="1736" y="836"/>
                  </a:cubicBezTo>
                  <a:cubicBezTo>
                    <a:pt x="1927" y="636"/>
                    <a:pt x="2117" y="436"/>
                    <a:pt x="2312" y="232"/>
                  </a:cubicBezTo>
                  <a:cubicBezTo>
                    <a:pt x="2326" y="218"/>
                    <a:pt x="2344" y="209"/>
                    <a:pt x="2363" y="209"/>
                  </a:cubicBezTo>
                  <a:cubicBezTo>
                    <a:pt x="2368" y="209"/>
                    <a:pt x="2382" y="209"/>
                    <a:pt x="2386" y="218"/>
                  </a:cubicBezTo>
                  <a:cubicBezTo>
                    <a:pt x="2386" y="172"/>
                    <a:pt x="2428" y="130"/>
                    <a:pt x="2465" y="130"/>
                  </a:cubicBezTo>
                  <a:cubicBezTo>
                    <a:pt x="2484" y="130"/>
                    <a:pt x="2502" y="135"/>
                    <a:pt x="2521" y="153"/>
                  </a:cubicBezTo>
                  <a:lnTo>
                    <a:pt x="3171" y="803"/>
                  </a:lnTo>
                  <a:cubicBezTo>
                    <a:pt x="3342" y="622"/>
                    <a:pt x="3523" y="450"/>
                    <a:pt x="3695" y="269"/>
                  </a:cubicBezTo>
                  <a:cubicBezTo>
                    <a:pt x="3714" y="251"/>
                    <a:pt x="3732" y="246"/>
                    <a:pt x="3751" y="246"/>
                  </a:cubicBezTo>
                  <a:cubicBezTo>
                    <a:pt x="3760" y="246"/>
                    <a:pt x="3774" y="246"/>
                    <a:pt x="3779" y="251"/>
                  </a:cubicBezTo>
                  <a:cubicBezTo>
                    <a:pt x="3797" y="228"/>
                    <a:pt x="3821" y="218"/>
                    <a:pt x="3848" y="218"/>
                  </a:cubicBezTo>
                  <a:cubicBezTo>
                    <a:pt x="3867" y="218"/>
                    <a:pt x="3881" y="223"/>
                    <a:pt x="3899" y="241"/>
                  </a:cubicBezTo>
                  <a:lnTo>
                    <a:pt x="4563" y="901"/>
                  </a:lnTo>
                  <a:cubicBezTo>
                    <a:pt x="4614" y="952"/>
                    <a:pt x="4559" y="1035"/>
                    <a:pt x="4498" y="1035"/>
                  </a:cubicBezTo>
                  <a:cubicBezTo>
                    <a:pt x="4480" y="1035"/>
                    <a:pt x="4466" y="1026"/>
                    <a:pt x="4447" y="1012"/>
                  </a:cubicBezTo>
                  <a:lnTo>
                    <a:pt x="3807" y="371"/>
                  </a:lnTo>
                  <a:cubicBezTo>
                    <a:pt x="3807" y="371"/>
                    <a:pt x="3807" y="381"/>
                    <a:pt x="3802" y="381"/>
                  </a:cubicBezTo>
                  <a:cubicBezTo>
                    <a:pt x="3621" y="566"/>
                    <a:pt x="3435" y="743"/>
                    <a:pt x="3259" y="928"/>
                  </a:cubicBezTo>
                  <a:cubicBezTo>
                    <a:pt x="3259" y="970"/>
                    <a:pt x="3217" y="1012"/>
                    <a:pt x="3175" y="1012"/>
                  </a:cubicBezTo>
                  <a:cubicBezTo>
                    <a:pt x="3157" y="1012"/>
                    <a:pt x="3143" y="1007"/>
                    <a:pt x="3124" y="989"/>
                  </a:cubicBezTo>
                  <a:lnTo>
                    <a:pt x="2484" y="348"/>
                  </a:lnTo>
                  <a:lnTo>
                    <a:pt x="2437" y="302"/>
                  </a:lnTo>
                  <a:cubicBezTo>
                    <a:pt x="2437" y="320"/>
                    <a:pt x="2433" y="339"/>
                    <a:pt x="2414" y="348"/>
                  </a:cubicBezTo>
                  <a:lnTo>
                    <a:pt x="1838" y="952"/>
                  </a:lnTo>
                  <a:cubicBezTo>
                    <a:pt x="1825" y="970"/>
                    <a:pt x="1806" y="975"/>
                    <a:pt x="1787" y="975"/>
                  </a:cubicBezTo>
                  <a:cubicBezTo>
                    <a:pt x="1764" y="975"/>
                    <a:pt x="1741" y="966"/>
                    <a:pt x="1722" y="942"/>
                  </a:cubicBezTo>
                  <a:cubicBezTo>
                    <a:pt x="1709" y="956"/>
                    <a:pt x="1685" y="975"/>
                    <a:pt x="1662" y="975"/>
                  </a:cubicBezTo>
                  <a:cubicBezTo>
                    <a:pt x="1644" y="975"/>
                    <a:pt x="1625" y="970"/>
                    <a:pt x="1606" y="952"/>
                  </a:cubicBezTo>
                  <a:lnTo>
                    <a:pt x="943" y="288"/>
                  </a:lnTo>
                  <a:lnTo>
                    <a:pt x="274" y="952"/>
                  </a:lnTo>
                  <a:cubicBezTo>
                    <a:pt x="256" y="970"/>
                    <a:pt x="237" y="975"/>
                    <a:pt x="223" y="975"/>
                  </a:cubicBezTo>
                  <a:cubicBezTo>
                    <a:pt x="158" y="975"/>
                    <a:pt x="107" y="896"/>
                    <a:pt x="163" y="836"/>
                  </a:cubicBezTo>
                  <a:lnTo>
                    <a:pt x="859" y="139"/>
                  </a:lnTo>
                  <a:cubicBezTo>
                    <a:pt x="878" y="125"/>
                    <a:pt x="896" y="116"/>
                    <a:pt x="910" y="116"/>
                  </a:cubicBezTo>
                  <a:cubicBezTo>
                    <a:pt x="924" y="116"/>
                    <a:pt x="933" y="116"/>
                    <a:pt x="947" y="125"/>
                  </a:cubicBezTo>
                  <a:cubicBezTo>
                    <a:pt x="957" y="116"/>
                    <a:pt x="970" y="116"/>
                    <a:pt x="980" y="116"/>
                  </a:cubicBezTo>
                  <a:close/>
                  <a:moveTo>
                    <a:pt x="905" y="0"/>
                  </a:moveTo>
                  <a:cubicBezTo>
                    <a:pt x="854" y="0"/>
                    <a:pt x="808" y="23"/>
                    <a:pt x="771" y="60"/>
                  </a:cubicBezTo>
                  <a:lnTo>
                    <a:pt x="75" y="757"/>
                  </a:lnTo>
                  <a:cubicBezTo>
                    <a:pt x="19" y="812"/>
                    <a:pt x="0" y="891"/>
                    <a:pt x="37" y="966"/>
                  </a:cubicBezTo>
                  <a:cubicBezTo>
                    <a:pt x="65" y="1040"/>
                    <a:pt x="140" y="1091"/>
                    <a:pt x="223" y="1091"/>
                  </a:cubicBezTo>
                  <a:cubicBezTo>
                    <a:pt x="274" y="1091"/>
                    <a:pt x="321" y="1068"/>
                    <a:pt x="353" y="1035"/>
                  </a:cubicBezTo>
                  <a:lnTo>
                    <a:pt x="943" y="446"/>
                  </a:lnTo>
                  <a:lnTo>
                    <a:pt x="1527" y="1035"/>
                  </a:lnTo>
                  <a:cubicBezTo>
                    <a:pt x="1560" y="1068"/>
                    <a:pt x="1616" y="1091"/>
                    <a:pt x="1662" y="1091"/>
                  </a:cubicBezTo>
                  <a:cubicBezTo>
                    <a:pt x="1685" y="1091"/>
                    <a:pt x="1709" y="1086"/>
                    <a:pt x="1722" y="1082"/>
                  </a:cubicBezTo>
                  <a:cubicBezTo>
                    <a:pt x="1741" y="1086"/>
                    <a:pt x="1764" y="1091"/>
                    <a:pt x="1787" y="1091"/>
                  </a:cubicBezTo>
                  <a:cubicBezTo>
                    <a:pt x="1838" y="1091"/>
                    <a:pt x="1885" y="1068"/>
                    <a:pt x="1922" y="1035"/>
                  </a:cubicBezTo>
                  <a:lnTo>
                    <a:pt x="2451" y="483"/>
                  </a:lnTo>
                  <a:lnTo>
                    <a:pt x="2915" y="947"/>
                  </a:lnTo>
                  <a:lnTo>
                    <a:pt x="3036" y="1068"/>
                  </a:lnTo>
                  <a:cubicBezTo>
                    <a:pt x="3069" y="1105"/>
                    <a:pt x="3124" y="1128"/>
                    <a:pt x="3171" y="1128"/>
                  </a:cubicBezTo>
                  <a:cubicBezTo>
                    <a:pt x="3254" y="1128"/>
                    <a:pt x="3333" y="1068"/>
                    <a:pt x="3356" y="993"/>
                  </a:cubicBezTo>
                  <a:lnTo>
                    <a:pt x="3602" y="738"/>
                  </a:lnTo>
                  <a:lnTo>
                    <a:pt x="3802" y="543"/>
                  </a:lnTo>
                  <a:lnTo>
                    <a:pt x="4359" y="1100"/>
                  </a:lnTo>
                  <a:cubicBezTo>
                    <a:pt x="4391" y="1133"/>
                    <a:pt x="4447" y="1156"/>
                    <a:pt x="4494" y="1156"/>
                  </a:cubicBezTo>
                  <a:cubicBezTo>
                    <a:pt x="4573" y="1156"/>
                    <a:pt x="4642" y="1105"/>
                    <a:pt x="4679" y="1031"/>
                  </a:cubicBezTo>
                  <a:cubicBezTo>
                    <a:pt x="4707" y="961"/>
                    <a:pt x="4689" y="877"/>
                    <a:pt x="4637" y="822"/>
                  </a:cubicBezTo>
                  <a:lnTo>
                    <a:pt x="4573" y="752"/>
                  </a:lnTo>
                  <a:lnTo>
                    <a:pt x="3978" y="153"/>
                  </a:lnTo>
                  <a:cubicBezTo>
                    <a:pt x="3941" y="116"/>
                    <a:pt x="3890" y="93"/>
                    <a:pt x="3844" y="93"/>
                  </a:cubicBezTo>
                  <a:cubicBezTo>
                    <a:pt x="3807" y="93"/>
                    <a:pt x="3774" y="107"/>
                    <a:pt x="3737" y="125"/>
                  </a:cubicBezTo>
                  <a:cubicBezTo>
                    <a:pt x="3691" y="125"/>
                    <a:pt x="3644" y="144"/>
                    <a:pt x="3612" y="181"/>
                  </a:cubicBezTo>
                  <a:lnTo>
                    <a:pt x="3166" y="636"/>
                  </a:lnTo>
                  <a:lnTo>
                    <a:pt x="2595" y="65"/>
                  </a:lnTo>
                  <a:cubicBezTo>
                    <a:pt x="2563" y="28"/>
                    <a:pt x="2507" y="9"/>
                    <a:pt x="2460" y="9"/>
                  </a:cubicBezTo>
                  <a:cubicBezTo>
                    <a:pt x="2409" y="9"/>
                    <a:pt x="2358" y="28"/>
                    <a:pt x="2317" y="70"/>
                  </a:cubicBezTo>
                  <a:cubicBezTo>
                    <a:pt x="2312" y="84"/>
                    <a:pt x="2298" y="88"/>
                    <a:pt x="2293" y="102"/>
                  </a:cubicBezTo>
                  <a:cubicBezTo>
                    <a:pt x="2266" y="112"/>
                    <a:pt x="2242" y="130"/>
                    <a:pt x="2219" y="153"/>
                  </a:cubicBezTo>
                  <a:lnTo>
                    <a:pt x="1722" y="673"/>
                  </a:lnTo>
                  <a:lnTo>
                    <a:pt x="1110" y="60"/>
                  </a:lnTo>
                  <a:cubicBezTo>
                    <a:pt x="1073" y="23"/>
                    <a:pt x="1022" y="0"/>
                    <a:pt x="975" y="0"/>
                  </a:cubicBezTo>
                  <a:cubicBezTo>
                    <a:pt x="966" y="0"/>
                    <a:pt x="952" y="0"/>
                    <a:pt x="943" y="9"/>
                  </a:cubicBezTo>
                  <a:cubicBezTo>
                    <a:pt x="929" y="9"/>
                    <a:pt x="919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 flipH="1">
              <a:off x="8072781" y="1376869"/>
              <a:ext cx="357995" cy="133423"/>
            </a:xfrm>
            <a:custGeom>
              <a:avLst/>
              <a:gdLst/>
              <a:ahLst/>
              <a:cxnLst/>
              <a:rect l="l" t="t" r="r" b="b"/>
              <a:pathLst>
                <a:path w="2930" h="1092" extrusionOk="0">
                  <a:moveTo>
                    <a:pt x="2577" y="126"/>
                  </a:moveTo>
                  <a:cubicBezTo>
                    <a:pt x="2628" y="126"/>
                    <a:pt x="2669" y="163"/>
                    <a:pt x="2669" y="223"/>
                  </a:cubicBezTo>
                  <a:cubicBezTo>
                    <a:pt x="2669" y="279"/>
                    <a:pt x="2628" y="321"/>
                    <a:pt x="2577" y="321"/>
                  </a:cubicBezTo>
                  <a:lnTo>
                    <a:pt x="455" y="321"/>
                  </a:lnTo>
                  <a:cubicBezTo>
                    <a:pt x="446" y="321"/>
                    <a:pt x="437" y="325"/>
                    <a:pt x="432" y="325"/>
                  </a:cubicBezTo>
                  <a:cubicBezTo>
                    <a:pt x="418" y="325"/>
                    <a:pt x="414" y="325"/>
                    <a:pt x="400" y="321"/>
                  </a:cubicBezTo>
                  <a:lnTo>
                    <a:pt x="390" y="321"/>
                  </a:lnTo>
                  <a:cubicBezTo>
                    <a:pt x="386" y="321"/>
                    <a:pt x="376" y="325"/>
                    <a:pt x="372" y="335"/>
                  </a:cubicBezTo>
                  <a:cubicBezTo>
                    <a:pt x="349" y="349"/>
                    <a:pt x="339" y="381"/>
                    <a:pt x="325" y="409"/>
                  </a:cubicBezTo>
                  <a:cubicBezTo>
                    <a:pt x="321" y="428"/>
                    <a:pt x="321" y="437"/>
                    <a:pt x="321" y="451"/>
                  </a:cubicBezTo>
                  <a:lnTo>
                    <a:pt x="321" y="455"/>
                  </a:lnTo>
                  <a:cubicBezTo>
                    <a:pt x="321" y="455"/>
                    <a:pt x="325" y="460"/>
                    <a:pt x="325" y="465"/>
                  </a:cubicBezTo>
                  <a:lnTo>
                    <a:pt x="330" y="474"/>
                  </a:lnTo>
                  <a:lnTo>
                    <a:pt x="335" y="479"/>
                  </a:lnTo>
                  <a:cubicBezTo>
                    <a:pt x="349" y="479"/>
                    <a:pt x="353" y="474"/>
                    <a:pt x="367" y="474"/>
                  </a:cubicBezTo>
                  <a:cubicBezTo>
                    <a:pt x="376" y="474"/>
                    <a:pt x="386" y="474"/>
                    <a:pt x="395" y="479"/>
                  </a:cubicBezTo>
                  <a:lnTo>
                    <a:pt x="2563" y="479"/>
                  </a:lnTo>
                  <a:cubicBezTo>
                    <a:pt x="2577" y="474"/>
                    <a:pt x="2595" y="465"/>
                    <a:pt x="2605" y="465"/>
                  </a:cubicBezTo>
                  <a:cubicBezTo>
                    <a:pt x="2628" y="465"/>
                    <a:pt x="2651" y="479"/>
                    <a:pt x="2669" y="497"/>
                  </a:cubicBezTo>
                  <a:cubicBezTo>
                    <a:pt x="2734" y="558"/>
                    <a:pt x="2772" y="646"/>
                    <a:pt x="2781" y="739"/>
                  </a:cubicBezTo>
                  <a:cubicBezTo>
                    <a:pt x="2804" y="827"/>
                    <a:pt x="2776" y="938"/>
                    <a:pt x="2669" y="975"/>
                  </a:cubicBezTo>
                  <a:cubicBezTo>
                    <a:pt x="2660" y="985"/>
                    <a:pt x="2651" y="985"/>
                    <a:pt x="2642" y="985"/>
                  </a:cubicBezTo>
                  <a:cubicBezTo>
                    <a:pt x="2628" y="985"/>
                    <a:pt x="2618" y="985"/>
                    <a:pt x="2605" y="975"/>
                  </a:cubicBezTo>
                  <a:lnTo>
                    <a:pt x="390" y="975"/>
                  </a:lnTo>
                  <a:cubicBezTo>
                    <a:pt x="339" y="975"/>
                    <a:pt x="298" y="938"/>
                    <a:pt x="298" y="878"/>
                  </a:cubicBezTo>
                  <a:cubicBezTo>
                    <a:pt x="298" y="822"/>
                    <a:pt x="339" y="780"/>
                    <a:pt x="390" y="780"/>
                  </a:cubicBezTo>
                  <a:lnTo>
                    <a:pt x="2600" y="780"/>
                  </a:lnTo>
                  <a:lnTo>
                    <a:pt x="2600" y="766"/>
                  </a:lnTo>
                  <a:lnTo>
                    <a:pt x="2600" y="752"/>
                  </a:lnTo>
                  <a:lnTo>
                    <a:pt x="2600" y="739"/>
                  </a:lnTo>
                  <a:cubicBezTo>
                    <a:pt x="2595" y="711"/>
                    <a:pt x="2591" y="687"/>
                    <a:pt x="2572" y="664"/>
                  </a:cubicBezTo>
                  <a:lnTo>
                    <a:pt x="349" y="664"/>
                  </a:lnTo>
                  <a:cubicBezTo>
                    <a:pt x="293" y="664"/>
                    <a:pt x="233" y="636"/>
                    <a:pt x="191" y="595"/>
                  </a:cubicBezTo>
                  <a:cubicBezTo>
                    <a:pt x="140" y="534"/>
                    <a:pt x="121" y="455"/>
                    <a:pt x="140" y="367"/>
                  </a:cubicBezTo>
                  <a:cubicBezTo>
                    <a:pt x="168" y="247"/>
                    <a:pt x="270" y="126"/>
                    <a:pt x="400" y="126"/>
                  </a:cubicBezTo>
                  <a:close/>
                  <a:moveTo>
                    <a:pt x="400" y="0"/>
                  </a:moveTo>
                  <a:cubicBezTo>
                    <a:pt x="209" y="0"/>
                    <a:pt x="65" y="177"/>
                    <a:pt x="28" y="339"/>
                  </a:cubicBezTo>
                  <a:cubicBezTo>
                    <a:pt x="0" y="460"/>
                    <a:pt x="28" y="576"/>
                    <a:pt x="107" y="664"/>
                  </a:cubicBezTo>
                  <a:cubicBezTo>
                    <a:pt x="135" y="697"/>
                    <a:pt x="177" y="729"/>
                    <a:pt x="223" y="743"/>
                  </a:cubicBezTo>
                  <a:cubicBezTo>
                    <a:pt x="200" y="780"/>
                    <a:pt x="181" y="827"/>
                    <a:pt x="181" y="873"/>
                  </a:cubicBezTo>
                  <a:cubicBezTo>
                    <a:pt x="181" y="994"/>
                    <a:pt x="274" y="1087"/>
                    <a:pt x="390" y="1087"/>
                  </a:cubicBezTo>
                  <a:lnTo>
                    <a:pt x="2591" y="1087"/>
                  </a:lnTo>
                  <a:cubicBezTo>
                    <a:pt x="2605" y="1091"/>
                    <a:pt x="2623" y="1091"/>
                    <a:pt x="2642" y="1091"/>
                  </a:cubicBezTo>
                  <a:cubicBezTo>
                    <a:pt x="2665" y="1091"/>
                    <a:pt x="2688" y="1087"/>
                    <a:pt x="2711" y="1082"/>
                  </a:cubicBezTo>
                  <a:cubicBezTo>
                    <a:pt x="2851" y="1036"/>
                    <a:pt x="2929" y="892"/>
                    <a:pt x="2916" y="715"/>
                  </a:cubicBezTo>
                  <a:cubicBezTo>
                    <a:pt x="2897" y="599"/>
                    <a:pt x="2846" y="488"/>
                    <a:pt x="2762" y="409"/>
                  </a:cubicBezTo>
                  <a:cubicBezTo>
                    <a:pt x="2753" y="395"/>
                    <a:pt x="2739" y="386"/>
                    <a:pt x="2721" y="372"/>
                  </a:cubicBezTo>
                  <a:cubicBezTo>
                    <a:pt x="2762" y="330"/>
                    <a:pt x="2786" y="279"/>
                    <a:pt x="2786" y="214"/>
                  </a:cubicBezTo>
                  <a:cubicBezTo>
                    <a:pt x="2786" y="93"/>
                    <a:pt x="2693" y="0"/>
                    <a:pt x="2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 flipH="1">
              <a:off x="7809105" y="1330318"/>
              <a:ext cx="165679" cy="272345"/>
            </a:xfrm>
            <a:custGeom>
              <a:avLst/>
              <a:gdLst/>
              <a:ahLst/>
              <a:cxnLst/>
              <a:rect l="l" t="t" r="r" b="b"/>
              <a:pathLst>
                <a:path w="1356" h="2229" extrusionOk="0">
                  <a:moveTo>
                    <a:pt x="609" y="117"/>
                  </a:moveTo>
                  <a:cubicBezTo>
                    <a:pt x="646" y="117"/>
                    <a:pt x="674" y="140"/>
                    <a:pt x="678" y="168"/>
                  </a:cubicBezTo>
                  <a:cubicBezTo>
                    <a:pt x="859" y="790"/>
                    <a:pt x="1045" y="1403"/>
                    <a:pt x="1226" y="2025"/>
                  </a:cubicBezTo>
                  <a:cubicBezTo>
                    <a:pt x="1240" y="2085"/>
                    <a:pt x="1203" y="2122"/>
                    <a:pt x="1156" y="2122"/>
                  </a:cubicBezTo>
                  <a:cubicBezTo>
                    <a:pt x="1124" y="2122"/>
                    <a:pt x="1096" y="2104"/>
                    <a:pt x="1087" y="2071"/>
                  </a:cubicBezTo>
                  <a:cubicBezTo>
                    <a:pt x="1026" y="1881"/>
                    <a:pt x="975" y="1690"/>
                    <a:pt x="915" y="1496"/>
                  </a:cubicBezTo>
                  <a:cubicBezTo>
                    <a:pt x="817" y="1491"/>
                    <a:pt x="715" y="1491"/>
                    <a:pt x="613" y="1486"/>
                  </a:cubicBezTo>
                  <a:lnTo>
                    <a:pt x="474" y="1486"/>
                  </a:lnTo>
                  <a:cubicBezTo>
                    <a:pt x="423" y="1486"/>
                    <a:pt x="372" y="1482"/>
                    <a:pt x="330" y="1463"/>
                  </a:cubicBezTo>
                  <a:cubicBezTo>
                    <a:pt x="256" y="1426"/>
                    <a:pt x="256" y="1342"/>
                    <a:pt x="242" y="1263"/>
                  </a:cubicBezTo>
                  <a:cubicBezTo>
                    <a:pt x="219" y="1157"/>
                    <a:pt x="205" y="1045"/>
                    <a:pt x="182" y="934"/>
                  </a:cubicBezTo>
                  <a:cubicBezTo>
                    <a:pt x="144" y="748"/>
                    <a:pt x="126" y="563"/>
                    <a:pt x="219" y="395"/>
                  </a:cubicBezTo>
                  <a:cubicBezTo>
                    <a:pt x="302" y="256"/>
                    <a:pt x="437" y="149"/>
                    <a:pt x="590" y="117"/>
                  </a:cubicBezTo>
                  <a:close/>
                  <a:moveTo>
                    <a:pt x="609" y="1"/>
                  </a:moveTo>
                  <a:cubicBezTo>
                    <a:pt x="590" y="1"/>
                    <a:pt x="581" y="1"/>
                    <a:pt x="562" y="5"/>
                  </a:cubicBezTo>
                  <a:cubicBezTo>
                    <a:pt x="376" y="52"/>
                    <a:pt x="214" y="173"/>
                    <a:pt x="117" y="344"/>
                  </a:cubicBezTo>
                  <a:cubicBezTo>
                    <a:pt x="0" y="544"/>
                    <a:pt x="24" y="762"/>
                    <a:pt x="56" y="962"/>
                  </a:cubicBezTo>
                  <a:cubicBezTo>
                    <a:pt x="70" y="1041"/>
                    <a:pt x="89" y="1115"/>
                    <a:pt x="98" y="1185"/>
                  </a:cubicBezTo>
                  <a:lnTo>
                    <a:pt x="121" y="1287"/>
                  </a:lnTo>
                  <a:cubicBezTo>
                    <a:pt x="121" y="1301"/>
                    <a:pt x="126" y="1310"/>
                    <a:pt x="126" y="1319"/>
                  </a:cubicBezTo>
                  <a:cubicBezTo>
                    <a:pt x="140" y="1389"/>
                    <a:pt x="158" y="1509"/>
                    <a:pt x="279" y="1561"/>
                  </a:cubicBezTo>
                  <a:cubicBezTo>
                    <a:pt x="339" y="1588"/>
                    <a:pt x="418" y="1598"/>
                    <a:pt x="469" y="1598"/>
                  </a:cubicBezTo>
                  <a:lnTo>
                    <a:pt x="609" y="1598"/>
                  </a:lnTo>
                  <a:lnTo>
                    <a:pt x="762" y="1602"/>
                  </a:lnTo>
                  <a:lnTo>
                    <a:pt x="831" y="1602"/>
                  </a:lnTo>
                  <a:lnTo>
                    <a:pt x="975" y="2094"/>
                  </a:lnTo>
                  <a:cubicBezTo>
                    <a:pt x="998" y="2178"/>
                    <a:pt x="1068" y="2229"/>
                    <a:pt x="1152" y="2229"/>
                  </a:cubicBezTo>
                  <a:cubicBezTo>
                    <a:pt x="1217" y="2229"/>
                    <a:pt x="1277" y="2201"/>
                    <a:pt x="1309" y="2155"/>
                  </a:cubicBezTo>
                  <a:cubicBezTo>
                    <a:pt x="1347" y="2108"/>
                    <a:pt x="1356" y="2048"/>
                    <a:pt x="1337" y="1992"/>
                  </a:cubicBezTo>
                  <a:lnTo>
                    <a:pt x="794" y="140"/>
                  </a:lnTo>
                  <a:cubicBezTo>
                    <a:pt x="771" y="57"/>
                    <a:pt x="697" y="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 flipH="1">
              <a:off x="7868608" y="1365506"/>
              <a:ext cx="74409" cy="130002"/>
            </a:xfrm>
            <a:custGeom>
              <a:avLst/>
              <a:gdLst/>
              <a:ahLst/>
              <a:cxnLst/>
              <a:rect l="l" t="t" r="r" b="b"/>
              <a:pathLst>
                <a:path w="609" h="1064" extrusionOk="0">
                  <a:moveTo>
                    <a:pt x="237" y="186"/>
                  </a:moveTo>
                  <a:lnTo>
                    <a:pt x="460" y="948"/>
                  </a:lnTo>
                  <a:lnTo>
                    <a:pt x="460" y="948"/>
                  </a:lnTo>
                  <a:lnTo>
                    <a:pt x="418" y="943"/>
                  </a:lnTo>
                  <a:lnTo>
                    <a:pt x="237" y="938"/>
                  </a:lnTo>
                  <a:lnTo>
                    <a:pt x="237" y="924"/>
                  </a:lnTo>
                  <a:lnTo>
                    <a:pt x="233" y="897"/>
                  </a:lnTo>
                  <a:lnTo>
                    <a:pt x="214" y="813"/>
                  </a:lnTo>
                  <a:lnTo>
                    <a:pt x="186" y="651"/>
                  </a:lnTo>
                  <a:lnTo>
                    <a:pt x="181" y="627"/>
                  </a:lnTo>
                  <a:cubicBezTo>
                    <a:pt x="158" y="497"/>
                    <a:pt x="130" y="372"/>
                    <a:pt x="181" y="270"/>
                  </a:cubicBezTo>
                  <a:cubicBezTo>
                    <a:pt x="200" y="242"/>
                    <a:pt x="214" y="210"/>
                    <a:pt x="237" y="186"/>
                  </a:cubicBezTo>
                  <a:close/>
                  <a:moveTo>
                    <a:pt x="297" y="1"/>
                  </a:moveTo>
                  <a:cubicBezTo>
                    <a:pt x="205" y="38"/>
                    <a:pt x="121" y="112"/>
                    <a:pt x="70" y="210"/>
                  </a:cubicBezTo>
                  <a:cubicBezTo>
                    <a:pt x="0" y="358"/>
                    <a:pt x="38" y="521"/>
                    <a:pt x="65" y="669"/>
                  </a:cubicBezTo>
                  <a:cubicBezTo>
                    <a:pt x="84" y="748"/>
                    <a:pt x="93" y="832"/>
                    <a:pt x="112" y="910"/>
                  </a:cubicBezTo>
                  <a:cubicBezTo>
                    <a:pt x="116" y="948"/>
                    <a:pt x="121" y="980"/>
                    <a:pt x="135" y="1017"/>
                  </a:cubicBezTo>
                  <a:cubicBezTo>
                    <a:pt x="140" y="1045"/>
                    <a:pt x="144" y="1054"/>
                    <a:pt x="163" y="1054"/>
                  </a:cubicBezTo>
                  <a:lnTo>
                    <a:pt x="209" y="1054"/>
                  </a:lnTo>
                  <a:cubicBezTo>
                    <a:pt x="344" y="1059"/>
                    <a:pt x="479" y="1064"/>
                    <a:pt x="608" y="1064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 flipH="1">
              <a:off x="7701338" y="1365506"/>
              <a:ext cx="74409" cy="130002"/>
            </a:xfrm>
            <a:custGeom>
              <a:avLst/>
              <a:gdLst/>
              <a:ahLst/>
              <a:cxnLst/>
              <a:rect l="l" t="t" r="r" b="b"/>
              <a:pathLst>
                <a:path w="609" h="1064" extrusionOk="0">
                  <a:moveTo>
                    <a:pt x="237" y="182"/>
                  </a:moveTo>
                  <a:lnTo>
                    <a:pt x="344" y="539"/>
                  </a:lnTo>
                  <a:lnTo>
                    <a:pt x="460" y="943"/>
                  </a:lnTo>
                  <a:lnTo>
                    <a:pt x="432" y="943"/>
                  </a:lnTo>
                  <a:lnTo>
                    <a:pt x="237" y="938"/>
                  </a:lnTo>
                  <a:lnTo>
                    <a:pt x="237" y="924"/>
                  </a:lnTo>
                  <a:lnTo>
                    <a:pt x="233" y="887"/>
                  </a:lnTo>
                  <a:lnTo>
                    <a:pt x="233" y="883"/>
                  </a:lnTo>
                  <a:lnTo>
                    <a:pt x="186" y="646"/>
                  </a:lnTo>
                  <a:lnTo>
                    <a:pt x="182" y="623"/>
                  </a:lnTo>
                  <a:cubicBezTo>
                    <a:pt x="159" y="488"/>
                    <a:pt x="131" y="367"/>
                    <a:pt x="182" y="261"/>
                  </a:cubicBezTo>
                  <a:cubicBezTo>
                    <a:pt x="200" y="233"/>
                    <a:pt x="214" y="205"/>
                    <a:pt x="237" y="182"/>
                  </a:cubicBezTo>
                  <a:close/>
                  <a:moveTo>
                    <a:pt x="298" y="1"/>
                  </a:moveTo>
                  <a:cubicBezTo>
                    <a:pt x="205" y="38"/>
                    <a:pt x="121" y="112"/>
                    <a:pt x="70" y="210"/>
                  </a:cubicBezTo>
                  <a:cubicBezTo>
                    <a:pt x="1" y="358"/>
                    <a:pt x="38" y="521"/>
                    <a:pt x="66" y="669"/>
                  </a:cubicBezTo>
                  <a:cubicBezTo>
                    <a:pt x="84" y="748"/>
                    <a:pt x="94" y="832"/>
                    <a:pt x="112" y="910"/>
                  </a:cubicBezTo>
                  <a:cubicBezTo>
                    <a:pt x="117" y="948"/>
                    <a:pt x="121" y="980"/>
                    <a:pt x="135" y="1017"/>
                  </a:cubicBezTo>
                  <a:cubicBezTo>
                    <a:pt x="140" y="1045"/>
                    <a:pt x="145" y="1054"/>
                    <a:pt x="163" y="1054"/>
                  </a:cubicBezTo>
                  <a:lnTo>
                    <a:pt x="210" y="1054"/>
                  </a:lnTo>
                  <a:cubicBezTo>
                    <a:pt x="344" y="1059"/>
                    <a:pt x="479" y="1064"/>
                    <a:pt x="609" y="106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 flipH="1">
              <a:off x="7641713" y="1330318"/>
              <a:ext cx="165802" cy="272956"/>
            </a:xfrm>
            <a:custGeom>
              <a:avLst/>
              <a:gdLst/>
              <a:ahLst/>
              <a:cxnLst/>
              <a:rect l="l" t="t" r="r" b="b"/>
              <a:pathLst>
                <a:path w="1357" h="2234" extrusionOk="0">
                  <a:moveTo>
                    <a:pt x="609" y="117"/>
                  </a:moveTo>
                  <a:cubicBezTo>
                    <a:pt x="646" y="117"/>
                    <a:pt x="674" y="140"/>
                    <a:pt x="679" y="168"/>
                  </a:cubicBezTo>
                  <a:cubicBezTo>
                    <a:pt x="860" y="790"/>
                    <a:pt x="1045" y="1403"/>
                    <a:pt x="1226" y="2025"/>
                  </a:cubicBezTo>
                  <a:cubicBezTo>
                    <a:pt x="1240" y="2085"/>
                    <a:pt x="1203" y="2122"/>
                    <a:pt x="1157" y="2122"/>
                  </a:cubicBezTo>
                  <a:cubicBezTo>
                    <a:pt x="1124" y="2122"/>
                    <a:pt x="1096" y="2104"/>
                    <a:pt x="1087" y="2071"/>
                  </a:cubicBezTo>
                  <a:cubicBezTo>
                    <a:pt x="1027" y="1881"/>
                    <a:pt x="976" y="1690"/>
                    <a:pt x="915" y="1496"/>
                  </a:cubicBezTo>
                  <a:cubicBezTo>
                    <a:pt x="818" y="1491"/>
                    <a:pt x="716" y="1491"/>
                    <a:pt x="614" y="1486"/>
                  </a:cubicBezTo>
                  <a:lnTo>
                    <a:pt x="474" y="1486"/>
                  </a:lnTo>
                  <a:cubicBezTo>
                    <a:pt x="423" y="1486"/>
                    <a:pt x="372" y="1482"/>
                    <a:pt x="330" y="1463"/>
                  </a:cubicBezTo>
                  <a:cubicBezTo>
                    <a:pt x="256" y="1426"/>
                    <a:pt x="256" y="1342"/>
                    <a:pt x="242" y="1263"/>
                  </a:cubicBezTo>
                  <a:cubicBezTo>
                    <a:pt x="219" y="1157"/>
                    <a:pt x="205" y="1045"/>
                    <a:pt x="182" y="934"/>
                  </a:cubicBezTo>
                  <a:cubicBezTo>
                    <a:pt x="145" y="748"/>
                    <a:pt x="126" y="563"/>
                    <a:pt x="219" y="395"/>
                  </a:cubicBezTo>
                  <a:cubicBezTo>
                    <a:pt x="303" y="256"/>
                    <a:pt x="437" y="149"/>
                    <a:pt x="590" y="117"/>
                  </a:cubicBezTo>
                  <a:close/>
                  <a:moveTo>
                    <a:pt x="609" y="1"/>
                  </a:moveTo>
                  <a:cubicBezTo>
                    <a:pt x="590" y="1"/>
                    <a:pt x="581" y="1"/>
                    <a:pt x="562" y="5"/>
                  </a:cubicBezTo>
                  <a:cubicBezTo>
                    <a:pt x="377" y="52"/>
                    <a:pt x="214" y="173"/>
                    <a:pt x="117" y="344"/>
                  </a:cubicBezTo>
                  <a:cubicBezTo>
                    <a:pt x="1" y="544"/>
                    <a:pt x="24" y="762"/>
                    <a:pt x="57" y="962"/>
                  </a:cubicBezTo>
                  <a:cubicBezTo>
                    <a:pt x="70" y="1041"/>
                    <a:pt x="89" y="1110"/>
                    <a:pt x="98" y="1185"/>
                  </a:cubicBezTo>
                  <a:lnTo>
                    <a:pt x="121" y="1296"/>
                  </a:lnTo>
                  <a:cubicBezTo>
                    <a:pt x="121" y="1305"/>
                    <a:pt x="126" y="1319"/>
                    <a:pt x="126" y="1324"/>
                  </a:cubicBezTo>
                  <a:cubicBezTo>
                    <a:pt x="140" y="1393"/>
                    <a:pt x="159" y="1514"/>
                    <a:pt x="279" y="1565"/>
                  </a:cubicBezTo>
                  <a:cubicBezTo>
                    <a:pt x="344" y="1598"/>
                    <a:pt x="419" y="1602"/>
                    <a:pt x="470" y="1602"/>
                  </a:cubicBezTo>
                  <a:lnTo>
                    <a:pt x="609" y="1602"/>
                  </a:lnTo>
                  <a:lnTo>
                    <a:pt x="832" y="1607"/>
                  </a:lnTo>
                  <a:lnTo>
                    <a:pt x="976" y="2099"/>
                  </a:lnTo>
                  <a:cubicBezTo>
                    <a:pt x="999" y="2183"/>
                    <a:pt x="1068" y="2234"/>
                    <a:pt x="1157" y="2234"/>
                  </a:cubicBezTo>
                  <a:cubicBezTo>
                    <a:pt x="1217" y="2234"/>
                    <a:pt x="1277" y="2206"/>
                    <a:pt x="1310" y="2159"/>
                  </a:cubicBezTo>
                  <a:cubicBezTo>
                    <a:pt x="1347" y="2113"/>
                    <a:pt x="1356" y="2053"/>
                    <a:pt x="1342" y="1997"/>
                  </a:cubicBezTo>
                  <a:lnTo>
                    <a:pt x="1328" y="1960"/>
                  </a:lnTo>
                  <a:lnTo>
                    <a:pt x="795" y="140"/>
                  </a:lnTo>
                  <a:cubicBezTo>
                    <a:pt x="771" y="57"/>
                    <a:pt x="697" y="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9"/>
            <p:cNvSpPr/>
            <p:nvPr/>
          </p:nvSpPr>
          <p:spPr>
            <a:xfrm flipH="1">
              <a:off x="7223234" y="1388232"/>
              <a:ext cx="279676" cy="153217"/>
            </a:xfrm>
            <a:custGeom>
              <a:avLst/>
              <a:gdLst/>
              <a:ahLst/>
              <a:cxnLst/>
              <a:rect l="l" t="t" r="r" b="b"/>
              <a:pathLst>
                <a:path w="2289" h="1254" extrusionOk="0">
                  <a:moveTo>
                    <a:pt x="1133" y="121"/>
                  </a:moveTo>
                  <a:cubicBezTo>
                    <a:pt x="1221" y="121"/>
                    <a:pt x="1300" y="135"/>
                    <a:pt x="1388" y="154"/>
                  </a:cubicBezTo>
                  <a:cubicBezTo>
                    <a:pt x="1542" y="186"/>
                    <a:pt x="1685" y="246"/>
                    <a:pt x="1811" y="330"/>
                  </a:cubicBezTo>
                  <a:cubicBezTo>
                    <a:pt x="1913" y="395"/>
                    <a:pt x="2006" y="478"/>
                    <a:pt x="2057" y="576"/>
                  </a:cubicBezTo>
                  <a:cubicBezTo>
                    <a:pt x="2126" y="576"/>
                    <a:pt x="2191" y="650"/>
                    <a:pt x="2154" y="734"/>
                  </a:cubicBezTo>
                  <a:cubicBezTo>
                    <a:pt x="2010" y="1045"/>
                    <a:pt x="1616" y="1128"/>
                    <a:pt x="1300" y="1133"/>
                  </a:cubicBezTo>
                  <a:lnTo>
                    <a:pt x="1263" y="1133"/>
                  </a:lnTo>
                  <a:cubicBezTo>
                    <a:pt x="947" y="1133"/>
                    <a:pt x="636" y="1059"/>
                    <a:pt x="358" y="910"/>
                  </a:cubicBezTo>
                  <a:cubicBezTo>
                    <a:pt x="233" y="850"/>
                    <a:pt x="56" y="762"/>
                    <a:pt x="163" y="604"/>
                  </a:cubicBezTo>
                  <a:cubicBezTo>
                    <a:pt x="251" y="483"/>
                    <a:pt x="367" y="376"/>
                    <a:pt x="497" y="302"/>
                  </a:cubicBezTo>
                  <a:cubicBezTo>
                    <a:pt x="687" y="181"/>
                    <a:pt x="906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882" y="0"/>
                    <a:pt x="641" y="70"/>
                    <a:pt x="432" y="205"/>
                  </a:cubicBezTo>
                  <a:cubicBezTo>
                    <a:pt x="279" y="297"/>
                    <a:pt x="158" y="413"/>
                    <a:pt x="65" y="543"/>
                  </a:cubicBezTo>
                  <a:cubicBezTo>
                    <a:pt x="0" y="627"/>
                    <a:pt x="0" y="711"/>
                    <a:pt x="19" y="757"/>
                  </a:cubicBezTo>
                  <a:cubicBezTo>
                    <a:pt x="52" y="892"/>
                    <a:pt x="191" y="966"/>
                    <a:pt x="293" y="1017"/>
                  </a:cubicBezTo>
                  <a:lnTo>
                    <a:pt x="302" y="1022"/>
                  </a:lnTo>
                  <a:cubicBezTo>
                    <a:pt x="599" y="1175"/>
                    <a:pt x="929" y="1254"/>
                    <a:pt x="1258" y="1254"/>
                  </a:cubicBezTo>
                  <a:lnTo>
                    <a:pt x="1300" y="1254"/>
                  </a:lnTo>
                  <a:cubicBezTo>
                    <a:pt x="1788" y="1244"/>
                    <a:pt x="2117" y="1082"/>
                    <a:pt x="2256" y="785"/>
                  </a:cubicBezTo>
                  <a:cubicBezTo>
                    <a:pt x="2289" y="715"/>
                    <a:pt x="2289" y="641"/>
                    <a:pt x="2247" y="576"/>
                  </a:cubicBezTo>
                  <a:cubicBezTo>
                    <a:pt x="2224" y="525"/>
                    <a:pt x="2177" y="488"/>
                    <a:pt x="2131" y="469"/>
                  </a:cubicBezTo>
                  <a:cubicBezTo>
                    <a:pt x="2066" y="367"/>
                    <a:pt x="1973" y="297"/>
                    <a:pt x="1876" y="228"/>
                  </a:cubicBezTo>
                  <a:cubicBezTo>
                    <a:pt x="1737" y="135"/>
                    <a:pt x="1574" y="65"/>
                    <a:pt x="1412" y="33"/>
                  </a:cubicBezTo>
                  <a:cubicBezTo>
                    <a:pt x="1319" y="14"/>
                    <a:pt x="1226" y="0"/>
                    <a:pt x="1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9"/>
            <p:cNvSpPr/>
            <p:nvPr/>
          </p:nvSpPr>
          <p:spPr>
            <a:xfrm flipH="1">
              <a:off x="7272473" y="1427941"/>
              <a:ext cx="185106" cy="72699"/>
            </a:xfrm>
            <a:custGeom>
              <a:avLst/>
              <a:gdLst/>
              <a:ahLst/>
              <a:cxnLst/>
              <a:rect l="l" t="t" r="r" b="b"/>
              <a:pathLst>
                <a:path w="1515" h="595" extrusionOk="0">
                  <a:moveTo>
                    <a:pt x="799" y="116"/>
                  </a:moveTo>
                  <a:cubicBezTo>
                    <a:pt x="920" y="126"/>
                    <a:pt x="1036" y="153"/>
                    <a:pt x="1147" y="204"/>
                  </a:cubicBezTo>
                  <a:cubicBezTo>
                    <a:pt x="1203" y="232"/>
                    <a:pt x="1249" y="260"/>
                    <a:pt x="1296" y="297"/>
                  </a:cubicBezTo>
                  <a:lnTo>
                    <a:pt x="1314" y="311"/>
                  </a:lnTo>
                  <a:cubicBezTo>
                    <a:pt x="1333" y="321"/>
                    <a:pt x="1366" y="348"/>
                    <a:pt x="1384" y="367"/>
                  </a:cubicBezTo>
                  <a:cubicBezTo>
                    <a:pt x="1310" y="427"/>
                    <a:pt x="1198" y="460"/>
                    <a:pt x="1054" y="474"/>
                  </a:cubicBezTo>
                  <a:cubicBezTo>
                    <a:pt x="999" y="478"/>
                    <a:pt x="948" y="478"/>
                    <a:pt x="897" y="478"/>
                  </a:cubicBezTo>
                  <a:cubicBezTo>
                    <a:pt x="716" y="478"/>
                    <a:pt x="535" y="451"/>
                    <a:pt x="363" y="390"/>
                  </a:cubicBezTo>
                  <a:cubicBezTo>
                    <a:pt x="303" y="372"/>
                    <a:pt x="251" y="348"/>
                    <a:pt x="196" y="325"/>
                  </a:cubicBezTo>
                  <a:cubicBezTo>
                    <a:pt x="205" y="316"/>
                    <a:pt x="219" y="311"/>
                    <a:pt x="228" y="297"/>
                  </a:cubicBezTo>
                  <a:cubicBezTo>
                    <a:pt x="386" y="181"/>
                    <a:pt x="572" y="116"/>
                    <a:pt x="757" y="116"/>
                  </a:cubicBezTo>
                  <a:close/>
                  <a:moveTo>
                    <a:pt x="757" y="0"/>
                  </a:moveTo>
                  <a:cubicBezTo>
                    <a:pt x="544" y="0"/>
                    <a:pt x="330" y="70"/>
                    <a:pt x="159" y="204"/>
                  </a:cubicBezTo>
                  <a:cubicBezTo>
                    <a:pt x="112" y="242"/>
                    <a:pt x="66" y="279"/>
                    <a:pt x="24" y="325"/>
                  </a:cubicBezTo>
                  <a:cubicBezTo>
                    <a:pt x="19" y="334"/>
                    <a:pt x="5" y="344"/>
                    <a:pt x="1" y="358"/>
                  </a:cubicBezTo>
                  <a:cubicBezTo>
                    <a:pt x="98" y="413"/>
                    <a:pt x="210" y="464"/>
                    <a:pt x="321" y="502"/>
                  </a:cubicBezTo>
                  <a:cubicBezTo>
                    <a:pt x="507" y="567"/>
                    <a:pt x="697" y="594"/>
                    <a:pt x="887" y="594"/>
                  </a:cubicBezTo>
                  <a:cubicBezTo>
                    <a:pt x="948" y="594"/>
                    <a:pt x="999" y="594"/>
                    <a:pt x="1059" y="590"/>
                  </a:cubicBezTo>
                  <a:cubicBezTo>
                    <a:pt x="1222" y="571"/>
                    <a:pt x="1398" y="529"/>
                    <a:pt x="1514" y="413"/>
                  </a:cubicBezTo>
                  <a:cubicBezTo>
                    <a:pt x="1505" y="404"/>
                    <a:pt x="1500" y="386"/>
                    <a:pt x="1500" y="362"/>
                  </a:cubicBezTo>
                  <a:cubicBezTo>
                    <a:pt x="1500" y="302"/>
                    <a:pt x="1412" y="246"/>
                    <a:pt x="1366" y="209"/>
                  </a:cubicBezTo>
                  <a:cubicBezTo>
                    <a:pt x="1314" y="172"/>
                    <a:pt x="1254" y="135"/>
                    <a:pt x="1198" y="107"/>
                  </a:cubicBezTo>
                  <a:cubicBezTo>
                    <a:pt x="1078" y="47"/>
                    <a:pt x="943" y="14"/>
                    <a:pt x="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 flipH="1">
              <a:off x="6205025" y="1319077"/>
              <a:ext cx="257561" cy="250718"/>
            </a:xfrm>
            <a:custGeom>
              <a:avLst/>
              <a:gdLst/>
              <a:ahLst/>
              <a:cxnLst/>
              <a:rect l="l" t="t" r="r" b="b"/>
              <a:pathLst>
                <a:path w="2108" h="2052" extrusionOk="0">
                  <a:moveTo>
                    <a:pt x="539" y="102"/>
                  </a:moveTo>
                  <a:cubicBezTo>
                    <a:pt x="566" y="102"/>
                    <a:pt x="599" y="111"/>
                    <a:pt x="622" y="135"/>
                  </a:cubicBezTo>
                  <a:cubicBezTo>
                    <a:pt x="631" y="139"/>
                    <a:pt x="636" y="149"/>
                    <a:pt x="645" y="158"/>
                  </a:cubicBezTo>
                  <a:cubicBezTo>
                    <a:pt x="673" y="176"/>
                    <a:pt x="692" y="237"/>
                    <a:pt x="682" y="283"/>
                  </a:cubicBezTo>
                  <a:lnTo>
                    <a:pt x="682" y="288"/>
                  </a:lnTo>
                  <a:cubicBezTo>
                    <a:pt x="692" y="311"/>
                    <a:pt x="678" y="330"/>
                    <a:pt x="668" y="357"/>
                  </a:cubicBezTo>
                  <a:cubicBezTo>
                    <a:pt x="655" y="390"/>
                    <a:pt x="636" y="418"/>
                    <a:pt x="608" y="455"/>
                  </a:cubicBezTo>
                  <a:cubicBezTo>
                    <a:pt x="585" y="478"/>
                    <a:pt x="520" y="622"/>
                    <a:pt x="487" y="687"/>
                  </a:cubicBezTo>
                  <a:cubicBezTo>
                    <a:pt x="474" y="720"/>
                    <a:pt x="474" y="757"/>
                    <a:pt x="520" y="771"/>
                  </a:cubicBezTo>
                  <a:cubicBezTo>
                    <a:pt x="603" y="733"/>
                    <a:pt x="715" y="724"/>
                    <a:pt x="785" y="720"/>
                  </a:cubicBezTo>
                  <a:cubicBezTo>
                    <a:pt x="822" y="710"/>
                    <a:pt x="863" y="710"/>
                    <a:pt x="905" y="710"/>
                  </a:cubicBezTo>
                  <a:cubicBezTo>
                    <a:pt x="1049" y="710"/>
                    <a:pt x="1193" y="733"/>
                    <a:pt x="1342" y="757"/>
                  </a:cubicBezTo>
                  <a:cubicBezTo>
                    <a:pt x="1541" y="854"/>
                    <a:pt x="1727" y="1007"/>
                    <a:pt x="1936" y="1072"/>
                  </a:cubicBezTo>
                  <a:cubicBezTo>
                    <a:pt x="1954" y="1077"/>
                    <a:pt x="1973" y="1082"/>
                    <a:pt x="1996" y="1082"/>
                  </a:cubicBezTo>
                  <a:cubicBezTo>
                    <a:pt x="1991" y="1095"/>
                    <a:pt x="1987" y="1109"/>
                    <a:pt x="1968" y="1119"/>
                  </a:cubicBezTo>
                  <a:cubicBezTo>
                    <a:pt x="1917" y="1142"/>
                    <a:pt x="1857" y="1165"/>
                    <a:pt x="1801" y="1184"/>
                  </a:cubicBezTo>
                  <a:cubicBezTo>
                    <a:pt x="1824" y="1193"/>
                    <a:pt x="1848" y="1202"/>
                    <a:pt x="1871" y="1212"/>
                  </a:cubicBezTo>
                  <a:cubicBezTo>
                    <a:pt x="1926" y="1239"/>
                    <a:pt x="1894" y="1323"/>
                    <a:pt x="1834" y="1323"/>
                  </a:cubicBezTo>
                  <a:lnTo>
                    <a:pt x="1824" y="1323"/>
                  </a:lnTo>
                  <a:cubicBezTo>
                    <a:pt x="1713" y="1304"/>
                    <a:pt x="1606" y="1277"/>
                    <a:pt x="1499" y="1249"/>
                  </a:cubicBezTo>
                  <a:cubicBezTo>
                    <a:pt x="1430" y="1253"/>
                    <a:pt x="1360" y="1258"/>
                    <a:pt x="1295" y="1263"/>
                  </a:cubicBezTo>
                  <a:cubicBezTo>
                    <a:pt x="1300" y="1272"/>
                    <a:pt x="1300" y="1277"/>
                    <a:pt x="1304" y="1281"/>
                  </a:cubicBezTo>
                  <a:cubicBezTo>
                    <a:pt x="1314" y="1281"/>
                    <a:pt x="1314" y="1281"/>
                    <a:pt x="1318" y="1286"/>
                  </a:cubicBezTo>
                  <a:cubicBezTo>
                    <a:pt x="1328" y="1295"/>
                    <a:pt x="1342" y="1309"/>
                    <a:pt x="1346" y="1323"/>
                  </a:cubicBezTo>
                  <a:cubicBezTo>
                    <a:pt x="1365" y="1374"/>
                    <a:pt x="1365" y="1434"/>
                    <a:pt x="1346" y="1485"/>
                  </a:cubicBezTo>
                  <a:cubicBezTo>
                    <a:pt x="1342" y="1504"/>
                    <a:pt x="1337" y="1513"/>
                    <a:pt x="1318" y="1518"/>
                  </a:cubicBezTo>
                  <a:cubicBezTo>
                    <a:pt x="1314" y="1518"/>
                    <a:pt x="1304" y="1527"/>
                    <a:pt x="1300" y="1527"/>
                  </a:cubicBezTo>
                  <a:lnTo>
                    <a:pt x="1267" y="1787"/>
                  </a:lnTo>
                  <a:cubicBezTo>
                    <a:pt x="1258" y="1810"/>
                    <a:pt x="1258" y="1834"/>
                    <a:pt x="1253" y="1857"/>
                  </a:cubicBezTo>
                  <a:cubicBezTo>
                    <a:pt x="1253" y="1875"/>
                    <a:pt x="1249" y="1899"/>
                    <a:pt x="1235" y="1908"/>
                  </a:cubicBezTo>
                  <a:cubicBezTo>
                    <a:pt x="1216" y="1926"/>
                    <a:pt x="1198" y="1922"/>
                    <a:pt x="1174" y="1926"/>
                  </a:cubicBezTo>
                  <a:cubicBezTo>
                    <a:pt x="1151" y="1926"/>
                    <a:pt x="1128" y="1931"/>
                    <a:pt x="1105" y="1931"/>
                  </a:cubicBezTo>
                  <a:lnTo>
                    <a:pt x="1096" y="1931"/>
                  </a:lnTo>
                  <a:cubicBezTo>
                    <a:pt x="1063" y="1931"/>
                    <a:pt x="1063" y="1875"/>
                    <a:pt x="1105" y="1875"/>
                  </a:cubicBezTo>
                  <a:lnTo>
                    <a:pt x="1165" y="1866"/>
                  </a:lnTo>
                  <a:lnTo>
                    <a:pt x="1198" y="1866"/>
                  </a:lnTo>
                  <a:lnTo>
                    <a:pt x="1198" y="1857"/>
                  </a:lnTo>
                  <a:lnTo>
                    <a:pt x="1212" y="1736"/>
                  </a:lnTo>
                  <a:cubicBezTo>
                    <a:pt x="1225" y="1657"/>
                    <a:pt x="1230" y="1583"/>
                    <a:pt x="1244" y="1509"/>
                  </a:cubicBezTo>
                  <a:lnTo>
                    <a:pt x="1230" y="1495"/>
                  </a:lnTo>
                  <a:cubicBezTo>
                    <a:pt x="1225" y="1485"/>
                    <a:pt x="1221" y="1467"/>
                    <a:pt x="1225" y="1448"/>
                  </a:cubicBezTo>
                  <a:cubicBezTo>
                    <a:pt x="1225" y="1444"/>
                    <a:pt x="1230" y="1434"/>
                    <a:pt x="1230" y="1425"/>
                  </a:cubicBezTo>
                  <a:lnTo>
                    <a:pt x="1230" y="1388"/>
                  </a:lnTo>
                  <a:lnTo>
                    <a:pt x="1225" y="1379"/>
                  </a:lnTo>
                  <a:cubicBezTo>
                    <a:pt x="1221" y="1369"/>
                    <a:pt x="1212" y="1355"/>
                    <a:pt x="1202" y="1351"/>
                  </a:cubicBezTo>
                  <a:cubicBezTo>
                    <a:pt x="1202" y="1346"/>
                    <a:pt x="1198" y="1346"/>
                    <a:pt x="1198" y="1342"/>
                  </a:cubicBezTo>
                  <a:lnTo>
                    <a:pt x="1188" y="1332"/>
                  </a:lnTo>
                  <a:cubicBezTo>
                    <a:pt x="1174" y="1318"/>
                    <a:pt x="1161" y="1300"/>
                    <a:pt x="1142" y="1281"/>
                  </a:cubicBezTo>
                  <a:lnTo>
                    <a:pt x="1133" y="1272"/>
                  </a:lnTo>
                  <a:lnTo>
                    <a:pt x="1063" y="1272"/>
                  </a:lnTo>
                  <a:cubicBezTo>
                    <a:pt x="1072" y="1318"/>
                    <a:pt x="1072" y="1355"/>
                    <a:pt x="1068" y="1402"/>
                  </a:cubicBezTo>
                  <a:cubicBezTo>
                    <a:pt x="1068" y="1420"/>
                    <a:pt x="1063" y="1434"/>
                    <a:pt x="1049" y="1444"/>
                  </a:cubicBezTo>
                  <a:cubicBezTo>
                    <a:pt x="1044" y="1448"/>
                    <a:pt x="1035" y="1458"/>
                    <a:pt x="1026" y="1458"/>
                  </a:cubicBezTo>
                  <a:cubicBezTo>
                    <a:pt x="1012" y="1560"/>
                    <a:pt x="989" y="1671"/>
                    <a:pt x="970" y="1773"/>
                  </a:cubicBezTo>
                  <a:lnTo>
                    <a:pt x="952" y="1861"/>
                  </a:lnTo>
                  <a:cubicBezTo>
                    <a:pt x="947" y="1885"/>
                    <a:pt x="947" y="1908"/>
                    <a:pt x="924" y="1922"/>
                  </a:cubicBezTo>
                  <a:cubicBezTo>
                    <a:pt x="901" y="1931"/>
                    <a:pt x="863" y="1931"/>
                    <a:pt x="840" y="1931"/>
                  </a:cubicBezTo>
                  <a:lnTo>
                    <a:pt x="757" y="1931"/>
                  </a:lnTo>
                  <a:cubicBezTo>
                    <a:pt x="720" y="1931"/>
                    <a:pt x="715" y="1875"/>
                    <a:pt x="757" y="1875"/>
                  </a:cubicBezTo>
                  <a:lnTo>
                    <a:pt x="887" y="1875"/>
                  </a:lnTo>
                  <a:lnTo>
                    <a:pt x="887" y="1866"/>
                  </a:lnTo>
                  <a:lnTo>
                    <a:pt x="887" y="1861"/>
                  </a:lnTo>
                  <a:cubicBezTo>
                    <a:pt x="901" y="1810"/>
                    <a:pt x="905" y="1764"/>
                    <a:pt x="919" y="1713"/>
                  </a:cubicBezTo>
                  <a:cubicBezTo>
                    <a:pt x="933" y="1620"/>
                    <a:pt x="952" y="1527"/>
                    <a:pt x="970" y="1439"/>
                  </a:cubicBezTo>
                  <a:cubicBezTo>
                    <a:pt x="956" y="1425"/>
                    <a:pt x="952" y="1411"/>
                    <a:pt x="952" y="1397"/>
                  </a:cubicBezTo>
                  <a:lnTo>
                    <a:pt x="952" y="1309"/>
                  </a:lnTo>
                  <a:cubicBezTo>
                    <a:pt x="952" y="1295"/>
                    <a:pt x="947" y="1281"/>
                    <a:pt x="942" y="1263"/>
                  </a:cubicBezTo>
                  <a:cubicBezTo>
                    <a:pt x="780" y="1263"/>
                    <a:pt x="608" y="1239"/>
                    <a:pt x="478" y="1160"/>
                  </a:cubicBezTo>
                  <a:cubicBezTo>
                    <a:pt x="344" y="1072"/>
                    <a:pt x="269" y="914"/>
                    <a:pt x="325" y="775"/>
                  </a:cubicBezTo>
                  <a:cubicBezTo>
                    <a:pt x="362" y="692"/>
                    <a:pt x="469" y="520"/>
                    <a:pt x="478" y="515"/>
                  </a:cubicBezTo>
                  <a:cubicBezTo>
                    <a:pt x="511" y="464"/>
                    <a:pt x="571" y="376"/>
                    <a:pt x="580" y="371"/>
                  </a:cubicBezTo>
                  <a:cubicBezTo>
                    <a:pt x="603" y="348"/>
                    <a:pt x="617" y="330"/>
                    <a:pt x="622" y="302"/>
                  </a:cubicBezTo>
                  <a:cubicBezTo>
                    <a:pt x="622" y="297"/>
                    <a:pt x="617" y="288"/>
                    <a:pt x="617" y="283"/>
                  </a:cubicBezTo>
                  <a:cubicBezTo>
                    <a:pt x="603" y="297"/>
                    <a:pt x="585" y="306"/>
                    <a:pt x="571" y="306"/>
                  </a:cubicBezTo>
                  <a:lnTo>
                    <a:pt x="552" y="306"/>
                  </a:lnTo>
                  <a:cubicBezTo>
                    <a:pt x="511" y="306"/>
                    <a:pt x="469" y="288"/>
                    <a:pt x="436" y="283"/>
                  </a:cubicBezTo>
                  <a:lnTo>
                    <a:pt x="422" y="283"/>
                  </a:lnTo>
                  <a:cubicBezTo>
                    <a:pt x="395" y="283"/>
                    <a:pt x="371" y="288"/>
                    <a:pt x="348" y="297"/>
                  </a:cubicBezTo>
                  <a:cubicBezTo>
                    <a:pt x="283" y="302"/>
                    <a:pt x="232" y="330"/>
                    <a:pt x="181" y="381"/>
                  </a:cubicBezTo>
                  <a:cubicBezTo>
                    <a:pt x="158" y="404"/>
                    <a:pt x="139" y="427"/>
                    <a:pt x="121" y="460"/>
                  </a:cubicBezTo>
                  <a:cubicBezTo>
                    <a:pt x="135" y="390"/>
                    <a:pt x="186" y="325"/>
                    <a:pt x="232" y="274"/>
                  </a:cubicBezTo>
                  <a:cubicBezTo>
                    <a:pt x="274" y="241"/>
                    <a:pt x="316" y="227"/>
                    <a:pt x="357" y="214"/>
                  </a:cubicBezTo>
                  <a:cubicBezTo>
                    <a:pt x="371" y="214"/>
                    <a:pt x="381" y="209"/>
                    <a:pt x="399" y="209"/>
                  </a:cubicBezTo>
                  <a:cubicBezTo>
                    <a:pt x="395" y="195"/>
                    <a:pt x="395" y="172"/>
                    <a:pt x="404" y="162"/>
                  </a:cubicBezTo>
                  <a:cubicBezTo>
                    <a:pt x="441" y="125"/>
                    <a:pt x="492" y="102"/>
                    <a:pt x="539" y="102"/>
                  </a:cubicBezTo>
                  <a:close/>
                  <a:moveTo>
                    <a:pt x="539" y="0"/>
                  </a:moveTo>
                  <a:cubicBezTo>
                    <a:pt x="464" y="0"/>
                    <a:pt x="385" y="33"/>
                    <a:pt x="325" y="93"/>
                  </a:cubicBezTo>
                  <a:cubicBezTo>
                    <a:pt x="316" y="102"/>
                    <a:pt x="306" y="107"/>
                    <a:pt x="302" y="121"/>
                  </a:cubicBezTo>
                  <a:cubicBezTo>
                    <a:pt x="255" y="130"/>
                    <a:pt x="209" y="158"/>
                    <a:pt x="167" y="186"/>
                  </a:cubicBezTo>
                  <a:lnTo>
                    <a:pt x="153" y="204"/>
                  </a:lnTo>
                  <a:cubicBezTo>
                    <a:pt x="93" y="265"/>
                    <a:pt x="28" y="348"/>
                    <a:pt x="14" y="446"/>
                  </a:cubicBezTo>
                  <a:cubicBezTo>
                    <a:pt x="0" y="506"/>
                    <a:pt x="37" y="557"/>
                    <a:pt x="88" y="571"/>
                  </a:cubicBezTo>
                  <a:cubicBezTo>
                    <a:pt x="98" y="580"/>
                    <a:pt x="116" y="580"/>
                    <a:pt x="130" y="580"/>
                  </a:cubicBezTo>
                  <a:cubicBezTo>
                    <a:pt x="167" y="580"/>
                    <a:pt x="209" y="557"/>
                    <a:pt x="228" y="520"/>
                  </a:cubicBezTo>
                  <a:cubicBezTo>
                    <a:pt x="237" y="506"/>
                    <a:pt x="251" y="487"/>
                    <a:pt x="269" y="469"/>
                  </a:cubicBezTo>
                  <a:cubicBezTo>
                    <a:pt x="302" y="436"/>
                    <a:pt x="330" y="422"/>
                    <a:pt x="367" y="418"/>
                  </a:cubicBezTo>
                  <a:cubicBezTo>
                    <a:pt x="371" y="418"/>
                    <a:pt x="376" y="418"/>
                    <a:pt x="385" y="413"/>
                  </a:cubicBezTo>
                  <a:cubicBezTo>
                    <a:pt x="395" y="404"/>
                    <a:pt x="409" y="404"/>
                    <a:pt x="418" y="404"/>
                  </a:cubicBezTo>
                  <a:cubicBezTo>
                    <a:pt x="413" y="413"/>
                    <a:pt x="409" y="418"/>
                    <a:pt x="409" y="422"/>
                  </a:cubicBezTo>
                  <a:lnTo>
                    <a:pt x="390" y="450"/>
                  </a:lnTo>
                  <a:cubicBezTo>
                    <a:pt x="344" y="515"/>
                    <a:pt x="251" y="659"/>
                    <a:pt x="228" y="738"/>
                  </a:cubicBezTo>
                  <a:lnTo>
                    <a:pt x="228" y="743"/>
                  </a:lnTo>
                  <a:cubicBezTo>
                    <a:pt x="158" y="924"/>
                    <a:pt x="246" y="1137"/>
                    <a:pt x="432" y="1253"/>
                  </a:cubicBezTo>
                  <a:cubicBezTo>
                    <a:pt x="562" y="1332"/>
                    <a:pt x="715" y="1365"/>
                    <a:pt x="854" y="1374"/>
                  </a:cubicBezTo>
                  <a:lnTo>
                    <a:pt x="854" y="1388"/>
                  </a:lnTo>
                  <a:cubicBezTo>
                    <a:pt x="854" y="1416"/>
                    <a:pt x="859" y="1439"/>
                    <a:pt x="863" y="1462"/>
                  </a:cubicBezTo>
                  <a:lnTo>
                    <a:pt x="845" y="1560"/>
                  </a:lnTo>
                  <a:lnTo>
                    <a:pt x="822" y="1694"/>
                  </a:lnTo>
                  <a:lnTo>
                    <a:pt x="812" y="1745"/>
                  </a:lnTo>
                  <a:lnTo>
                    <a:pt x="812" y="1764"/>
                  </a:lnTo>
                  <a:lnTo>
                    <a:pt x="771" y="1764"/>
                  </a:lnTo>
                  <a:cubicBezTo>
                    <a:pt x="696" y="1764"/>
                    <a:pt x="631" y="1829"/>
                    <a:pt x="627" y="1903"/>
                  </a:cubicBezTo>
                  <a:cubicBezTo>
                    <a:pt x="627" y="1982"/>
                    <a:pt x="687" y="2047"/>
                    <a:pt x="766" y="2052"/>
                  </a:cubicBezTo>
                  <a:lnTo>
                    <a:pt x="877" y="2052"/>
                  </a:lnTo>
                  <a:cubicBezTo>
                    <a:pt x="905" y="2052"/>
                    <a:pt x="952" y="2052"/>
                    <a:pt x="998" y="2028"/>
                  </a:cubicBezTo>
                  <a:cubicBezTo>
                    <a:pt x="1012" y="2024"/>
                    <a:pt x="1017" y="2019"/>
                    <a:pt x="1021" y="2015"/>
                  </a:cubicBezTo>
                  <a:cubicBezTo>
                    <a:pt x="1044" y="2028"/>
                    <a:pt x="1082" y="2047"/>
                    <a:pt x="1114" y="2047"/>
                  </a:cubicBezTo>
                  <a:lnTo>
                    <a:pt x="1128" y="2047"/>
                  </a:lnTo>
                  <a:lnTo>
                    <a:pt x="1193" y="2042"/>
                  </a:lnTo>
                  <a:lnTo>
                    <a:pt x="1202" y="2042"/>
                  </a:lnTo>
                  <a:cubicBezTo>
                    <a:pt x="1230" y="2042"/>
                    <a:pt x="1277" y="2038"/>
                    <a:pt x="1323" y="1996"/>
                  </a:cubicBezTo>
                  <a:cubicBezTo>
                    <a:pt x="1369" y="1954"/>
                    <a:pt x="1374" y="1899"/>
                    <a:pt x="1379" y="1875"/>
                  </a:cubicBezTo>
                  <a:lnTo>
                    <a:pt x="1388" y="1820"/>
                  </a:lnTo>
                  <a:lnTo>
                    <a:pt x="1393" y="1796"/>
                  </a:lnTo>
                  <a:lnTo>
                    <a:pt x="1416" y="1588"/>
                  </a:lnTo>
                  <a:cubicBezTo>
                    <a:pt x="1439" y="1564"/>
                    <a:pt x="1448" y="1541"/>
                    <a:pt x="1462" y="1513"/>
                  </a:cubicBezTo>
                  <a:cubicBezTo>
                    <a:pt x="1472" y="1467"/>
                    <a:pt x="1481" y="1420"/>
                    <a:pt x="1472" y="1369"/>
                  </a:cubicBezTo>
                  <a:lnTo>
                    <a:pt x="1490" y="1369"/>
                  </a:lnTo>
                  <a:cubicBezTo>
                    <a:pt x="1601" y="1397"/>
                    <a:pt x="1704" y="1420"/>
                    <a:pt x="1806" y="1439"/>
                  </a:cubicBezTo>
                  <a:lnTo>
                    <a:pt x="1834" y="1439"/>
                  </a:lnTo>
                  <a:cubicBezTo>
                    <a:pt x="1912" y="1439"/>
                    <a:pt x="1991" y="1379"/>
                    <a:pt x="2005" y="1300"/>
                  </a:cubicBezTo>
                  <a:cubicBezTo>
                    <a:pt x="2015" y="1277"/>
                    <a:pt x="2015" y="1249"/>
                    <a:pt x="2005" y="1225"/>
                  </a:cubicBezTo>
                  <a:cubicBezTo>
                    <a:pt x="2005" y="1225"/>
                    <a:pt x="2015" y="1225"/>
                    <a:pt x="2015" y="1216"/>
                  </a:cubicBezTo>
                  <a:cubicBezTo>
                    <a:pt x="2061" y="1193"/>
                    <a:pt x="2089" y="1160"/>
                    <a:pt x="2098" y="1114"/>
                  </a:cubicBezTo>
                  <a:cubicBezTo>
                    <a:pt x="2107" y="1086"/>
                    <a:pt x="2107" y="1049"/>
                    <a:pt x="2089" y="1026"/>
                  </a:cubicBezTo>
                  <a:cubicBezTo>
                    <a:pt x="2080" y="998"/>
                    <a:pt x="2056" y="979"/>
                    <a:pt x="2024" y="975"/>
                  </a:cubicBezTo>
                  <a:lnTo>
                    <a:pt x="2010" y="970"/>
                  </a:lnTo>
                  <a:cubicBezTo>
                    <a:pt x="1996" y="970"/>
                    <a:pt x="1987" y="961"/>
                    <a:pt x="1973" y="961"/>
                  </a:cubicBezTo>
                  <a:cubicBezTo>
                    <a:pt x="1861" y="928"/>
                    <a:pt x="1759" y="863"/>
                    <a:pt x="1643" y="798"/>
                  </a:cubicBezTo>
                  <a:cubicBezTo>
                    <a:pt x="1560" y="747"/>
                    <a:pt x="1476" y="701"/>
                    <a:pt x="1388" y="659"/>
                  </a:cubicBezTo>
                  <a:cubicBezTo>
                    <a:pt x="1374" y="655"/>
                    <a:pt x="1369" y="655"/>
                    <a:pt x="1360" y="655"/>
                  </a:cubicBezTo>
                  <a:cubicBezTo>
                    <a:pt x="1207" y="631"/>
                    <a:pt x="1063" y="608"/>
                    <a:pt x="905" y="608"/>
                  </a:cubicBezTo>
                  <a:cubicBezTo>
                    <a:pt x="859" y="608"/>
                    <a:pt x="812" y="608"/>
                    <a:pt x="771" y="613"/>
                  </a:cubicBezTo>
                  <a:cubicBezTo>
                    <a:pt x="733" y="622"/>
                    <a:pt x="696" y="622"/>
                    <a:pt x="650" y="627"/>
                  </a:cubicBezTo>
                  <a:cubicBezTo>
                    <a:pt x="687" y="562"/>
                    <a:pt x="696" y="543"/>
                    <a:pt x="696" y="538"/>
                  </a:cubicBezTo>
                  <a:cubicBezTo>
                    <a:pt x="733" y="497"/>
                    <a:pt x="757" y="455"/>
                    <a:pt x="771" y="418"/>
                  </a:cubicBezTo>
                  <a:lnTo>
                    <a:pt x="780" y="404"/>
                  </a:lnTo>
                  <a:cubicBezTo>
                    <a:pt x="789" y="381"/>
                    <a:pt x="803" y="348"/>
                    <a:pt x="803" y="302"/>
                  </a:cubicBezTo>
                  <a:cubicBezTo>
                    <a:pt x="808" y="237"/>
                    <a:pt x="789" y="149"/>
                    <a:pt x="733" y="93"/>
                  </a:cubicBezTo>
                  <a:cubicBezTo>
                    <a:pt x="720" y="74"/>
                    <a:pt x="710" y="60"/>
                    <a:pt x="692" y="51"/>
                  </a:cubicBezTo>
                  <a:cubicBezTo>
                    <a:pt x="645" y="14"/>
                    <a:pt x="594" y="0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87" name="Google Shape;2487;p59"/>
            <p:cNvCxnSpPr/>
            <p:nvPr/>
          </p:nvCxnSpPr>
          <p:spPr>
            <a:xfrm>
              <a:off x="4626325" y="1650275"/>
              <a:ext cx="380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59"/>
            <p:cNvCxnSpPr/>
            <p:nvPr/>
          </p:nvCxnSpPr>
          <p:spPr>
            <a:xfrm>
              <a:off x="4626325" y="1264725"/>
              <a:ext cx="380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9" name="Google Shape;2489;p59"/>
          <p:cNvSpPr/>
          <p:nvPr/>
        </p:nvSpPr>
        <p:spPr>
          <a:xfrm>
            <a:off x="6355480" y="2994288"/>
            <a:ext cx="338735" cy="1023790"/>
          </a:xfrm>
          <a:custGeom>
            <a:avLst/>
            <a:gdLst/>
            <a:ahLst/>
            <a:cxnLst/>
            <a:rect l="l" t="t" r="r" b="b"/>
            <a:pathLst>
              <a:path w="7548" h="22813" extrusionOk="0">
                <a:moveTo>
                  <a:pt x="5332" y="1"/>
                </a:moveTo>
                <a:cubicBezTo>
                  <a:pt x="4760" y="100"/>
                  <a:pt x="4169" y="146"/>
                  <a:pt x="3570" y="146"/>
                </a:cubicBezTo>
                <a:cubicBezTo>
                  <a:pt x="3112" y="146"/>
                  <a:pt x="2658" y="119"/>
                  <a:pt x="2216" y="62"/>
                </a:cubicBezTo>
                <a:lnTo>
                  <a:pt x="0" y="22812"/>
                </a:lnTo>
                <a:lnTo>
                  <a:pt x="7548" y="22812"/>
                </a:lnTo>
                <a:lnTo>
                  <a:pt x="53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59"/>
          <p:cNvSpPr/>
          <p:nvPr/>
        </p:nvSpPr>
        <p:spPr>
          <a:xfrm>
            <a:off x="6883822" y="2701464"/>
            <a:ext cx="1014187" cy="724054"/>
          </a:xfrm>
          <a:custGeom>
            <a:avLst/>
            <a:gdLst/>
            <a:ahLst/>
            <a:cxnLst/>
            <a:rect l="l" t="t" r="r" b="b"/>
            <a:pathLst>
              <a:path w="22599" h="16134" extrusionOk="0">
                <a:moveTo>
                  <a:pt x="1523" y="0"/>
                </a:moveTo>
                <a:cubicBezTo>
                  <a:pt x="1145" y="965"/>
                  <a:pt x="630" y="1869"/>
                  <a:pt x="1" y="2674"/>
                </a:cubicBezTo>
                <a:lnTo>
                  <a:pt x="18826" y="16133"/>
                </a:lnTo>
                <a:lnTo>
                  <a:pt x="22598" y="9596"/>
                </a:lnTo>
                <a:lnTo>
                  <a:pt x="22595" y="9592"/>
                </a:lnTo>
                <a:lnTo>
                  <a:pt x="22598" y="9581"/>
                </a:lnTo>
                <a:lnTo>
                  <a:pt x="1523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59"/>
          <p:cNvSpPr/>
          <p:nvPr/>
        </p:nvSpPr>
        <p:spPr>
          <a:xfrm>
            <a:off x="6977974" y="2366320"/>
            <a:ext cx="1036266" cy="339274"/>
          </a:xfrm>
          <a:custGeom>
            <a:avLst/>
            <a:gdLst/>
            <a:ahLst/>
            <a:cxnLst/>
            <a:rect l="l" t="t" r="r" b="b"/>
            <a:pathLst>
              <a:path w="23091" h="7560" extrusionOk="0">
                <a:moveTo>
                  <a:pt x="23090" y="1"/>
                </a:moveTo>
                <a:lnTo>
                  <a:pt x="20" y="2247"/>
                </a:lnTo>
                <a:cubicBezTo>
                  <a:pt x="84" y="2728"/>
                  <a:pt x="123" y="3216"/>
                  <a:pt x="123" y="3715"/>
                </a:cubicBezTo>
                <a:cubicBezTo>
                  <a:pt x="123" y="4257"/>
                  <a:pt x="81" y="4798"/>
                  <a:pt x="0" y="5317"/>
                </a:cubicBezTo>
                <a:lnTo>
                  <a:pt x="23090" y="7560"/>
                </a:lnTo>
                <a:lnTo>
                  <a:pt x="23090" y="7548"/>
                </a:lnTo>
                <a:lnTo>
                  <a:pt x="23090" y="16"/>
                </a:lnTo>
                <a:lnTo>
                  <a:pt x="23090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59"/>
          <p:cNvSpPr/>
          <p:nvPr/>
        </p:nvSpPr>
        <p:spPr>
          <a:xfrm>
            <a:off x="6694708" y="2894167"/>
            <a:ext cx="720463" cy="1011090"/>
          </a:xfrm>
          <a:custGeom>
            <a:avLst/>
            <a:gdLst/>
            <a:ahLst/>
            <a:cxnLst/>
            <a:rect l="l" t="t" r="r" b="b"/>
            <a:pathLst>
              <a:path w="16054" h="22530" extrusionOk="0">
                <a:moveTo>
                  <a:pt x="2647" y="1"/>
                </a:moveTo>
                <a:cubicBezTo>
                  <a:pt x="1854" y="653"/>
                  <a:pt x="962" y="1191"/>
                  <a:pt x="0" y="1591"/>
                </a:cubicBezTo>
                <a:lnTo>
                  <a:pt x="9516" y="22530"/>
                </a:lnTo>
                <a:lnTo>
                  <a:pt x="16053" y="18762"/>
                </a:lnTo>
                <a:lnTo>
                  <a:pt x="2647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59"/>
          <p:cNvSpPr/>
          <p:nvPr/>
        </p:nvSpPr>
        <p:spPr>
          <a:xfrm>
            <a:off x="5641886" y="1159793"/>
            <a:ext cx="716873" cy="999153"/>
          </a:xfrm>
          <a:custGeom>
            <a:avLst/>
            <a:gdLst/>
            <a:ahLst/>
            <a:cxnLst/>
            <a:rect l="l" t="t" r="r" b="b"/>
            <a:pathLst>
              <a:path w="15974" h="22264" extrusionOk="0">
                <a:moveTo>
                  <a:pt x="6534" y="1"/>
                </a:moveTo>
                <a:lnTo>
                  <a:pt x="1" y="3773"/>
                </a:lnTo>
                <a:lnTo>
                  <a:pt x="13209" y="22263"/>
                </a:lnTo>
                <a:cubicBezTo>
                  <a:pt x="14044" y="21638"/>
                  <a:pt x="14974" y="21130"/>
                  <a:pt x="15974" y="20776"/>
                </a:cubicBezTo>
                <a:lnTo>
                  <a:pt x="6534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59"/>
          <p:cNvSpPr/>
          <p:nvPr/>
        </p:nvSpPr>
        <p:spPr>
          <a:xfrm>
            <a:off x="6700542" y="1163248"/>
            <a:ext cx="720284" cy="1012975"/>
          </a:xfrm>
          <a:custGeom>
            <a:avLst/>
            <a:gdLst/>
            <a:ahLst/>
            <a:cxnLst/>
            <a:rect l="l" t="t" r="r" b="b"/>
            <a:pathLst>
              <a:path w="16050" h="22572" extrusionOk="0">
                <a:moveTo>
                  <a:pt x="9516" y="0"/>
                </a:moveTo>
                <a:lnTo>
                  <a:pt x="0" y="20946"/>
                </a:lnTo>
                <a:cubicBezTo>
                  <a:pt x="957" y="21355"/>
                  <a:pt x="1838" y="21908"/>
                  <a:pt x="2620" y="22571"/>
                </a:cubicBezTo>
                <a:lnTo>
                  <a:pt x="16049" y="3776"/>
                </a:lnTo>
                <a:lnTo>
                  <a:pt x="951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59"/>
          <p:cNvSpPr/>
          <p:nvPr/>
        </p:nvSpPr>
        <p:spPr>
          <a:xfrm>
            <a:off x="6887591" y="1645724"/>
            <a:ext cx="1013828" cy="724592"/>
          </a:xfrm>
          <a:custGeom>
            <a:avLst/>
            <a:gdLst/>
            <a:ahLst/>
            <a:cxnLst/>
            <a:rect l="l" t="t" r="r" b="b"/>
            <a:pathLst>
              <a:path w="22591" h="16146" extrusionOk="0">
                <a:moveTo>
                  <a:pt x="18819" y="1"/>
                </a:moveTo>
                <a:lnTo>
                  <a:pt x="1" y="13449"/>
                </a:lnTo>
                <a:cubicBezTo>
                  <a:pt x="622" y="14261"/>
                  <a:pt x="1126" y="15165"/>
                  <a:pt x="1488" y="16145"/>
                </a:cubicBezTo>
                <a:lnTo>
                  <a:pt x="22591" y="6553"/>
                </a:lnTo>
                <a:lnTo>
                  <a:pt x="22587" y="6542"/>
                </a:lnTo>
                <a:lnTo>
                  <a:pt x="22591" y="6538"/>
                </a:lnTo>
                <a:lnTo>
                  <a:pt x="18819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59"/>
          <p:cNvSpPr/>
          <p:nvPr/>
        </p:nvSpPr>
        <p:spPr>
          <a:xfrm>
            <a:off x="6362302" y="1047375"/>
            <a:ext cx="338780" cy="1025630"/>
          </a:xfrm>
          <a:custGeom>
            <a:avLst/>
            <a:gdLst/>
            <a:ahLst/>
            <a:cxnLst/>
            <a:rect l="l" t="t" r="r" b="b"/>
            <a:pathLst>
              <a:path w="7549" h="22854" extrusionOk="0">
                <a:moveTo>
                  <a:pt x="1" y="0"/>
                </a:moveTo>
                <a:lnTo>
                  <a:pt x="2213" y="22750"/>
                </a:lnTo>
                <a:cubicBezTo>
                  <a:pt x="2606" y="22708"/>
                  <a:pt x="3006" y="22682"/>
                  <a:pt x="3410" y="22682"/>
                </a:cubicBezTo>
                <a:cubicBezTo>
                  <a:pt x="3430" y="22682"/>
                  <a:pt x="3449" y="22682"/>
                  <a:pt x="3469" y="22682"/>
                </a:cubicBezTo>
                <a:cubicBezTo>
                  <a:pt x="4108" y="22682"/>
                  <a:pt x="4725" y="22742"/>
                  <a:pt x="5329" y="22853"/>
                </a:cubicBezTo>
                <a:lnTo>
                  <a:pt x="7549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59"/>
          <p:cNvSpPr/>
          <p:nvPr/>
        </p:nvSpPr>
        <p:spPr>
          <a:xfrm>
            <a:off x="5635917" y="2902918"/>
            <a:ext cx="716335" cy="998928"/>
          </a:xfrm>
          <a:custGeom>
            <a:avLst/>
            <a:gdLst/>
            <a:ahLst/>
            <a:cxnLst/>
            <a:rect l="l" t="t" r="r" b="b"/>
            <a:pathLst>
              <a:path w="15962" h="22259" extrusionOk="0">
                <a:moveTo>
                  <a:pt x="13216" y="0"/>
                </a:moveTo>
                <a:lnTo>
                  <a:pt x="0" y="18490"/>
                </a:lnTo>
                <a:lnTo>
                  <a:pt x="6534" y="22258"/>
                </a:lnTo>
                <a:lnTo>
                  <a:pt x="15962" y="1530"/>
                </a:lnTo>
                <a:cubicBezTo>
                  <a:pt x="14962" y="1160"/>
                  <a:pt x="14039" y="637"/>
                  <a:pt x="1321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59"/>
          <p:cNvSpPr/>
          <p:nvPr/>
        </p:nvSpPr>
        <p:spPr>
          <a:xfrm>
            <a:off x="5155280" y="2705233"/>
            <a:ext cx="996909" cy="714450"/>
          </a:xfrm>
          <a:custGeom>
            <a:avLst/>
            <a:gdLst/>
            <a:ahLst/>
            <a:cxnLst/>
            <a:rect l="l" t="t" r="r" b="b"/>
            <a:pathLst>
              <a:path w="22214" h="15920" extrusionOk="0">
                <a:moveTo>
                  <a:pt x="20611" y="0"/>
                </a:moveTo>
                <a:lnTo>
                  <a:pt x="1" y="9367"/>
                </a:lnTo>
                <a:lnTo>
                  <a:pt x="5" y="9379"/>
                </a:lnTo>
                <a:lnTo>
                  <a:pt x="1" y="9382"/>
                </a:lnTo>
                <a:lnTo>
                  <a:pt x="3773" y="15920"/>
                </a:lnTo>
                <a:lnTo>
                  <a:pt x="22213" y="2739"/>
                </a:lnTo>
                <a:cubicBezTo>
                  <a:pt x="21546" y="1915"/>
                  <a:pt x="21000" y="996"/>
                  <a:pt x="20611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59"/>
          <p:cNvSpPr/>
          <p:nvPr/>
        </p:nvSpPr>
        <p:spPr>
          <a:xfrm>
            <a:off x="5158870" y="1639935"/>
            <a:ext cx="998255" cy="714270"/>
          </a:xfrm>
          <a:custGeom>
            <a:avLst/>
            <a:gdLst/>
            <a:ahLst/>
            <a:cxnLst/>
            <a:rect l="l" t="t" r="r" b="b"/>
            <a:pathLst>
              <a:path w="22244" h="15916" extrusionOk="0">
                <a:moveTo>
                  <a:pt x="3773" y="0"/>
                </a:moveTo>
                <a:lnTo>
                  <a:pt x="1" y="6537"/>
                </a:lnTo>
                <a:lnTo>
                  <a:pt x="8" y="6541"/>
                </a:lnTo>
                <a:lnTo>
                  <a:pt x="1" y="6552"/>
                </a:lnTo>
                <a:lnTo>
                  <a:pt x="20596" y="15916"/>
                </a:lnTo>
                <a:cubicBezTo>
                  <a:pt x="21008" y="14924"/>
                  <a:pt x="21565" y="14013"/>
                  <a:pt x="22244" y="13208"/>
                </a:cubicBezTo>
                <a:lnTo>
                  <a:pt x="3773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59"/>
          <p:cNvSpPr/>
          <p:nvPr/>
        </p:nvSpPr>
        <p:spPr>
          <a:xfrm>
            <a:off x="5042863" y="2359633"/>
            <a:ext cx="1010911" cy="339453"/>
          </a:xfrm>
          <a:custGeom>
            <a:avLst/>
            <a:gdLst/>
            <a:ahLst/>
            <a:cxnLst/>
            <a:rect l="l" t="t" r="r" b="b"/>
            <a:pathLst>
              <a:path w="22526" h="7564" extrusionOk="0">
                <a:moveTo>
                  <a:pt x="0" y="1"/>
                </a:moveTo>
                <a:lnTo>
                  <a:pt x="0" y="16"/>
                </a:lnTo>
                <a:lnTo>
                  <a:pt x="0" y="7549"/>
                </a:lnTo>
                <a:lnTo>
                  <a:pt x="0" y="7564"/>
                </a:lnTo>
                <a:lnTo>
                  <a:pt x="22502" y="5375"/>
                </a:lnTo>
                <a:cubicBezTo>
                  <a:pt x="22430" y="4883"/>
                  <a:pt x="22392" y="4379"/>
                  <a:pt x="22392" y="3868"/>
                </a:cubicBezTo>
                <a:cubicBezTo>
                  <a:pt x="22392" y="3296"/>
                  <a:pt x="22434" y="2735"/>
                  <a:pt x="22525" y="2190"/>
                </a:cubicBezTo>
                <a:lnTo>
                  <a:pt x="0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59"/>
          <p:cNvSpPr/>
          <p:nvPr/>
        </p:nvSpPr>
        <p:spPr>
          <a:xfrm>
            <a:off x="6047891" y="2064924"/>
            <a:ext cx="935965" cy="935427"/>
          </a:xfrm>
          <a:custGeom>
            <a:avLst/>
            <a:gdLst/>
            <a:ahLst/>
            <a:cxnLst/>
            <a:rect l="l" t="t" r="r" b="b"/>
            <a:pathLst>
              <a:path w="20856" h="20844" extrusionOk="0">
                <a:moveTo>
                  <a:pt x="11156" y="4100"/>
                </a:moveTo>
                <a:cubicBezTo>
                  <a:pt x="13685" y="4100"/>
                  <a:pt x="15714" y="5946"/>
                  <a:pt x="16759" y="8437"/>
                </a:cubicBezTo>
                <a:cubicBezTo>
                  <a:pt x="15869" y="7292"/>
                  <a:pt x="13581" y="5327"/>
                  <a:pt x="10803" y="5327"/>
                </a:cubicBezTo>
                <a:cubicBezTo>
                  <a:pt x="9498" y="5327"/>
                  <a:pt x="8084" y="5761"/>
                  <a:pt x="6656" y="6919"/>
                </a:cubicBezTo>
                <a:cubicBezTo>
                  <a:pt x="5851" y="7570"/>
                  <a:pt x="4479" y="8402"/>
                  <a:pt x="3101" y="8402"/>
                </a:cubicBezTo>
                <a:cubicBezTo>
                  <a:pt x="2639" y="8402"/>
                  <a:pt x="2175" y="8308"/>
                  <a:pt x="1732" y="8082"/>
                </a:cubicBezTo>
                <a:lnTo>
                  <a:pt x="1732" y="6766"/>
                </a:lnTo>
                <a:cubicBezTo>
                  <a:pt x="2639" y="7058"/>
                  <a:pt x="3361" y="7323"/>
                  <a:pt x="4052" y="7323"/>
                </a:cubicBezTo>
                <a:cubicBezTo>
                  <a:pt x="4655" y="7323"/>
                  <a:pt x="5234" y="7121"/>
                  <a:pt x="5893" y="6560"/>
                </a:cubicBezTo>
                <a:cubicBezTo>
                  <a:pt x="7781" y="4954"/>
                  <a:pt x="9333" y="4100"/>
                  <a:pt x="11156" y="4100"/>
                </a:cubicBezTo>
                <a:close/>
                <a:moveTo>
                  <a:pt x="16641" y="14131"/>
                </a:moveTo>
                <a:cubicBezTo>
                  <a:pt x="16995" y="14131"/>
                  <a:pt x="17281" y="14421"/>
                  <a:pt x="17281" y="14779"/>
                </a:cubicBezTo>
                <a:cubicBezTo>
                  <a:pt x="17281" y="15134"/>
                  <a:pt x="16992" y="15428"/>
                  <a:pt x="16641" y="15428"/>
                </a:cubicBezTo>
                <a:cubicBezTo>
                  <a:pt x="16282" y="15428"/>
                  <a:pt x="15992" y="15134"/>
                  <a:pt x="15992" y="14779"/>
                </a:cubicBezTo>
                <a:cubicBezTo>
                  <a:pt x="15992" y="14421"/>
                  <a:pt x="16282" y="14131"/>
                  <a:pt x="16641" y="14131"/>
                </a:cubicBezTo>
                <a:close/>
                <a:moveTo>
                  <a:pt x="10966" y="6083"/>
                </a:moveTo>
                <a:cubicBezTo>
                  <a:pt x="14001" y="6083"/>
                  <a:pt x="16469" y="9093"/>
                  <a:pt x="16469" y="9093"/>
                </a:cubicBezTo>
                <a:lnTo>
                  <a:pt x="16477" y="9093"/>
                </a:lnTo>
                <a:cubicBezTo>
                  <a:pt x="16683" y="10408"/>
                  <a:pt x="16339" y="11823"/>
                  <a:pt x="15542" y="13082"/>
                </a:cubicBezTo>
                <a:cubicBezTo>
                  <a:pt x="14538" y="14659"/>
                  <a:pt x="15444" y="15892"/>
                  <a:pt x="16481" y="15892"/>
                </a:cubicBezTo>
                <a:cubicBezTo>
                  <a:pt x="16929" y="15892"/>
                  <a:pt x="17401" y="15662"/>
                  <a:pt x="17754" y="15130"/>
                </a:cubicBezTo>
                <a:lnTo>
                  <a:pt x="17754" y="15130"/>
                </a:lnTo>
                <a:cubicBezTo>
                  <a:pt x="17450" y="16211"/>
                  <a:pt x="16695" y="16644"/>
                  <a:pt x="15927" y="16644"/>
                </a:cubicBezTo>
                <a:cubicBezTo>
                  <a:pt x="14952" y="16644"/>
                  <a:pt x="13954" y="15947"/>
                  <a:pt x="13826" y="14989"/>
                </a:cubicBezTo>
                <a:cubicBezTo>
                  <a:pt x="13487" y="15260"/>
                  <a:pt x="13120" y="15508"/>
                  <a:pt x="12731" y="15733"/>
                </a:cubicBezTo>
                <a:cubicBezTo>
                  <a:pt x="11503" y="16425"/>
                  <a:pt x="10195" y="16757"/>
                  <a:pt x="8968" y="16757"/>
                </a:cubicBezTo>
                <a:cubicBezTo>
                  <a:pt x="7404" y="16757"/>
                  <a:pt x="5969" y="16217"/>
                  <a:pt x="4997" y="15195"/>
                </a:cubicBezTo>
                <a:cubicBezTo>
                  <a:pt x="4982" y="15180"/>
                  <a:pt x="4974" y="15164"/>
                  <a:pt x="4959" y="15157"/>
                </a:cubicBezTo>
                <a:lnTo>
                  <a:pt x="4924" y="15122"/>
                </a:lnTo>
                <a:cubicBezTo>
                  <a:pt x="4428" y="14589"/>
                  <a:pt x="4238" y="14177"/>
                  <a:pt x="4196" y="14062"/>
                </a:cubicBezTo>
                <a:cubicBezTo>
                  <a:pt x="3757" y="12987"/>
                  <a:pt x="4264" y="11850"/>
                  <a:pt x="5256" y="11469"/>
                </a:cubicBezTo>
                <a:cubicBezTo>
                  <a:pt x="5446" y="11395"/>
                  <a:pt x="5668" y="11359"/>
                  <a:pt x="5902" y="11359"/>
                </a:cubicBezTo>
                <a:cubicBezTo>
                  <a:pt x="6831" y="11359"/>
                  <a:pt x="7964" y="11933"/>
                  <a:pt x="8178" y="13036"/>
                </a:cubicBezTo>
                <a:lnTo>
                  <a:pt x="6553" y="13414"/>
                </a:lnTo>
                <a:cubicBezTo>
                  <a:pt x="6660" y="12803"/>
                  <a:pt x="6267" y="12370"/>
                  <a:pt x="5853" y="12370"/>
                </a:cubicBezTo>
                <a:cubicBezTo>
                  <a:pt x="5781" y="12370"/>
                  <a:pt x="5708" y="12383"/>
                  <a:pt x="5638" y="12411"/>
                </a:cubicBezTo>
                <a:cubicBezTo>
                  <a:pt x="5115" y="12609"/>
                  <a:pt x="4768" y="13677"/>
                  <a:pt x="6049" y="14875"/>
                </a:cubicBezTo>
                <a:cubicBezTo>
                  <a:pt x="6804" y="15467"/>
                  <a:pt x="7819" y="15805"/>
                  <a:pt x="8963" y="15805"/>
                </a:cubicBezTo>
                <a:cubicBezTo>
                  <a:pt x="8976" y="15805"/>
                  <a:pt x="8989" y="15805"/>
                  <a:pt x="9001" y="15805"/>
                </a:cubicBezTo>
                <a:cubicBezTo>
                  <a:pt x="10107" y="15798"/>
                  <a:pt x="11236" y="15485"/>
                  <a:pt x="12278" y="14897"/>
                </a:cubicBezTo>
                <a:cubicBezTo>
                  <a:pt x="13651" y="14119"/>
                  <a:pt x="14703" y="12964"/>
                  <a:pt x="15237" y="11637"/>
                </a:cubicBezTo>
                <a:cubicBezTo>
                  <a:pt x="15462" y="11080"/>
                  <a:pt x="15580" y="10523"/>
                  <a:pt x="15596" y="9981"/>
                </a:cubicBezTo>
                <a:lnTo>
                  <a:pt x="15596" y="9981"/>
                </a:lnTo>
                <a:cubicBezTo>
                  <a:pt x="14619" y="10870"/>
                  <a:pt x="12911" y="12098"/>
                  <a:pt x="10966" y="12098"/>
                </a:cubicBezTo>
                <a:cubicBezTo>
                  <a:pt x="7930" y="12098"/>
                  <a:pt x="6000" y="9379"/>
                  <a:pt x="2808" y="9093"/>
                </a:cubicBezTo>
                <a:cubicBezTo>
                  <a:pt x="6000" y="8768"/>
                  <a:pt x="7930" y="6083"/>
                  <a:pt x="10966" y="6083"/>
                </a:cubicBezTo>
                <a:close/>
                <a:moveTo>
                  <a:pt x="10424" y="0"/>
                </a:moveTo>
                <a:cubicBezTo>
                  <a:pt x="10016" y="0"/>
                  <a:pt x="9615" y="23"/>
                  <a:pt x="9226" y="65"/>
                </a:cubicBezTo>
                <a:cubicBezTo>
                  <a:pt x="8429" y="157"/>
                  <a:pt x="7663" y="340"/>
                  <a:pt x="6934" y="595"/>
                </a:cubicBezTo>
                <a:cubicBezTo>
                  <a:pt x="5931" y="954"/>
                  <a:pt x="5001" y="1453"/>
                  <a:pt x="4169" y="2083"/>
                </a:cubicBezTo>
                <a:cubicBezTo>
                  <a:pt x="3528" y="2563"/>
                  <a:pt x="2949" y="3112"/>
                  <a:pt x="2438" y="3723"/>
                </a:cubicBezTo>
                <a:cubicBezTo>
                  <a:pt x="1759" y="4527"/>
                  <a:pt x="1202" y="5443"/>
                  <a:pt x="794" y="6430"/>
                </a:cubicBezTo>
                <a:cubicBezTo>
                  <a:pt x="489" y="7167"/>
                  <a:pt x="264" y="7941"/>
                  <a:pt x="134" y="8749"/>
                </a:cubicBezTo>
                <a:cubicBezTo>
                  <a:pt x="50" y="9291"/>
                  <a:pt x="1" y="9855"/>
                  <a:pt x="1" y="10420"/>
                </a:cubicBezTo>
                <a:cubicBezTo>
                  <a:pt x="1" y="10931"/>
                  <a:pt x="39" y="11438"/>
                  <a:pt x="111" y="11926"/>
                </a:cubicBezTo>
                <a:cubicBezTo>
                  <a:pt x="229" y="12739"/>
                  <a:pt x="439" y="13521"/>
                  <a:pt x="729" y="14253"/>
                </a:cubicBezTo>
                <a:cubicBezTo>
                  <a:pt x="1126" y="15252"/>
                  <a:pt x="1671" y="16171"/>
                  <a:pt x="2331" y="16991"/>
                </a:cubicBezTo>
                <a:cubicBezTo>
                  <a:pt x="2838" y="17609"/>
                  <a:pt x="3410" y="18174"/>
                  <a:pt x="4039" y="18658"/>
                </a:cubicBezTo>
                <a:cubicBezTo>
                  <a:pt x="4863" y="19299"/>
                  <a:pt x="5790" y="19817"/>
                  <a:pt x="6786" y="20187"/>
                </a:cubicBezTo>
                <a:cubicBezTo>
                  <a:pt x="7514" y="20462"/>
                  <a:pt x="8281" y="20653"/>
                  <a:pt x="9074" y="20756"/>
                </a:cubicBezTo>
                <a:cubicBezTo>
                  <a:pt x="9516" y="20813"/>
                  <a:pt x="9966" y="20843"/>
                  <a:pt x="10424" y="20843"/>
                </a:cubicBezTo>
                <a:cubicBezTo>
                  <a:pt x="11023" y="20843"/>
                  <a:pt x="11614" y="20790"/>
                  <a:pt x="12186" y="20695"/>
                </a:cubicBezTo>
                <a:cubicBezTo>
                  <a:pt x="12960" y="20561"/>
                  <a:pt x="13704" y="20348"/>
                  <a:pt x="14410" y="20058"/>
                </a:cubicBezTo>
                <a:cubicBezTo>
                  <a:pt x="15371" y="19653"/>
                  <a:pt x="16263" y="19116"/>
                  <a:pt x="17053" y="18464"/>
                </a:cubicBezTo>
                <a:cubicBezTo>
                  <a:pt x="17636" y="17983"/>
                  <a:pt x="18166" y="17441"/>
                  <a:pt x="18632" y="16846"/>
                </a:cubicBezTo>
                <a:cubicBezTo>
                  <a:pt x="19261" y="16042"/>
                  <a:pt x="19780" y="15142"/>
                  <a:pt x="20153" y="14173"/>
                </a:cubicBezTo>
                <a:cubicBezTo>
                  <a:pt x="20420" y="13486"/>
                  <a:pt x="20611" y="12765"/>
                  <a:pt x="20729" y="12018"/>
                </a:cubicBezTo>
                <a:cubicBezTo>
                  <a:pt x="20809" y="11492"/>
                  <a:pt x="20855" y="10958"/>
                  <a:pt x="20855" y="10416"/>
                </a:cubicBezTo>
                <a:cubicBezTo>
                  <a:pt x="20848" y="9936"/>
                  <a:pt x="20809" y="9444"/>
                  <a:pt x="20745" y="8963"/>
                </a:cubicBezTo>
                <a:cubicBezTo>
                  <a:pt x="20638" y="8215"/>
                  <a:pt x="20455" y="7491"/>
                  <a:pt x="20199" y="6804"/>
                </a:cubicBezTo>
                <a:cubicBezTo>
                  <a:pt x="19837" y="5824"/>
                  <a:pt x="19333" y="4920"/>
                  <a:pt x="18712" y="4108"/>
                </a:cubicBezTo>
                <a:cubicBezTo>
                  <a:pt x="18254" y="3509"/>
                  <a:pt x="17735" y="2964"/>
                  <a:pt x="17163" y="2475"/>
                </a:cubicBezTo>
                <a:cubicBezTo>
                  <a:pt x="16381" y="1812"/>
                  <a:pt x="15500" y="1259"/>
                  <a:pt x="14543" y="847"/>
                </a:cubicBezTo>
                <a:cubicBezTo>
                  <a:pt x="13841" y="549"/>
                  <a:pt x="13101" y="321"/>
                  <a:pt x="12335" y="176"/>
                </a:cubicBezTo>
                <a:cubicBezTo>
                  <a:pt x="11713" y="61"/>
                  <a:pt x="11076" y="0"/>
                  <a:pt x="10424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59"/>
          <p:cNvSpPr/>
          <p:nvPr/>
        </p:nvSpPr>
        <p:spPr>
          <a:xfrm>
            <a:off x="6173862" y="2337912"/>
            <a:ext cx="670829" cy="479022"/>
          </a:xfrm>
          <a:custGeom>
            <a:avLst/>
            <a:gdLst/>
            <a:ahLst/>
            <a:cxnLst/>
            <a:rect l="l" t="t" r="r" b="b"/>
            <a:pathLst>
              <a:path w="14948" h="10674" extrusionOk="0">
                <a:moveTo>
                  <a:pt x="8162" y="668"/>
                </a:moveTo>
                <a:cubicBezTo>
                  <a:pt x="10214" y="668"/>
                  <a:pt x="12007" y="2308"/>
                  <a:pt x="12678" y="3002"/>
                </a:cubicBezTo>
                <a:cubicBezTo>
                  <a:pt x="12003" y="3704"/>
                  <a:pt x="10203" y="5344"/>
                  <a:pt x="8162" y="5344"/>
                </a:cubicBezTo>
                <a:cubicBezTo>
                  <a:pt x="6114" y="5344"/>
                  <a:pt x="4322" y="3704"/>
                  <a:pt x="3651" y="3010"/>
                </a:cubicBezTo>
                <a:cubicBezTo>
                  <a:pt x="4322" y="2308"/>
                  <a:pt x="6118" y="668"/>
                  <a:pt x="8162" y="668"/>
                </a:cubicBezTo>
                <a:close/>
                <a:moveTo>
                  <a:pt x="8159" y="0"/>
                </a:moveTo>
                <a:cubicBezTo>
                  <a:pt x="5123" y="0"/>
                  <a:pt x="3193" y="2682"/>
                  <a:pt x="1" y="3010"/>
                </a:cubicBezTo>
                <a:cubicBezTo>
                  <a:pt x="3193" y="3288"/>
                  <a:pt x="5123" y="6015"/>
                  <a:pt x="8159" y="6015"/>
                </a:cubicBezTo>
                <a:cubicBezTo>
                  <a:pt x="10104" y="6015"/>
                  <a:pt x="11812" y="4787"/>
                  <a:pt x="12789" y="3898"/>
                </a:cubicBezTo>
                <a:lnTo>
                  <a:pt x="12789" y="3898"/>
                </a:lnTo>
                <a:cubicBezTo>
                  <a:pt x="12773" y="4436"/>
                  <a:pt x="12655" y="4997"/>
                  <a:pt x="12430" y="5554"/>
                </a:cubicBezTo>
                <a:cubicBezTo>
                  <a:pt x="11896" y="6877"/>
                  <a:pt x="10844" y="8040"/>
                  <a:pt x="9471" y="8814"/>
                </a:cubicBezTo>
                <a:cubicBezTo>
                  <a:pt x="8429" y="9402"/>
                  <a:pt x="7297" y="9715"/>
                  <a:pt x="6194" y="9718"/>
                </a:cubicBezTo>
                <a:cubicBezTo>
                  <a:pt x="6182" y="9718"/>
                  <a:pt x="6169" y="9718"/>
                  <a:pt x="6156" y="9718"/>
                </a:cubicBezTo>
                <a:cubicBezTo>
                  <a:pt x="5012" y="9718"/>
                  <a:pt x="3997" y="9384"/>
                  <a:pt x="3242" y="8792"/>
                </a:cubicBezTo>
                <a:cubicBezTo>
                  <a:pt x="1961" y="7590"/>
                  <a:pt x="2308" y="6526"/>
                  <a:pt x="2831" y="6324"/>
                </a:cubicBezTo>
                <a:cubicBezTo>
                  <a:pt x="2901" y="6297"/>
                  <a:pt x="2973" y="6284"/>
                  <a:pt x="3044" y="6284"/>
                </a:cubicBezTo>
                <a:cubicBezTo>
                  <a:pt x="3458" y="6284"/>
                  <a:pt x="3853" y="6716"/>
                  <a:pt x="3746" y="7331"/>
                </a:cubicBezTo>
                <a:lnTo>
                  <a:pt x="5371" y="6953"/>
                </a:lnTo>
                <a:cubicBezTo>
                  <a:pt x="5154" y="5853"/>
                  <a:pt x="4021" y="5276"/>
                  <a:pt x="3092" y="5276"/>
                </a:cubicBezTo>
                <a:cubicBezTo>
                  <a:pt x="2859" y="5276"/>
                  <a:pt x="2639" y="5312"/>
                  <a:pt x="2449" y="5386"/>
                </a:cubicBezTo>
                <a:cubicBezTo>
                  <a:pt x="1454" y="5771"/>
                  <a:pt x="950" y="6907"/>
                  <a:pt x="1389" y="7979"/>
                </a:cubicBezTo>
                <a:cubicBezTo>
                  <a:pt x="1438" y="8094"/>
                  <a:pt x="1621" y="8498"/>
                  <a:pt x="2117" y="9039"/>
                </a:cubicBezTo>
                <a:lnTo>
                  <a:pt x="2152" y="9070"/>
                </a:lnTo>
                <a:cubicBezTo>
                  <a:pt x="2167" y="9085"/>
                  <a:pt x="2175" y="9101"/>
                  <a:pt x="2190" y="9108"/>
                </a:cubicBezTo>
                <a:cubicBezTo>
                  <a:pt x="3163" y="10133"/>
                  <a:pt x="4598" y="10674"/>
                  <a:pt x="6163" y="10674"/>
                </a:cubicBezTo>
                <a:cubicBezTo>
                  <a:pt x="7390" y="10674"/>
                  <a:pt x="8696" y="10342"/>
                  <a:pt x="9924" y="9650"/>
                </a:cubicBezTo>
                <a:cubicBezTo>
                  <a:pt x="10313" y="9425"/>
                  <a:pt x="10680" y="9177"/>
                  <a:pt x="11019" y="8906"/>
                </a:cubicBezTo>
                <a:cubicBezTo>
                  <a:pt x="11147" y="9865"/>
                  <a:pt x="12144" y="10563"/>
                  <a:pt x="13118" y="10563"/>
                </a:cubicBezTo>
                <a:cubicBezTo>
                  <a:pt x="13888" y="10563"/>
                  <a:pt x="14643" y="10129"/>
                  <a:pt x="14947" y="9047"/>
                </a:cubicBezTo>
                <a:lnTo>
                  <a:pt x="14947" y="9047"/>
                </a:lnTo>
                <a:cubicBezTo>
                  <a:pt x="14595" y="9576"/>
                  <a:pt x="14123" y="9804"/>
                  <a:pt x="13676" y="9804"/>
                </a:cubicBezTo>
                <a:cubicBezTo>
                  <a:pt x="12638" y="9804"/>
                  <a:pt x="11731" y="8574"/>
                  <a:pt x="12735" y="6999"/>
                </a:cubicBezTo>
                <a:cubicBezTo>
                  <a:pt x="13532" y="5740"/>
                  <a:pt x="13876" y="4325"/>
                  <a:pt x="13670" y="3010"/>
                </a:cubicBezTo>
                <a:lnTo>
                  <a:pt x="13662" y="3010"/>
                </a:lnTo>
                <a:cubicBezTo>
                  <a:pt x="13662" y="3010"/>
                  <a:pt x="11194" y="0"/>
                  <a:pt x="8159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59"/>
          <p:cNvSpPr/>
          <p:nvPr/>
        </p:nvSpPr>
        <p:spPr>
          <a:xfrm>
            <a:off x="6337305" y="2368025"/>
            <a:ext cx="405378" cy="209892"/>
          </a:xfrm>
          <a:custGeom>
            <a:avLst/>
            <a:gdLst/>
            <a:ahLst/>
            <a:cxnLst/>
            <a:rect l="l" t="t" r="r" b="b"/>
            <a:pathLst>
              <a:path w="9033" h="4677" extrusionOk="0">
                <a:moveTo>
                  <a:pt x="4536" y="180"/>
                </a:moveTo>
                <a:cubicBezTo>
                  <a:pt x="5684" y="180"/>
                  <a:pt x="6614" y="1111"/>
                  <a:pt x="6614" y="2262"/>
                </a:cubicBezTo>
                <a:cubicBezTo>
                  <a:pt x="6614" y="3410"/>
                  <a:pt x="5684" y="4341"/>
                  <a:pt x="4536" y="4341"/>
                </a:cubicBezTo>
                <a:cubicBezTo>
                  <a:pt x="3388" y="4341"/>
                  <a:pt x="2457" y="3410"/>
                  <a:pt x="2457" y="2262"/>
                </a:cubicBezTo>
                <a:cubicBezTo>
                  <a:pt x="2457" y="1111"/>
                  <a:pt x="3388" y="180"/>
                  <a:pt x="4536" y="180"/>
                </a:cubicBezTo>
                <a:close/>
                <a:moveTo>
                  <a:pt x="4517" y="1"/>
                </a:moveTo>
                <a:cubicBezTo>
                  <a:pt x="2472" y="1"/>
                  <a:pt x="676" y="1641"/>
                  <a:pt x="1" y="2342"/>
                </a:cubicBezTo>
                <a:cubicBezTo>
                  <a:pt x="676" y="3040"/>
                  <a:pt x="2469" y="4677"/>
                  <a:pt x="4517" y="4677"/>
                </a:cubicBezTo>
                <a:cubicBezTo>
                  <a:pt x="6561" y="4673"/>
                  <a:pt x="8361" y="3033"/>
                  <a:pt x="9032" y="2339"/>
                </a:cubicBezTo>
                <a:cubicBezTo>
                  <a:pt x="8361" y="1637"/>
                  <a:pt x="6569" y="1"/>
                  <a:pt x="4517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59"/>
          <p:cNvSpPr/>
          <p:nvPr/>
        </p:nvSpPr>
        <p:spPr>
          <a:xfrm>
            <a:off x="6447569" y="2376417"/>
            <a:ext cx="186601" cy="186601"/>
          </a:xfrm>
          <a:custGeom>
            <a:avLst/>
            <a:gdLst/>
            <a:ahLst/>
            <a:cxnLst/>
            <a:rect l="l" t="t" r="r" b="b"/>
            <a:pathLst>
              <a:path w="4158" h="4158" extrusionOk="0">
                <a:moveTo>
                  <a:pt x="2079" y="1011"/>
                </a:moveTo>
                <a:cubicBezTo>
                  <a:pt x="2468" y="1011"/>
                  <a:pt x="2811" y="1221"/>
                  <a:pt x="2998" y="1534"/>
                </a:cubicBezTo>
                <a:lnTo>
                  <a:pt x="3467" y="1160"/>
                </a:lnTo>
                <a:cubicBezTo>
                  <a:pt x="3642" y="1374"/>
                  <a:pt x="3730" y="1663"/>
                  <a:pt x="3665" y="1961"/>
                </a:cubicBezTo>
                <a:lnTo>
                  <a:pt x="3665" y="1969"/>
                </a:lnTo>
                <a:lnTo>
                  <a:pt x="3124" y="1858"/>
                </a:lnTo>
                <a:lnTo>
                  <a:pt x="3124" y="1858"/>
                </a:lnTo>
                <a:cubicBezTo>
                  <a:pt x="3139" y="1930"/>
                  <a:pt x="3147" y="2003"/>
                  <a:pt x="3147" y="2079"/>
                </a:cubicBezTo>
                <a:cubicBezTo>
                  <a:pt x="3147" y="2667"/>
                  <a:pt x="2670" y="3147"/>
                  <a:pt x="2079" y="3147"/>
                </a:cubicBezTo>
                <a:cubicBezTo>
                  <a:pt x="1488" y="3147"/>
                  <a:pt x="1011" y="2670"/>
                  <a:pt x="1011" y="2079"/>
                </a:cubicBezTo>
                <a:cubicBezTo>
                  <a:pt x="1011" y="1488"/>
                  <a:pt x="1488" y="1011"/>
                  <a:pt x="2079" y="1011"/>
                </a:cubicBezTo>
                <a:close/>
                <a:moveTo>
                  <a:pt x="2079" y="1"/>
                </a:moveTo>
                <a:cubicBezTo>
                  <a:pt x="931" y="1"/>
                  <a:pt x="0" y="931"/>
                  <a:pt x="0" y="2079"/>
                </a:cubicBezTo>
                <a:cubicBezTo>
                  <a:pt x="0" y="3227"/>
                  <a:pt x="931" y="4158"/>
                  <a:pt x="2079" y="4158"/>
                </a:cubicBezTo>
                <a:cubicBezTo>
                  <a:pt x="3227" y="4158"/>
                  <a:pt x="4157" y="3227"/>
                  <a:pt x="4157" y="2079"/>
                </a:cubicBezTo>
                <a:cubicBezTo>
                  <a:pt x="4157" y="931"/>
                  <a:pt x="3227" y="1"/>
                  <a:pt x="2079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59"/>
          <p:cNvSpPr/>
          <p:nvPr/>
        </p:nvSpPr>
        <p:spPr>
          <a:xfrm>
            <a:off x="6492895" y="2421788"/>
            <a:ext cx="95903" cy="95903"/>
          </a:xfrm>
          <a:custGeom>
            <a:avLst/>
            <a:gdLst/>
            <a:ahLst/>
            <a:cxnLst/>
            <a:rect l="l" t="t" r="r" b="b"/>
            <a:pathLst>
              <a:path w="2137" h="2137" extrusionOk="0">
                <a:moveTo>
                  <a:pt x="1069" y="0"/>
                </a:moveTo>
                <a:cubicBezTo>
                  <a:pt x="478" y="0"/>
                  <a:pt x="1" y="477"/>
                  <a:pt x="1" y="1068"/>
                </a:cubicBezTo>
                <a:cubicBezTo>
                  <a:pt x="1" y="1659"/>
                  <a:pt x="478" y="2136"/>
                  <a:pt x="1069" y="2136"/>
                </a:cubicBezTo>
                <a:cubicBezTo>
                  <a:pt x="1656" y="2136"/>
                  <a:pt x="2137" y="1659"/>
                  <a:pt x="2137" y="1068"/>
                </a:cubicBezTo>
                <a:cubicBezTo>
                  <a:pt x="2137" y="992"/>
                  <a:pt x="2129" y="919"/>
                  <a:pt x="2114" y="847"/>
                </a:cubicBezTo>
                <a:lnTo>
                  <a:pt x="1694" y="763"/>
                </a:lnTo>
                <a:lnTo>
                  <a:pt x="1988" y="523"/>
                </a:lnTo>
                <a:cubicBezTo>
                  <a:pt x="1801" y="210"/>
                  <a:pt x="1462" y="0"/>
                  <a:pt x="1069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59"/>
          <p:cNvSpPr/>
          <p:nvPr/>
        </p:nvSpPr>
        <p:spPr>
          <a:xfrm>
            <a:off x="6568917" y="2428610"/>
            <a:ext cx="45730" cy="36171"/>
          </a:xfrm>
          <a:custGeom>
            <a:avLst/>
            <a:gdLst/>
            <a:ahLst/>
            <a:cxnLst/>
            <a:rect l="l" t="t" r="r" b="b"/>
            <a:pathLst>
              <a:path w="1019" h="806" extrusionOk="0">
                <a:moveTo>
                  <a:pt x="763" y="1"/>
                </a:moveTo>
                <a:lnTo>
                  <a:pt x="294" y="371"/>
                </a:lnTo>
                <a:lnTo>
                  <a:pt x="0" y="611"/>
                </a:lnTo>
                <a:lnTo>
                  <a:pt x="420" y="695"/>
                </a:lnTo>
                <a:lnTo>
                  <a:pt x="961" y="806"/>
                </a:lnTo>
                <a:lnTo>
                  <a:pt x="961" y="794"/>
                </a:lnTo>
                <a:cubicBezTo>
                  <a:pt x="1018" y="500"/>
                  <a:pt x="938" y="214"/>
                  <a:pt x="763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9"/>
          <p:cNvSpPr/>
          <p:nvPr/>
        </p:nvSpPr>
        <p:spPr>
          <a:xfrm>
            <a:off x="6125619" y="2248921"/>
            <a:ext cx="674374" cy="194634"/>
          </a:xfrm>
          <a:custGeom>
            <a:avLst/>
            <a:gdLst/>
            <a:ahLst/>
            <a:cxnLst/>
            <a:rect l="l" t="t" r="r" b="b"/>
            <a:pathLst>
              <a:path w="15027" h="4337" extrusionOk="0">
                <a:moveTo>
                  <a:pt x="9424" y="0"/>
                </a:moveTo>
                <a:cubicBezTo>
                  <a:pt x="7605" y="0"/>
                  <a:pt x="6049" y="854"/>
                  <a:pt x="4161" y="2460"/>
                </a:cubicBezTo>
                <a:cubicBezTo>
                  <a:pt x="3502" y="3021"/>
                  <a:pt x="2923" y="3223"/>
                  <a:pt x="2320" y="3223"/>
                </a:cubicBezTo>
                <a:cubicBezTo>
                  <a:pt x="1629" y="3223"/>
                  <a:pt x="907" y="2958"/>
                  <a:pt x="0" y="2666"/>
                </a:cubicBezTo>
                <a:lnTo>
                  <a:pt x="0" y="3982"/>
                </a:lnTo>
                <a:cubicBezTo>
                  <a:pt x="443" y="4208"/>
                  <a:pt x="907" y="4302"/>
                  <a:pt x="1369" y="4302"/>
                </a:cubicBezTo>
                <a:cubicBezTo>
                  <a:pt x="2747" y="4302"/>
                  <a:pt x="4119" y="3470"/>
                  <a:pt x="4924" y="2819"/>
                </a:cubicBezTo>
                <a:cubicBezTo>
                  <a:pt x="6352" y="1661"/>
                  <a:pt x="7766" y="1227"/>
                  <a:pt x="9071" y="1227"/>
                </a:cubicBezTo>
                <a:cubicBezTo>
                  <a:pt x="11849" y="1227"/>
                  <a:pt x="14137" y="3192"/>
                  <a:pt x="15027" y="4337"/>
                </a:cubicBezTo>
                <a:cubicBezTo>
                  <a:pt x="13982" y="1846"/>
                  <a:pt x="11953" y="0"/>
                  <a:pt x="9424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9"/>
          <p:cNvSpPr/>
          <p:nvPr/>
        </p:nvSpPr>
        <p:spPr>
          <a:xfrm>
            <a:off x="6765570" y="2699040"/>
            <a:ext cx="57892" cy="58251"/>
          </a:xfrm>
          <a:custGeom>
            <a:avLst/>
            <a:gdLst/>
            <a:ahLst/>
            <a:cxnLst/>
            <a:rect l="l" t="t" r="r" b="b"/>
            <a:pathLst>
              <a:path w="1290" h="1298" extrusionOk="0">
                <a:moveTo>
                  <a:pt x="649" y="1"/>
                </a:moveTo>
                <a:cubicBezTo>
                  <a:pt x="290" y="1"/>
                  <a:pt x="0" y="291"/>
                  <a:pt x="0" y="649"/>
                </a:cubicBezTo>
                <a:cubicBezTo>
                  <a:pt x="0" y="1004"/>
                  <a:pt x="290" y="1298"/>
                  <a:pt x="649" y="1298"/>
                </a:cubicBezTo>
                <a:cubicBezTo>
                  <a:pt x="1000" y="1298"/>
                  <a:pt x="1289" y="1004"/>
                  <a:pt x="1289" y="649"/>
                </a:cubicBezTo>
                <a:cubicBezTo>
                  <a:pt x="1289" y="291"/>
                  <a:pt x="1000" y="1"/>
                  <a:pt x="649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>
          <a:extLst>
            <a:ext uri="{FF2B5EF4-FFF2-40B4-BE49-F238E27FC236}">
              <a16:creationId xmlns:a16="http://schemas.microsoft.com/office/drawing/2014/main" id="{6C67B421-17F2-9C0E-5F95-AF796151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49">
            <a:extLst>
              <a:ext uri="{FF2B5EF4-FFF2-40B4-BE49-F238E27FC236}">
                <a16:creationId xmlns:a16="http://schemas.microsoft.com/office/drawing/2014/main" id="{CF34938F-052E-645C-3190-838CA89F174D}"/>
              </a:ext>
            </a:extLst>
          </p:cNvPr>
          <p:cNvGrpSpPr/>
          <p:nvPr/>
        </p:nvGrpSpPr>
        <p:grpSpPr>
          <a:xfrm rot="16200000">
            <a:off x="6456455" y="2381068"/>
            <a:ext cx="4197215" cy="385569"/>
            <a:chOff x="713225" y="1013375"/>
            <a:chExt cx="5026300" cy="374700"/>
          </a:xfrm>
        </p:grpSpPr>
        <p:cxnSp>
          <p:nvCxnSpPr>
            <p:cNvPr id="1389" name="Google Shape;1389;p49">
              <a:extLst>
                <a:ext uri="{FF2B5EF4-FFF2-40B4-BE49-F238E27FC236}">
                  <a16:creationId xmlns:a16="http://schemas.microsoft.com/office/drawing/2014/main" id="{FAA434E5-D199-48B6-3D0F-F8752319A87B}"/>
                </a:ext>
              </a:extLst>
            </p:cNvPr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49">
              <a:extLst>
                <a:ext uri="{FF2B5EF4-FFF2-40B4-BE49-F238E27FC236}">
                  <a16:creationId xmlns:a16="http://schemas.microsoft.com/office/drawing/2014/main" id="{6FD1B806-F02B-505E-2669-A4B71A3CDB68}"/>
                </a:ext>
              </a:extLst>
            </p:cNvPr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91" name="Google Shape;1391;p49">
              <a:extLst>
                <a:ext uri="{FF2B5EF4-FFF2-40B4-BE49-F238E27FC236}">
                  <a16:creationId xmlns:a16="http://schemas.microsoft.com/office/drawing/2014/main" id="{E9BCC9D8-D223-AD23-5EDE-B2023474726E}"/>
                </a:ext>
              </a:extLst>
            </p:cNvPr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1392" name="Google Shape;1392;p49">
                <a:extLst>
                  <a:ext uri="{FF2B5EF4-FFF2-40B4-BE49-F238E27FC236}">
                    <a16:creationId xmlns:a16="http://schemas.microsoft.com/office/drawing/2014/main" id="{44E5B180-7BA8-679E-A6B7-4A99A1A79A82}"/>
                  </a:ext>
                </a:extLst>
              </p:cNvPr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9">
                <a:extLst>
                  <a:ext uri="{FF2B5EF4-FFF2-40B4-BE49-F238E27FC236}">
                    <a16:creationId xmlns:a16="http://schemas.microsoft.com/office/drawing/2014/main" id="{B254E99A-082F-6BDC-D28B-E59BE7635E12}"/>
                  </a:ext>
                </a:extLst>
              </p:cNvPr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9">
                <a:extLst>
                  <a:ext uri="{FF2B5EF4-FFF2-40B4-BE49-F238E27FC236}">
                    <a16:creationId xmlns:a16="http://schemas.microsoft.com/office/drawing/2014/main" id="{081F77BE-71AA-B516-2DBF-D076F4FFE4E8}"/>
                  </a:ext>
                </a:extLst>
              </p:cNvPr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9">
                <a:extLst>
                  <a:ext uri="{FF2B5EF4-FFF2-40B4-BE49-F238E27FC236}">
                    <a16:creationId xmlns:a16="http://schemas.microsoft.com/office/drawing/2014/main" id="{E554E47B-BA13-2920-196B-458C6A546A11}"/>
                  </a:ext>
                </a:extLst>
              </p:cNvPr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9">
                <a:extLst>
                  <a:ext uri="{FF2B5EF4-FFF2-40B4-BE49-F238E27FC236}">
                    <a16:creationId xmlns:a16="http://schemas.microsoft.com/office/drawing/2014/main" id="{5A9A0D0C-4783-3C1B-BFC3-64204A7FCEA2}"/>
                  </a:ext>
                </a:extLst>
              </p:cNvPr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9">
                <a:extLst>
                  <a:ext uri="{FF2B5EF4-FFF2-40B4-BE49-F238E27FC236}">
                    <a16:creationId xmlns:a16="http://schemas.microsoft.com/office/drawing/2014/main" id="{85A40162-1196-8A44-59ED-AC885D1556F5}"/>
                  </a:ext>
                </a:extLst>
              </p:cNvPr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9">
                <a:extLst>
                  <a:ext uri="{FF2B5EF4-FFF2-40B4-BE49-F238E27FC236}">
                    <a16:creationId xmlns:a16="http://schemas.microsoft.com/office/drawing/2014/main" id="{B89474CE-4300-11DD-5198-BF4EB0CFA550}"/>
                  </a:ext>
                </a:extLst>
              </p:cNvPr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9">
                <a:extLst>
                  <a:ext uri="{FF2B5EF4-FFF2-40B4-BE49-F238E27FC236}">
                    <a16:creationId xmlns:a16="http://schemas.microsoft.com/office/drawing/2014/main" id="{35492AC0-69EF-408A-AA74-F8B97FA95D69}"/>
                  </a:ext>
                </a:extLst>
              </p:cNvPr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9">
                <a:extLst>
                  <a:ext uri="{FF2B5EF4-FFF2-40B4-BE49-F238E27FC236}">
                    <a16:creationId xmlns:a16="http://schemas.microsoft.com/office/drawing/2014/main" id="{C16BB157-5EA8-382D-C274-348BF347A9B7}"/>
                  </a:ext>
                </a:extLst>
              </p:cNvPr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9">
                <a:extLst>
                  <a:ext uri="{FF2B5EF4-FFF2-40B4-BE49-F238E27FC236}">
                    <a16:creationId xmlns:a16="http://schemas.microsoft.com/office/drawing/2014/main" id="{F1B39802-AC53-775F-EC44-997386268611}"/>
                  </a:ext>
                </a:extLst>
              </p:cNvPr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9">
                <a:extLst>
                  <a:ext uri="{FF2B5EF4-FFF2-40B4-BE49-F238E27FC236}">
                    <a16:creationId xmlns:a16="http://schemas.microsoft.com/office/drawing/2014/main" id="{EB98B41B-EEEA-CF00-5538-979E344009FE}"/>
                  </a:ext>
                </a:extLst>
              </p:cNvPr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9">
                <a:extLst>
                  <a:ext uri="{FF2B5EF4-FFF2-40B4-BE49-F238E27FC236}">
                    <a16:creationId xmlns:a16="http://schemas.microsoft.com/office/drawing/2014/main" id="{A2E4DC41-DE2D-0A2C-2157-3767F05EDB16}"/>
                  </a:ext>
                </a:extLst>
              </p:cNvPr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9">
                <a:extLst>
                  <a:ext uri="{FF2B5EF4-FFF2-40B4-BE49-F238E27FC236}">
                    <a16:creationId xmlns:a16="http://schemas.microsoft.com/office/drawing/2014/main" id="{F2000D02-451F-4196-ACB2-0C9A0D5FFF50}"/>
                  </a:ext>
                </a:extLst>
              </p:cNvPr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9">
                <a:extLst>
                  <a:ext uri="{FF2B5EF4-FFF2-40B4-BE49-F238E27FC236}">
                    <a16:creationId xmlns:a16="http://schemas.microsoft.com/office/drawing/2014/main" id="{50E268C8-7DB4-29B3-62C6-C0A6E37A92AF}"/>
                  </a:ext>
                </a:extLst>
              </p:cNvPr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9">
                <a:extLst>
                  <a:ext uri="{FF2B5EF4-FFF2-40B4-BE49-F238E27FC236}">
                    <a16:creationId xmlns:a16="http://schemas.microsoft.com/office/drawing/2014/main" id="{B61F9E45-BADD-28EA-695A-94961C1EF2B6}"/>
                  </a:ext>
                </a:extLst>
              </p:cNvPr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9">
                <a:extLst>
                  <a:ext uri="{FF2B5EF4-FFF2-40B4-BE49-F238E27FC236}">
                    <a16:creationId xmlns:a16="http://schemas.microsoft.com/office/drawing/2014/main" id="{9D5D4196-A737-5EBC-26E1-9D25B2CCE809}"/>
                  </a:ext>
                </a:extLst>
              </p:cNvPr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9">
                <a:extLst>
                  <a:ext uri="{FF2B5EF4-FFF2-40B4-BE49-F238E27FC236}">
                    <a16:creationId xmlns:a16="http://schemas.microsoft.com/office/drawing/2014/main" id="{7C2D2652-173F-358B-4DA5-6AA4772EC8EA}"/>
                  </a:ext>
                </a:extLst>
              </p:cNvPr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9">
                <a:extLst>
                  <a:ext uri="{FF2B5EF4-FFF2-40B4-BE49-F238E27FC236}">
                    <a16:creationId xmlns:a16="http://schemas.microsoft.com/office/drawing/2014/main" id="{86B4A64C-5E5F-4665-D1C4-88628749722B}"/>
                  </a:ext>
                </a:extLst>
              </p:cNvPr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9">
                <a:extLst>
                  <a:ext uri="{FF2B5EF4-FFF2-40B4-BE49-F238E27FC236}">
                    <a16:creationId xmlns:a16="http://schemas.microsoft.com/office/drawing/2014/main" id="{0AA8B2F8-050C-54C5-916B-D922D5FE6C1F}"/>
                  </a:ext>
                </a:extLst>
              </p:cNvPr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9">
                <a:extLst>
                  <a:ext uri="{FF2B5EF4-FFF2-40B4-BE49-F238E27FC236}">
                    <a16:creationId xmlns:a16="http://schemas.microsoft.com/office/drawing/2014/main" id="{7C9FFE79-A253-F06F-24A4-9EF48EA37761}"/>
                  </a:ext>
                </a:extLst>
              </p:cNvPr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9">
                <a:extLst>
                  <a:ext uri="{FF2B5EF4-FFF2-40B4-BE49-F238E27FC236}">
                    <a16:creationId xmlns:a16="http://schemas.microsoft.com/office/drawing/2014/main" id="{7CC35D0B-B16E-8E7A-8B94-C652E985853F}"/>
                  </a:ext>
                </a:extLst>
              </p:cNvPr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9">
                <a:extLst>
                  <a:ext uri="{FF2B5EF4-FFF2-40B4-BE49-F238E27FC236}">
                    <a16:creationId xmlns:a16="http://schemas.microsoft.com/office/drawing/2014/main" id="{C65C2881-5BD0-FE46-7EC8-ABE65B9A73ED}"/>
                  </a:ext>
                </a:extLst>
              </p:cNvPr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9">
                <a:extLst>
                  <a:ext uri="{FF2B5EF4-FFF2-40B4-BE49-F238E27FC236}">
                    <a16:creationId xmlns:a16="http://schemas.microsoft.com/office/drawing/2014/main" id="{276FA057-E4A6-CC92-B6D4-BB237484E974}"/>
                  </a:ext>
                </a:extLst>
              </p:cNvPr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9">
                <a:extLst>
                  <a:ext uri="{FF2B5EF4-FFF2-40B4-BE49-F238E27FC236}">
                    <a16:creationId xmlns:a16="http://schemas.microsoft.com/office/drawing/2014/main" id="{811930CC-9129-2730-573C-DA8F1264751A}"/>
                  </a:ext>
                </a:extLst>
              </p:cNvPr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9">
                <a:extLst>
                  <a:ext uri="{FF2B5EF4-FFF2-40B4-BE49-F238E27FC236}">
                    <a16:creationId xmlns:a16="http://schemas.microsoft.com/office/drawing/2014/main" id="{9C455D7B-57A9-65F5-8BD6-04FA210AE475}"/>
                  </a:ext>
                </a:extLst>
              </p:cNvPr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9">
                <a:extLst>
                  <a:ext uri="{FF2B5EF4-FFF2-40B4-BE49-F238E27FC236}">
                    <a16:creationId xmlns:a16="http://schemas.microsoft.com/office/drawing/2014/main" id="{C260798B-3DDF-42F4-9B02-64B693D24AD0}"/>
                  </a:ext>
                </a:extLst>
              </p:cNvPr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9">
                <a:extLst>
                  <a:ext uri="{FF2B5EF4-FFF2-40B4-BE49-F238E27FC236}">
                    <a16:creationId xmlns:a16="http://schemas.microsoft.com/office/drawing/2014/main" id="{8D9AD500-4517-BA82-C02C-FCB42BE7546A}"/>
                  </a:ext>
                </a:extLst>
              </p:cNvPr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9">
                <a:extLst>
                  <a:ext uri="{FF2B5EF4-FFF2-40B4-BE49-F238E27FC236}">
                    <a16:creationId xmlns:a16="http://schemas.microsoft.com/office/drawing/2014/main" id="{C9147545-2CD0-AE91-57B7-7572EB5C460F}"/>
                  </a:ext>
                </a:extLst>
              </p:cNvPr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9">
                <a:extLst>
                  <a:ext uri="{FF2B5EF4-FFF2-40B4-BE49-F238E27FC236}">
                    <a16:creationId xmlns:a16="http://schemas.microsoft.com/office/drawing/2014/main" id="{4D3D8A04-C318-90F1-1C64-41711B6B32B0}"/>
                  </a:ext>
                </a:extLst>
              </p:cNvPr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9">
                <a:extLst>
                  <a:ext uri="{FF2B5EF4-FFF2-40B4-BE49-F238E27FC236}">
                    <a16:creationId xmlns:a16="http://schemas.microsoft.com/office/drawing/2014/main" id="{19FE6712-C0E9-B057-B1A4-3157841DA4BD}"/>
                  </a:ext>
                </a:extLst>
              </p:cNvPr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9">
                <a:extLst>
                  <a:ext uri="{FF2B5EF4-FFF2-40B4-BE49-F238E27FC236}">
                    <a16:creationId xmlns:a16="http://schemas.microsoft.com/office/drawing/2014/main" id="{5F01ABB0-FB74-D0E3-43FF-B02D9542998A}"/>
                  </a:ext>
                </a:extLst>
              </p:cNvPr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9">
                <a:extLst>
                  <a:ext uri="{FF2B5EF4-FFF2-40B4-BE49-F238E27FC236}">
                    <a16:creationId xmlns:a16="http://schemas.microsoft.com/office/drawing/2014/main" id="{87C2A481-0027-D12F-9197-D386F5EF4881}"/>
                  </a:ext>
                </a:extLst>
              </p:cNvPr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9">
                <a:extLst>
                  <a:ext uri="{FF2B5EF4-FFF2-40B4-BE49-F238E27FC236}">
                    <a16:creationId xmlns:a16="http://schemas.microsoft.com/office/drawing/2014/main" id="{8530D64E-7D8C-91F0-8A1B-FD896BF9A06D}"/>
                  </a:ext>
                </a:extLst>
              </p:cNvPr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9">
                <a:extLst>
                  <a:ext uri="{FF2B5EF4-FFF2-40B4-BE49-F238E27FC236}">
                    <a16:creationId xmlns:a16="http://schemas.microsoft.com/office/drawing/2014/main" id="{830E053B-F4E9-3693-D6D0-6A1540FE0875}"/>
                  </a:ext>
                </a:extLst>
              </p:cNvPr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9">
                <a:extLst>
                  <a:ext uri="{FF2B5EF4-FFF2-40B4-BE49-F238E27FC236}">
                    <a16:creationId xmlns:a16="http://schemas.microsoft.com/office/drawing/2014/main" id="{940E5A9C-5AC7-0324-7CA6-85D29C09E333}"/>
                  </a:ext>
                </a:extLst>
              </p:cNvPr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9">
                <a:extLst>
                  <a:ext uri="{FF2B5EF4-FFF2-40B4-BE49-F238E27FC236}">
                    <a16:creationId xmlns:a16="http://schemas.microsoft.com/office/drawing/2014/main" id="{81C51E29-7707-794A-A291-F896992103C0}"/>
                  </a:ext>
                </a:extLst>
              </p:cNvPr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9">
                <a:extLst>
                  <a:ext uri="{FF2B5EF4-FFF2-40B4-BE49-F238E27FC236}">
                    <a16:creationId xmlns:a16="http://schemas.microsoft.com/office/drawing/2014/main" id="{E0D15168-023F-CF75-7FFE-C9EDC26D3438}"/>
                  </a:ext>
                </a:extLst>
              </p:cNvPr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9">
                <a:extLst>
                  <a:ext uri="{FF2B5EF4-FFF2-40B4-BE49-F238E27FC236}">
                    <a16:creationId xmlns:a16="http://schemas.microsoft.com/office/drawing/2014/main" id="{06488A6D-C0C4-2A94-79BF-3C5387E4572C}"/>
                  </a:ext>
                </a:extLst>
              </p:cNvPr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9">
                <a:extLst>
                  <a:ext uri="{FF2B5EF4-FFF2-40B4-BE49-F238E27FC236}">
                    <a16:creationId xmlns:a16="http://schemas.microsoft.com/office/drawing/2014/main" id="{A6540684-7C32-DFB8-D41E-54EE7694F146}"/>
                  </a:ext>
                </a:extLst>
              </p:cNvPr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9">
                <a:extLst>
                  <a:ext uri="{FF2B5EF4-FFF2-40B4-BE49-F238E27FC236}">
                    <a16:creationId xmlns:a16="http://schemas.microsoft.com/office/drawing/2014/main" id="{AA46DCCB-6F76-FF48-B65C-012288706763}"/>
                  </a:ext>
                </a:extLst>
              </p:cNvPr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9">
                <a:extLst>
                  <a:ext uri="{FF2B5EF4-FFF2-40B4-BE49-F238E27FC236}">
                    <a16:creationId xmlns:a16="http://schemas.microsoft.com/office/drawing/2014/main" id="{8FD81F2E-C546-1925-DA67-ACD23A7F5FB4}"/>
                  </a:ext>
                </a:extLst>
              </p:cNvPr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9">
                <a:extLst>
                  <a:ext uri="{FF2B5EF4-FFF2-40B4-BE49-F238E27FC236}">
                    <a16:creationId xmlns:a16="http://schemas.microsoft.com/office/drawing/2014/main" id="{21D86A09-52BC-A753-E806-F66691BE0AAD}"/>
                  </a:ext>
                </a:extLst>
              </p:cNvPr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9">
                <a:extLst>
                  <a:ext uri="{FF2B5EF4-FFF2-40B4-BE49-F238E27FC236}">
                    <a16:creationId xmlns:a16="http://schemas.microsoft.com/office/drawing/2014/main" id="{FDBD2157-EDA2-91D7-1240-5C29D7C96EA0}"/>
                  </a:ext>
                </a:extLst>
              </p:cNvPr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9">
                <a:extLst>
                  <a:ext uri="{FF2B5EF4-FFF2-40B4-BE49-F238E27FC236}">
                    <a16:creationId xmlns:a16="http://schemas.microsoft.com/office/drawing/2014/main" id="{10727764-37A3-EB50-6587-85AEDD3B76C4}"/>
                  </a:ext>
                </a:extLst>
              </p:cNvPr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9">
                <a:extLst>
                  <a:ext uri="{FF2B5EF4-FFF2-40B4-BE49-F238E27FC236}">
                    <a16:creationId xmlns:a16="http://schemas.microsoft.com/office/drawing/2014/main" id="{987CA78A-6139-14C2-ACCF-F8E1FA365ABB}"/>
                  </a:ext>
                </a:extLst>
              </p:cNvPr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9">
                <a:extLst>
                  <a:ext uri="{FF2B5EF4-FFF2-40B4-BE49-F238E27FC236}">
                    <a16:creationId xmlns:a16="http://schemas.microsoft.com/office/drawing/2014/main" id="{B9CA03EC-8BC7-7599-F84F-DDDE0D83D7EF}"/>
                  </a:ext>
                </a:extLst>
              </p:cNvPr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9">
                <a:extLst>
                  <a:ext uri="{FF2B5EF4-FFF2-40B4-BE49-F238E27FC236}">
                    <a16:creationId xmlns:a16="http://schemas.microsoft.com/office/drawing/2014/main" id="{BF1E2C56-E9C5-C881-0561-B3D65167F029}"/>
                  </a:ext>
                </a:extLst>
              </p:cNvPr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9">
                <a:extLst>
                  <a:ext uri="{FF2B5EF4-FFF2-40B4-BE49-F238E27FC236}">
                    <a16:creationId xmlns:a16="http://schemas.microsoft.com/office/drawing/2014/main" id="{D54D5603-6109-7811-4024-692B95B639A2}"/>
                  </a:ext>
                </a:extLst>
              </p:cNvPr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9">
                <a:extLst>
                  <a:ext uri="{FF2B5EF4-FFF2-40B4-BE49-F238E27FC236}">
                    <a16:creationId xmlns:a16="http://schemas.microsoft.com/office/drawing/2014/main" id="{DDFDEA24-7132-F70D-34F0-56605C8D60AE}"/>
                  </a:ext>
                </a:extLst>
              </p:cNvPr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9">
                <a:extLst>
                  <a:ext uri="{FF2B5EF4-FFF2-40B4-BE49-F238E27FC236}">
                    <a16:creationId xmlns:a16="http://schemas.microsoft.com/office/drawing/2014/main" id="{0907B8F5-59BF-58DC-8F99-15CB9B3583D9}"/>
                  </a:ext>
                </a:extLst>
              </p:cNvPr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9">
                <a:extLst>
                  <a:ext uri="{FF2B5EF4-FFF2-40B4-BE49-F238E27FC236}">
                    <a16:creationId xmlns:a16="http://schemas.microsoft.com/office/drawing/2014/main" id="{742B8967-5EC6-EE72-F4D7-CC3698ABD3E7}"/>
                  </a:ext>
                </a:extLst>
              </p:cNvPr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9">
                <a:extLst>
                  <a:ext uri="{FF2B5EF4-FFF2-40B4-BE49-F238E27FC236}">
                    <a16:creationId xmlns:a16="http://schemas.microsoft.com/office/drawing/2014/main" id="{23F53C22-DC61-DEA4-E439-F9A746801127}"/>
                  </a:ext>
                </a:extLst>
              </p:cNvPr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9">
                <a:extLst>
                  <a:ext uri="{FF2B5EF4-FFF2-40B4-BE49-F238E27FC236}">
                    <a16:creationId xmlns:a16="http://schemas.microsoft.com/office/drawing/2014/main" id="{9485A5DB-56DA-C322-5BE9-0FCA54CD327C}"/>
                  </a:ext>
                </a:extLst>
              </p:cNvPr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5" name="Google Shape;1445;p49">
            <a:extLst>
              <a:ext uri="{FF2B5EF4-FFF2-40B4-BE49-F238E27FC236}">
                <a16:creationId xmlns:a16="http://schemas.microsoft.com/office/drawing/2014/main" id="{3E8A56BB-0175-4825-ECF3-0299A747917F}"/>
              </a:ext>
            </a:extLst>
          </p:cNvPr>
          <p:cNvGrpSpPr/>
          <p:nvPr/>
        </p:nvGrpSpPr>
        <p:grpSpPr>
          <a:xfrm rot="5400000">
            <a:off x="-1517183" y="2381072"/>
            <a:ext cx="4197218" cy="385566"/>
            <a:chOff x="713225" y="1013375"/>
            <a:chExt cx="5026300" cy="374700"/>
          </a:xfrm>
        </p:grpSpPr>
        <p:cxnSp>
          <p:nvCxnSpPr>
            <p:cNvPr id="1446" name="Google Shape;1446;p49">
              <a:extLst>
                <a:ext uri="{FF2B5EF4-FFF2-40B4-BE49-F238E27FC236}">
                  <a16:creationId xmlns:a16="http://schemas.microsoft.com/office/drawing/2014/main" id="{C3B4261D-7519-0D9E-7945-9E0AEAFBA1C9}"/>
                </a:ext>
              </a:extLst>
            </p:cNvPr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49">
              <a:extLst>
                <a:ext uri="{FF2B5EF4-FFF2-40B4-BE49-F238E27FC236}">
                  <a16:creationId xmlns:a16="http://schemas.microsoft.com/office/drawing/2014/main" id="{FCFBF4B8-8C88-3EE3-8DAE-DB9A22698F3A}"/>
                </a:ext>
              </a:extLst>
            </p:cNvPr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48" name="Google Shape;1448;p49">
              <a:extLst>
                <a:ext uri="{FF2B5EF4-FFF2-40B4-BE49-F238E27FC236}">
                  <a16:creationId xmlns:a16="http://schemas.microsoft.com/office/drawing/2014/main" id="{EF1A239A-4925-EE38-3FAC-9DD06914B890}"/>
                </a:ext>
              </a:extLst>
            </p:cNvPr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1449" name="Google Shape;1449;p49">
                <a:extLst>
                  <a:ext uri="{FF2B5EF4-FFF2-40B4-BE49-F238E27FC236}">
                    <a16:creationId xmlns:a16="http://schemas.microsoft.com/office/drawing/2014/main" id="{942E8893-8106-134A-5378-DD1D7C20F1CF}"/>
                  </a:ext>
                </a:extLst>
              </p:cNvPr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9">
                <a:extLst>
                  <a:ext uri="{FF2B5EF4-FFF2-40B4-BE49-F238E27FC236}">
                    <a16:creationId xmlns:a16="http://schemas.microsoft.com/office/drawing/2014/main" id="{5661D732-AAE4-4C99-9A88-6D3A04A9B416}"/>
                  </a:ext>
                </a:extLst>
              </p:cNvPr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9">
                <a:extLst>
                  <a:ext uri="{FF2B5EF4-FFF2-40B4-BE49-F238E27FC236}">
                    <a16:creationId xmlns:a16="http://schemas.microsoft.com/office/drawing/2014/main" id="{4D5B71BD-2FBD-F1C4-A332-8B94DC7E769F}"/>
                  </a:ext>
                </a:extLst>
              </p:cNvPr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9">
                <a:extLst>
                  <a:ext uri="{FF2B5EF4-FFF2-40B4-BE49-F238E27FC236}">
                    <a16:creationId xmlns:a16="http://schemas.microsoft.com/office/drawing/2014/main" id="{2BF41805-7B2C-8C43-0A01-70D69FBC91AD}"/>
                  </a:ext>
                </a:extLst>
              </p:cNvPr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9">
                <a:extLst>
                  <a:ext uri="{FF2B5EF4-FFF2-40B4-BE49-F238E27FC236}">
                    <a16:creationId xmlns:a16="http://schemas.microsoft.com/office/drawing/2014/main" id="{AEE41FC2-EBE8-1B7C-04B9-92E472371D09}"/>
                  </a:ext>
                </a:extLst>
              </p:cNvPr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9">
                <a:extLst>
                  <a:ext uri="{FF2B5EF4-FFF2-40B4-BE49-F238E27FC236}">
                    <a16:creationId xmlns:a16="http://schemas.microsoft.com/office/drawing/2014/main" id="{0A82A42C-F345-80D4-5CA1-D68B638503D0}"/>
                  </a:ext>
                </a:extLst>
              </p:cNvPr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9">
                <a:extLst>
                  <a:ext uri="{FF2B5EF4-FFF2-40B4-BE49-F238E27FC236}">
                    <a16:creationId xmlns:a16="http://schemas.microsoft.com/office/drawing/2014/main" id="{57D2E0CF-0DCA-E700-9F9B-EBF7350CCB3F}"/>
                  </a:ext>
                </a:extLst>
              </p:cNvPr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9">
                <a:extLst>
                  <a:ext uri="{FF2B5EF4-FFF2-40B4-BE49-F238E27FC236}">
                    <a16:creationId xmlns:a16="http://schemas.microsoft.com/office/drawing/2014/main" id="{7AE31FED-B036-5A15-9450-DBCD3171A435}"/>
                  </a:ext>
                </a:extLst>
              </p:cNvPr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9">
                <a:extLst>
                  <a:ext uri="{FF2B5EF4-FFF2-40B4-BE49-F238E27FC236}">
                    <a16:creationId xmlns:a16="http://schemas.microsoft.com/office/drawing/2014/main" id="{3CFB06E9-1C96-E511-7D54-A0553F5598BF}"/>
                  </a:ext>
                </a:extLst>
              </p:cNvPr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9">
                <a:extLst>
                  <a:ext uri="{FF2B5EF4-FFF2-40B4-BE49-F238E27FC236}">
                    <a16:creationId xmlns:a16="http://schemas.microsoft.com/office/drawing/2014/main" id="{A1845C0A-7DA6-8D9C-4CE5-CC6D8B6A7CEB}"/>
                  </a:ext>
                </a:extLst>
              </p:cNvPr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9">
                <a:extLst>
                  <a:ext uri="{FF2B5EF4-FFF2-40B4-BE49-F238E27FC236}">
                    <a16:creationId xmlns:a16="http://schemas.microsoft.com/office/drawing/2014/main" id="{F23F8759-60FB-4E8F-2DE8-14C782BF737B}"/>
                  </a:ext>
                </a:extLst>
              </p:cNvPr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9">
                <a:extLst>
                  <a:ext uri="{FF2B5EF4-FFF2-40B4-BE49-F238E27FC236}">
                    <a16:creationId xmlns:a16="http://schemas.microsoft.com/office/drawing/2014/main" id="{D65491E0-4A30-13D6-9AA7-95A58F8E3ED0}"/>
                  </a:ext>
                </a:extLst>
              </p:cNvPr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9">
                <a:extLst>
                  <a:ext uri="{FF2B5EF4-FFF2-40B4-BE49-F238E27FC236}">
                    <a16:creationId xmlns:a16="http://schemas.microsoft.com/office/drawing/2014/main" id="{F28EC06B-0C89-74F2-B876-126A055EA2E2}"/>
                  </a:ext>
                </a:extLst>
              </p:cNvPr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9">
                <a:extLst>
                  <a:ext uri="{FF2B5EF4-FFF2-40B4-BE49-F238E27FC236}">
                    <a16:creationId xmlns:a16="http://schemas.microsoft.com/office/drawing/2014/main" id="{7CAAF58C-B07B-3A96-C87C-83E53FA09BEF}"/>
                  </a:ext>
                </a:extLst>
              </p:cNvPr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9">
                <a:extLst>
                  <a:ext uri="{FF2B5EF4-FFF2-40B4-BE49-F238E27FC236}">
                    <a16:creationId xmlns:a16="http://schemas.microsoft.com/office/drawing/2014/main" id="{0AE5435F-A5B5-6EDB-9C4B-5DED84A669FC}"/>
                  </a:ext>
                </a:extLst>
              </p:cNvPr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9">
                <a:extLst>
                  <a:ext uri="{FF2B5EF4-FFF2-40B4-BE49-F238E27FC236}">
                    <a16:creationId xmlns:a16="http://schemas.microsoft.com/office/drawing/2014/main" id="{0F408E5E-A21F-9B9B-71E3-3528C2BC5520}"/>
                  </a:ext>
                </a:extLst>
              </p:cNvPr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>
                <a:extLst>
                  <a:ext uri="{FF2B5EF4-FFF2-40B4-BE49-F238E27FC236}">
                    <a16:creationId xmlns:a16="http://schemas.microsoft.com/office/drawing/2014/main" id="{E300A8DC-0EB4-2C77-D85F-C2500DC726B8}"/>
                  </a:ext>
                </a:extLst>
              </p:cNvPr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>
                <a:extLst>
                  <a:ext uri="{FF2B5EF4-FFF2-40B4-BE49-F238E27FC236}">
                    <a16:creationId xmlns:a16="http://schemas.microsoft.com/office/drawing/2014/main" id="{04CD8B77-D4B8-A435-FC6F-375A5C0D06EB}"/>
                  </a:ext>
                </a:extLst>
              </p:cNvPr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>
                <a:extLst>
                  <a:ext uri="{FF2B5EF4-FFF2-40B4-BE49-F238E27FC236}">
                    <a16:creationId xmlns:a16="http://schemas.microsoft.com/office/drawing/2014/main" id="{4CD7E274-C475-9E76-1449-BFC19FF84A40}"/>
                  </a:ext>
                </a:extLst>
              </p:cNvPr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>
                <a:extLst>
                  <a:ext uri="{FF2B5EF4-FFF2-40B4-BE49-F238E27FC236}">
                    <a16:creationId xmlns:a16="http://schemas.microsoft.com/office/drawing/2014/main" id="{FF576355-3570-28DA-BB41-707BAA432302}"/>
                  </a:ext>
                </a:extLst>
              </p:cNvPr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>
                <a:extLst>
                  <a:ext uri="{FF2B5EF4-FFF2-40B4-BE49-F238E27FC236}">
                    <a16:creationId xmlns:a16="http://schemas.microsoft.com/office/drawing/2014/main" id="{9AA82598-FED4-A20E-6C08-966DB282112A}"/>
                  </a:ext>
                </a:extLst>
              </p:cNvPr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>
                <a:extLst>
                  <a:ext uri="{FF2B5EF4-FFF2-40B4-BE49-F238E27FC236}">
                    <a16:creationId xmlns:a16="http://schemas.microsoft.com/office/drawing/2014/main" id="{B582ACE0-3066-B0E1-4D93-BEB04B08CAF6}"/>
                  </a:ext>
                </a:extLst>
              </p:cNvPr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>
                <a:extLst>
                  <a:ext uri="{FF2B5EF4-FFF2-40B4-BE49-F238E27FC236}">
                    <a16:creationId xmlns:a16="http://schemas.microsoft.com/office/drawing/2014/main" id="{96404478-7F62-2E0B-1A6D-90D46AC15BF7}"/>
                  </a:ext>
                </a:extLst>
              </p:cNvPr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>
                <a:extLst>
                  <a:ext uri="{FF2B5EF4-FFF2-40B4-BE49-F238E27FC236}">
                    <a16:creationId xmlns:a16="http://schemas.microsoft.com/office/drawing/2014/main" id="{C3445B64-8635-A96A-37AF-5AB262339235}"/>
                  </a:ext>
                </a:extLst>
              </p:cNvPr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>
                <a:extLst>
                  <a:ext uri="{FF2B5EF4-FFF2-40B4-BE49-F238E27FC236}">
                    <a16:creationId xmlns:a16="http://schemas.microsoft.com/office/drawing/2014/main" id="{A5FEAADD-06D7-FE5D-432F-F3161B108C13}"/>
                  </a:ext>
                </a:extLst>
              </p:cNvPr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>
                <a:extLst>
                  <a:ext uri="{FF2B5EF4-FFF2-40B4-BE49-F238E27FC236}">
                    <a16:creationId xmlns:a16="http://schemas.microsoft.com/office/drawing/2014/main" id="{48B215FF-F5A6-A6C1-6C4E-CBE809E9F4E8}"/>
                  </a:ext>
                </a:extLst>
              </p:cNvPr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>
                <a:extLst>
                  <a:ext uri="{FF2B5EF4-FFF2-40B4-BE49-F238E27FC236}">
                    <a16:creationId xmlns:a16="http://schemas.microsoft.com/office/drawing/2014/main" id="{B5E76466-9B7A-D291-C228-3557430B1EED}"/>
                  </a:ext>
                </a:extLst>
              </p:cNvPr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>
                <a:extLst>
                  <a:ext uri="{FF2B5EF4-FFF2-40B4-BE49-F238E27FC236}">
                    <a16:creationId xmlns:a16="http://schemas.microsoft.com/office/drawing/2014/main" id="{6DCCF8E1-476A-371D-A54D-F0B622F86804}"/>
                  </a:ext>
                </a:extLst>
              </p:cNvPr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>
                <a:extLst>
                  <a:ext uri="{FF2B5EF4-FFF2-40B4-BE49-F238E27FC236}">
                    <a16:creationId xmlns:a16="http://schemas.microsoft.com/office/drawing/2014/main" id="{A782EA39-4DD9-2729-C4EB-978A91226B5B}"/>
                  </a:ext>
                </a:extLst>
              </p:cNvPr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>
                <a:extLst>
                  <a:ext uri="{FF2B5EF4-FFF2-40B4-BE49-F238E27FC236}">
                    <a16:creationId xmlns:a16="http://schemas.microsoft.com/office/drawing/2014/main" id="{A28B7CB1-55C3-72A2-5CDB-F356FFEF3266}"/>
                  </a:ext>
                </a:extLst>
              </p:cNvPr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>
                <a:extLst>
                  <a:ext uri="{FF2B5EF4-FFF2-40B4-BE49-F238E27FC236}">
                    <a16:creationId xmlns:a16="http://schemas.microsoft.com/office/drawing/2014/main" id="{4EC237C9-CC9B-4996-343B-5CDE2E9FE90B}"/>
                  </a:ext>
                </a:extLst>
              </p:cNvPr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>
                <a:extLst>
                  <a:ext uri="{FF2B5EF4-FFF2-40B4-BE49-F238E27FC236}">
                    <a16:creationId xmlns:a16="http://schemas.microsoft.com/office/drawing/2014/main" id="{A2468FD2-0600-2F87-B405-840599327CAA}"/>
                  </a:ext>
                </a:extLst>
              </p:cNvPr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>
                <a:extLst>
                  <a:ext uri="{FF2B5EF4-FFF2-40B4-BE49-F238E27FC236}">
                    <a16:creationId xmlns:a16="http://schemas.microsoft.com/office/drawing/2014/main" id="{08D30DA1-AD7B-381D-A6E4-015182F6E916}"/>
                  </a:ext>
                </a:extLst>
              </p:cNvPr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>
                <a:extLst>
                  <a:ext uri="{FF2B5EF4-FFF2-40B4-BE49-F238E27FC236}">
                    <a16:creationId xmlns:a16="http://schemas.microsoft.com/office/drawing/2014/main" id="{C711624D-0C53-E4BF-4740-997F1F9CADC9}"/>
                  </a:ext>
                </a:extLst>
              </p:cNvPr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>
                <a:extLst>
                  <a:ext uri="{FF2B5EF4-FFF2-40B4-BE49-F238E27FC236}">
                    <a16:creationId xmlns:a16="http://schemas.microsoft.com/office/drawing/2014/main" id="{AB3FD04A-C215-D3FD-D72C-49C27C6FBABF}"/>
                  </a:ext>
                </a:extLst>
              </p:cNvPr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>
                <a:extLst>
                  <a:ext uri="{FF2B5EF4-FFF2-40B4-BE49-F238E27FC236}">
                    <a16:creationId xmlns:a16="http://schemas.microsoft.com/office/drawing/2014/main" id="{59F2A25A-A4F4-695C-8629-ED8DAB688B06}"/>
                  </a:ext>
                </a:extLst>
              </p:cNvPr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>
                <a:extLst>
                  <a:ext uri="{FF2B5EF4-FFF2-40B4-BE49-F238E27FC236}">
                    <a16:creationId xmlns:a16="http://schemas.microsoft.com/office/drawing/2014/main" id="{4139BD46-9E26-2EC2-CAE8-475B97652D1D}"/>
                  </a:ext>
                </a:extLst>
              </p:cNvPr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>
                <a:extLst>
                  <a:ext uri="{FF2B5EF4-FFF2-40B4-BE49-F238E27FC236}">
                    <a16:creationId xmlns:a16="http://schemas.microsoft.com/office/drawing/2014/main" id="{8F5E2783-C4B1-F502-8B54-250C57F0F434}"/>
                  </a:ext>
                </a:extLst>
              </p:cNvPr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>
                <a:extLst>
                  <a:ext uri="{FF2B5EF4-FFF2-40B4-BE49-F238E27FC236}">
                    <a16:creationId xmlns:a16="http://schemas.microsoft.com/office/drawing/2014/main" id="{01555E49-1255-77B3-87E4-886EA40C4C04}"/>
                  </a:ext>
                </a:extLst>
              </p:cNvPr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>
                <a:extLst>
                  <a:ext uri="{FF2B5EF4-FFF2-40B4-BE49-F238E27FC236}">
                    <a16:creationId xmlns:a16="http://schemas.microsoft.com/office/drawing/2014/main" id="{D4D51AC0-84BA-74D1-3A3F-2C8DFBA53995}"/>
                  </a:ext>
                </a:extLst>
              </p:cNvPr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9">
                <a:extLst>
                  <a:ext uri="{FF2B5EF4-FFF2-40B4-BE49-F238E27FC236}">
                    <a16:creationId xmlns:a16="http://schemas.microsoft.com/office/drawing/2014/main" id="{57589B86-E9C2-8F94-DDA4-B3E1122F8F66}"/>
                  </a:ext>
                </a:extLst>
              </p:cNvPr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9">
                <a:extLst>
                  <a:ext uri="{FF2B5EF4-FFF2-40B4-BE49-F238E27FC236}">
                    <a16:creationId xmlns:a16="http://schemas.microsoft.com/office/drawing/2014/main" id="{4FE4B921-F638-AFF6-265C-0AABD21AC741}"/>
                  </a:ext>
                </a:extLst>
              </p:cNvPr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>
                <a:extLst>
                  <a:ext uri="{FF2B5EF4-FFF2-40B4-BE49-F238E27FC236}">
                    <a16:creationId xmlns:a16="http://schemas.microsoft.com/office/drawing/2014/main" id="{72BE50F4-DCD5-1D10-F30E-0035CF976519}"/>
                  </a:ext>
                </a:extLst>
              </p:cNvPr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>
                <a:extLst>
                  <a:ext uri="{FF2B5EF4-FFF2-40B4-BE49-F238E27FC236}">
                    <a16:creationId xmlns:a16="http://schemas.microsoft.com/office/drawing/2014/main" id="{F7CAFB07-C578-8ACA-0DB4-74F2C095BF08}"/>
                  </a:ext>
                </a:extLst>
              </p:cNvPr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>
                <a:extLst>
                  <a:ext uri="{FF2B5EF4-FFF2-40B4-BE49-F238E27FC236}">
                    <a16:creationId xmlns:a16="http://schemas.microsoft.com/office/drawing/2014/main" id="{B1D2DE83-13BE-4286-F2E3-B27DF0985D3F}"/>
                  </a:ext>
                </a:extLst>
              </p:cNvPr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>
                <a:extLst>
                  <a:ext uri="{FF2B5EF4-FFF2-40B4-BE49-F238E27FC236}">
                    <a16:creationId xmlns:a16="http://schemas.microsoft.com/office/drawing/2014/main" id="{A7266D21-2F2F-26D9-0AC3-63008F58B282}"/>
                  </a:ext>
                </a:extLst>
              </p:cNvPr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>
                <a:extLst>
                  <a:ext uri="{FF2B5EF4-FFF2-40B4-BE49-F238E27FC236}">
                    <a16:creationId xmlns:a16="http://schemas.microsoft.com/office/drawing/2014/main" id="{8AE21F52-7BFF-C63F-B331-8762B8257528}"/>
                  </a:ext>
                </a:extLst>
              </p:cNvPr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>
                <a:extLst>
                  <a:ext uri="{FF2B5EF4-FFF2-40B4-BE49-F238E27FC236}">
                    <a16:creationId xmlns:a16="http://schemas.microsoft.com/office/drawing/2014/main" id="{C659A1D7-FFAF-E027-B5FF-F508C86A3908}"/>
                  </a:ext>
                </a:extLst>
              </p:cNvPr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>
                <a:extLst>
                  <a:ext uri="{FF2B5EF4-FFF2-40B4-BE49-F238E27FC236}">
                    <a16:creationId xmlns:a16="http://schemas.microsoft.com/office/drawing/2014/main" id="{4850E906-5E7B-B0FA-2938-92930C380069}"/>
                  </a:ext>
                </a:extLst>
              </p:cNvPr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>
                <a:extLst>
                  <a:ext uri="{FF2B5EF4-FFF2-40B4-BE49-F238E27FC236}">
                    <a16:creationId xmlns:a16="http://schemas.microsoft.com/office/drawing/2014/main" id="{97FED4AB-3629-CC5A-CAAA-185BB6CBDC25}"/>
                  </a:ext>
                </a:extLst>
              </p:cNvPr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>
                <a:extLst>
                  <a:ext uri="{FF2B5EF4-FFF2-40B4-BE49-F238E27FC236}">
                    <a16:creationId xmlns:a16="http://schemas.microsoft.com/office/drawing/2014/main" id="{A7C41DC4-6B12-AD47-6CAE-2FE53F3946C0}"/>
                  </a:ext>
                </a:extLst>
              </p:cNvPr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>
                <a:extLst>
                  <a:ext uri="{FF2B5EF4-FFF2-40B4-BE49-F238E27FC236}">
                    <a16:creationId xmlns:a16="http://schemas.microsoft.com/office/drawing/2014/main" id="{434CEA86-6037-E20D-D25D-05202D93DA80}"/>
                  </a:ext>
                </a:extLst>
              </p:cNvPr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>
                <a:extLst>
                  <a:ext uri="{FF2B5EF4-FFF2-40B4-BE49-F238E27FC236}">
                    <a16:creationId xmlns:a16="http://schemas.microsoft.com/office/drawing/2014/main" id="{D30AD45A-D2F0-1410-975E-34E58C7FF3CF}"/>
                  </a:ext>
                </a:extLst>
              </p:cNvPr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570;p39">
            <a:extLst>
              <a:ext uri="{FF2B5EF4-FFF2-40B4-BE49-F238E27FC236}">
                <a16:creationId xmlns:a16="http://schemas.microsoft.com/office/drawing/2014/main" id="{C9AEBC2F-2568-7545-3955-8197BFE64297}"/>
              </a:ext>
            </a:extLst>
          </p:cNvPr>
          <p:cNvSpPr txBox="1">
            <a:spLocks/>
          </p:cNvSpPr>
          <p:nvPr/>
        </p:nvSpPr>
        <p:spPr>
          <a:xfrm>
            <a:off x="199380" y="766344"/>
            <a:ext cx="630454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 sz="2400" dirty="0">
                <a:solidFill>
                  <a:schemeClr val="bg2"/>
                </a:solidFill>
              </a:rPr>
              <a:t>Convolutional Neural Networks (CNNs):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EF9B5-FEA7-84E9-D852-5738B986E5DB}"/>
              </a:ext>
            </a:extLst>
          </p:cNvPr>
          <p:cNvSpPr txBox="1"/>
          <p:nvPr/>
        </p:nvSpPr>
        <p:spPr>
          <a:xfrm>
            <a:off x="774208" y="1053831"/>
            <a:ext cx="758805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400" dirty="0"/>
              <a:t>YOLOv4 uses CNNs to scan images and extract important features like shapes, colors, and textures. It applies filters (kernels) to detect patterns in images, just like how humans recognize objects. 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2400" dirty="0">
                <a:solidFill>
                  <a:schemeClr val="bg2"/>
                </a:solidFill>
                <a:latin typeface="Alegreya" panose="020B0604020202020204" charset="0"/>
              </a:rPr>
              <a:t>Bounding Box Prediction:</a:t>
            </a:r>
          </a:p>
          <a:p>
            <a:pPr marL="0" indent="0"/>
            <a:r>
              <a:rPr lang="en-US" sz="1400" dirty="0"/>
              <a:t>It predicts the position of objects using coordinates (x, y, width, height).</a:t>
            </a:r>
          </a:p>
          <a:p>
            <a:pPr marL="0" indent="0"/>
            <a:r>
              <a:rPr lang="en-US" sz="1400" dirty="0"/>
              <a:t>It refines the prediction by adjusting the box size and location.</a:t>
            </a:r>
          </a:p>
          <a:p>
            <a:pPr marL="0" indent="0"/>
            <a:endParaRPr lang="en-US" sz="2400" dirty="0">
              <a:solidFill>
                <a:schemeClr val="bg2"/>
              </a:solidFill>
              <a:latin typeface="Alegreya" panose="020B0604020202020204" charset="0"/>
            </a:endParaRPr>
          </a:p>
          <a:p>
            <a:pPr marL="0" indent="0"/>
            <a:r>
              <a:rPr lang="en-US" sz="2400" dirty="0">
                <a:solidFill>
                  <a:schemeClr val="bg2"/>
                </a:solidFill>
                <a:latin typeface="Alegreya" panose="020B0604020202020204" charset="0"/>
              </a:rPr>
              <a:t>Object Confidence </a:t>
            </a:r>
            <a:r>
              <a:rPr lang="en-US" sz="2400" dirty="0">
                <a:solidFill>
                  <a:schemeClr val="tx1"/>
                </a:solidFill>
                <a:latin typeface="Alegreya" panose="020B0604020202020204" charset="0"/>
              </a:rPr>
              <a:t>Score:</a:t>
            </a:r>
          </a:p>
          <a:p>
            <a:pPr marL="0" indent="0"/>
            <a:r>
              <a:rPr lang="en-US" sz="1400" dirty="0"/>
              <a:t>YOLOv4 assigns a confidence score to determine if an object is present. If the confidence is high, it confirms the presence of an object.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77920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D0DD-DD5C-CB44-AAC2-7EED5D93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05" y="475785"/>
            <a:ext cx="6727902" cy="550127"/>
          </a:xfrm>
        </p:spPr>
        <p:txBody>
          <a:bodyPr/>
          <a:lstStyle/>
          <a:p>
            <a:r>
              <a:rPr lang="en-IN" sz="2400"/>
              <a:t>CONVOLUTION NEURAL NETWORKS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4F54E4-C662-A0BE-FF79-A1A6B5626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95" y="869795"/>
            <a:ext cx="4326673" cy="550127"/>
          </a:xfrm>
        </p:spPr>
        <p:txBody>
          <a:bodyPr/>
          <a:lstStyle/>
          <a:p>
            <a:r>
              <a:rPr lang="en-IN"/>
              <a:t>What is convolution??</a:t>
            </a:r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21F27-1C0E-1F0F-6FF7-CCF57089665E}"/>
              </a:ext>
            </a:extLst>
          </p:cNvPr>
          <p:cNvSpPr txBox="1"/>
          <p:nvPr/>
        </p:nvSpPr>
        <p:spPr>
          <a:xfrm>
            <a:off x="564995" y="1294477"/>
            <a:ext cx="82370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legreya" panose="020B0604020202020204" charset="0"/>
              </a:rPr>
              <a:t>Convolution is a mathematical operation that combines two functions (or signals) to produce a third function. It represents how one function modifies or interacts with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legreya" panose="020B0604020202020204" charset="0"/>
              </a:rPr>
              <a:t>Convolution neural plays a prominent role in extracting features of objects and object identification.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legreya" panose="020B0604020202020204" charset="0"/>
              </a:rPr>
              <a:t>The given input image is converted into pixels in to RGB and convolution is performed using kernels and then we extract the features.</a:t>
            </a:r>
          </a:p>
          <a:p>
            <a:endParaRPr lang="en-US" sz="1600" dirty="0">
              <a:solidFill>
                <a:schemeClr val="bg2"/>
              </a:solidFill>
              <a:latin typeface="Alegreya" panose="020B060402020202020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Alegreya" panose="020B0604020202020204" charset="0"/>
              </a:rPr>
              <a:t>1D –convolution------It only works on signal processing.</a:t>
            </a:r>
          </a:p>
          <a:p>
            <a:endParaRPr lang="en-US" sz="1600" dirty="0">
              <a:solidFill>
                <a:schemeClr val="bg2"/>
              </a:solidFill>
              <a:latin typeface="Alegreya" panose="020B0604020202020204" charset="0"/>
            </a:endParaRPr>
          </a:p>
          <a:p>
            <a:endParaRPr lang="en-US" sz="1600" dirty="0">
              <a:solidFill>
                <a:schemeClr val="bg2"/>
              </a:solidFill>
              <a:latin typeface="Alegreya" panose="020B060402020202020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Alegreya" panose="020B0604020202020204" charset="0"/>
              </a:rPr>
              <a:t>2D-convolution ------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94F13-6B6D-FF7B-7C93-D46FD4B5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98" y="3609043"/>
            <a:ext cx="3973772" cy="6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35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E5613F-6266-F0C9-1FB4-36EE37EE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04" y="592054"/>
            <a:ext cx="6175191" cy="397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81EED-DC69-372C-F3E3-D120E3B328F9}"/>
              </a:ext>
            </a:extLst>
          </p:cNvPr>
          <p:cNvSpPr txBox="1"/>
          <p:nvPr/>
        </p:nvSpPr>
        <p:spPr>
          <a:xfrm>
            <a:off x="3813718" y="2571750"/>
            <a:ext cx="936702" cy="31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Kernels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097EF-B11C-B41C-6E30-D9B85D6A09E9}"/>
              </a:ext>
            </a:extLst>
          </p:cNvPr>
          <p:cNvSpPr txBox="1"/>
          <p:nvPr/>
        </p:nvSpPr>
        <p:spPr>
          <a:xfrm>
            <a:off x="1471960" y="3055434"/>
            <a:ext cx="130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242774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ntroduction to Convolutional Neural Network - Analytics Vidhya">
            <a:extLst>
              <a:ext uri="{FF2B5EF4-FFF2-40B4-BE49-F238E27FC236}">
                <a16:creationId xmlns:a16="http://schemas.microsoft.com/office/drawing/2014/main" id="{EAF66B47-FE8B-460B-9793-9B7FE4813D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3714" y="1300976"/>
            <a:ext cx="3820686" cy="38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Introduction to Convolution Neural Network - GeeksforGeeks">
            <a:extLst>
              <a:ext uri="{FF2B5EF4-FFF2-40B4-BE49-F238E27FC236}">
                <a16:creationId xmlns:a16="http://schemas.microsoft.com/office/drawing/2014/main" id="{28656B7B-0EC9-B248-7E2D-78E1C3D9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3" y="1048215"/>
            <a:ext cx="7973734" cy="30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956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50"/>
          <p:cNvGrpSpPr/>
          <p:nvPr/>
        </p:nvGrpSpPr>
        <p:grpSpPr>
          <a:xfrm>
            <a:off x="3799239" y="539453"/>
            <a:ext cx="4631233" cy="4063917"/>
            <a:chOff x="3799239" y="539453"/>
            <a:chExt cx="4631233" cy="4063917"/>
          </a:xfrm>
        </p:grpSpPr>
        <p:grpSp>
          <p:nvGrpSpPr>
            <p:cNvPr id="1507" name="Google Shape;1507;p50"/>
            <p:cNvGrpSpPr/>
            <p:nvPr/>
          </p:nvGrpSpPr>
          <p:grpSpPr>
            <a:xfrm>
              <a:off x="3799239" y="4258122"/>
              <a:ext cx="4631233" cy="345249"/>
              <a:chOff x="713225" y="1013375"/>
              <a:chExt cx="5026300" cy="374700"/>
            </a:xfrm>
          </p:grpSpPr>
          <p:grpSp>
            <p:nvGrpSpPr>
              <p:cNvPr id="1508" name="Google Shape;1508;p50"/>
              <p:cNvGrpSpPr/>
              <p:nvPr/>
            </p:nvGrpSpPr>
            <p:grpSpPr>
              <a:xfrm>
                <a:off x="713225" y="1088763"/>
                <a:ext cx="5014265" cy="260224"/>
                <a:chOff x="671925" y="497950"/>
                <a:chExt cx="5014265" cy="260224"/>
              </a:xfrm>
            </p:grpSpPr>
            <p:sp>
              <p:nvSpPr>
                <p:cNvPr id="1509" name="Google Shape;1509;p50"/>
                <p:cNvSpPr/>
                <p:nvPr/>
              </p:nvSpPr>
              <p:spPr>
                <a:xfrm flipH="1">
                  <a:off x="5542872" y="511159"/>
                  <a:ext cx="143318" cy="2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280" extrusionOk="0">
                      <a:moveTo>
                        <a:pt x="692" y="116"/>
                      </a:moveTo>
                      <a:cubicBezTo>
                        <a:pt x="780" y="116"/>
                        <a:pt x="873" y="139"/>
                        <a:pt x="938" y="209"/>
                      </a:cubicBezTo>
                      <a:cubicBezTo>
                        <a:pt x="1012" y="292"/>
                        <a:pt x="1017" y="418"/>
                        <a:pt x="998" y="520"/>
                      </a:cubicBezTo>
                      <a:cubicBezTo>
                        <a:pt x="975" y="682"/>
                        <a:pt x="924" y="840"/>
                        <a:pt x="864" y="989"/>
                      </a:cubicBezTo>
                      <a:cubicBezTo>
                        <a:pt x="855" y="1021"/>
                        <a:pt x="831" y="1031"/>
                        <a:pt x="808" y="1035"/>
                      </a:cubicBezTo>
                      <a:cubicBezTo>
                        <a:pt x="827" y="1091"/>
                        <a:pt x="817" y="1147"/>
                        <a:pt x="817" y="1202"/>
                      </a:cubicBezTo>
                      <a:cubicBezTo>
                        <a:pt x="994" y="1193"/>
                        <a:pt x="1166" y="1193"/>
                        <a:pt x="1342" y="1188"/>
                      </a:cubicBezTo>
                      <a:cubicBezTo>
                        <a:pt x="1426" y="1188"/>
                        <a:pt x="1426" y="1328"/>
                        <a:pt x="1333" y="1332"/>
                      </a:cubicBezTo>
                      <a:cubicBezTo>
                        <a:pt x="1156" y="1342"/>
                        <a:pt x="985" y="1342"/>
                        <a:pt x="808" y="1346"/>
                      </a:cubicBezTo>
                      <a:cubicBezTo>
                        <a:pt x="804" y="1588"/>
                        <a:pt x="804" y="1838"/>
                        <a:pt x="799" y="2080"/>
                      </a:cubicBezTo>
                      <a:cubicBezTo>
                        <a:pt x="799" y="2131"/>
                        <a:pt x="762" y="2149"/>
                        <a:pt x="720" y="2149"/>
                      </a:cubicBezTo>
                      <a:cubicBezTo>
                        <a:pt x="683" y="2149"/>
                        <a:pt x="646" y="2131"/>
                        <a:pt x="650" y="2080"/>
                      </a:cubicBezTo>
                      <a:cubicBezTo>
                        <a:pt x="650" y="1899"/>
                        <a:pt x="660" y="1704"/>
                        <a:pt x="660" y="1518"/>
                      </a:cubicBezTo>
                      <a:lnTo>
                        <a:pt x="660" y="1351"/>
                      </a:lnTo>
                      <a:cubicBezTo>
                        <a:pt x="502" y="1355"/>
                        <a:pt x="344" y="1355"/>
                        <a:pt x="195" y="1365"/>
                      </a:cubicBezTo>
                      <a:cubicBezTo>
                        <a:pt x="103" y="1365"/>
                        <a:pt x="103" y="1216"/>
                        <a:pt x="195" y="1216"/>
                      </a:cubicBezTo>
                      <a:cubicBezTo>
                        <a:pt x="349" y="1212"/>
                        <a:pt x="506" y="1212"/>
                        <a:pt x="664" y="1207"/>
                      </a:cubicBezTo>
                      <a:cubicBezTo>
                        <a:pt x="664" y="1137"/>
                        <a:pt x="669" y="1077"/>
                        <a:pt x="618" y="1021"/>
                      </a:cubicBezTo>
                      <a:cubicBezTo>
                        <a:pt x="530" y="924"/>
                        <a:pt x="455" y="836"/>
                        <a:pt x="409" y="715"/>
                      </a:cubicBezTo>
                      <a:cubicBezTo>
                        <a:pt x="363" y="590"/>
                        <a:pt x="349" y="460"/>
                        <a:pt x="372" y="330"/>
                      </a:cubicBezTo>
                      <a:cubicBezTo>
                        <a:pt x="395" y="195"/>
                        <a:pt x="479" y="139"/>
                        <a:pt x="604" y="121"/>
                      </a:cubicBezTo>
                      <a:cubicBezTo>
                        <a:pt x="636" y="116"/>
                        <a:pt x="664" y="116"/>
                        <a:pt x="692" y="116"/>
                      </a:cubicBezTo>
                      <a:close/>
                      <a:moveTo>
                        <a:pt x="683" y="0"/>
                      </a:moveTo>
                      <a:cubicBezTo>
                        <a:pt x="646" y="0"/>
                        <a:pt x="613" y="0"/>
                        <a:pt x="576" y="5"/>
                      </a:cubicBezTo>
                      <a:cubicBezTo>
                        <a:pt x="390" y="33"/>
                        <a:pt x="279" y="130"/>
                        <a:pt x="251" y="306"/>
                      </a:cubicBezTo>
                      <a:cubicBezTo>
                        <a:pt x="228" y="455"/>
                        <a:pt x="242" y="608"/>
                        <a:pt x="293" y="752"/>
                      </a:cubicBezTo>
                      <a:cubicBezTo>
                        <a:pt x="344" y="891"/>
                        <a:pt x="418" y="984"/>
                        <a:pt x="520" y="1095"/>
                      </a:cubicBezTo>
                      <a:lnTo>
                        <a:pt x="186" y="1100"/>
                      </a:lnTo>
                      <a:cubicBezTo>
                        <a:pt x="84" y="1100"/>
                        <a:pt x="1" y="1188"/>
                        <a:pt x="1" y="1290"/>
                      </a:cubicBezTo>
                      <a:cubicBezTo>
                        <a:pt x="1" y="1397"/>
                        <a:pt x="84" y="1476"/>
                        <a:pt x="186" y="1476"/>
                      </a:cubicBezTo>
                      <a:lnTo>
                        <a:pt x="195" y="1476"/>
                      </a:lnTo>
                      <a:lnTo>
                        <a:pt x="544" y="1471"/>
                      </a:lnTo>
                      <a:lnTo>
                        <a:pt x="544" y="1518"/>
                      </a:lnTo>
                      <a:lnTo>
                        <a:pt x="534" y="1801"/>
                      </a:lnTo>
                      <a:lnTo>
                        <a:pt x="530" y="2089"/>
                      </a:lnTo>
                      <a:cubicBezTo>
                        <a:pt x="530" y="2140"/>
                        <a:pt x="548" y="2186"/>
                        <a:pt x="581" y="2219"/>
                      </a:cubicBezTo>
                      <a:cubicBezTo>
                        <a:pt x="618" y="2256"/>
                        <a:pt x="669" y="2279"/>
                        <a:pt x="715" y="2279"/>
                      </a:cubicBezTo>
                      <a:cubicBezTo>
                        <a:pt x="822" y="2279"/>
                        <a:pt x="906" y="2196"/>
                        <a:pt x="906" y="2093"/>
                      </a:cubicBezTo>
                      <a:lnTo>
                        <a:pt x="915" y="1467"/>
                      </a:lnTo>
                      <a:lnTo>
                        <a:pt x="1323" y="1453"/>
                      </a:lnTo>
                      <a:cubicBezTo>
                        <a:pt x="1430" y="1453"/>
                        <a:pt x="1509" y="1369"/>
                        <a:pt x="1509" y="1263"/>
                      </a:cubicBezTo>
                      <a:cubicBezTo>
                        <a:pt x="1518" y="1147"/>
                        <a:pt x="1435" y="1072"/>
                        <a:pt x="1333" y="1072"/>
                      </a:cubicBezTo>
                      <a:lnTo>
                        <a:pt x="929" y="1086"/>
                      </a:lnTo>
                      <a:cubicBezTo>
                        <a:pt x="943" y="1072"/>
                        <a:pt x="952" y="1054"/>
                        <a:pt x="961" y="1035"/>
                      </a:cubicBezTo>
                      <a:cubicBezTo>
                        <a:pt x="1036" y="859"/>
                        <a:pt x="1082" y="696"/>
                        <a:pt x="1105" y="538"/>
                      </a:cubicBezTo>
                      <a:cubicBezTo>
                        <a:pt x="1128" y="362"/>
                        <a:pt x="1101" y="223"/>
                        <a:pt x="1012" y="130"/>
                      </a:cubicBezTo>
                      <a:cubicBezTo>
                        <a:pt x="938" y="46"/>
                        <a:pt x="822" y="0"/>
                        <a:pt x="6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50"/>
                <p:cNvSpPr/>
                <p:nvPr/>
              </p:nvSpPr>
              <p:spPr>
                <a:xfrm flipH="1">
                  <a:off x="5603350" y="535219"/>
                  <a:ext cx="36891" cy="62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660" extrusionOk="0">
                      <a:moveTo>
                        <a:pt x="200" y="107"/>
                      </a:moveTo>
                      <a:cubicBezTo>
                        <a:pt x="224" y="107"/>
                        <a:pt x="233" y="116"/>
                        <a:pt x="242" y="116"/>
                      </a:cubicBezTo>
                      <a:cubicBezTo>
                        <a:pt x="252" y="135"/>
                        <a:pt x="252" y="191"/>
                        <a:pt x="228" y="297"/>
                      </a:cubicBezTo>
                      <a:cubicBezTo>
                        <a:pt x="219" y="344"/>
                        <a:pt x="205" y="390"/>
                        <a:pt x="196" y="427"/>
                      </a:cubicBezTo>
                      <a:cubicBezTo>
                        <a:pt x="187" y="418"/>
                        <a:pt x="177" y="400"/>
                        <a:pt x="173" y="381"/>
                      </a:cubicBezTo>
                      <a:cubicBezTo>
                        <a:pt x="136" y="302"/>
                        <a:pt x="126" y="209"/>
                        <a:pt x="136" y="121"/>
                      </a:cubicBezTo>
                      <a:lnTo>
                        <a:pt x="136" y="116"/>
                      </a:lnTo>
                      <a:lnTo>
                        <a:pt x="140" y="116"/>
                      </a:lnTo>
                      <a:cubicBezTo>
                        <a:pt x="163" y="107"/>
                        <a:pt x="182" y="107"/>
                        <a:pt x="200" y="107"/>
                      </a:cubicBezTo>
                      <a:close/>
                      <a:moveTo>
                        <a:pt x="196" y="0"/>
                      </a:moveTo>
                      <a:cubicBezTo>
                        <a:pt x="173" y="0"/>
                        <a:pt x="140" y="5"/>
                        <a:pt x="117" y="5"/>
                      </a:cubicBezTo>
                      <a:cubicBezTo>
                        <a:pt x="47" y="19"/>
                        <a:pt x="24" y="47"/>
                        <a:pt x="19" y="112"/>
                      </a:cubicBezTo>
                      <a:cubicBezTo>
                        <a:pt x="1" y="218"/>
                        <a:pt x="19" y="330"/>
                        <a:pt x="66" y="427"/>
                      </a:cubicBezTo>
                      <a:cubicBezTo>
                        <a:pt x="108" y="529"/>
                        <a:pt x="177" y="585"/>
                        <a:pt x="242" y="659"/>
                      </a:cubicBezTo>
                      <a:cubicBezTo>
                        <a:pt x="279" y="553"/>
                        <a:pt x="321" y="441"/>
                        <a:pt x="344" y="325"/>
                      </a:cubicBezTo>
                      <a:cubicBezTo>
                        <a:pt x="363" y="232"/>
                        <a:pt x="391" y="79"/>
                        <a:pt x="293" y="24"/>
                      </a:cubicBezTo>
                      <a:cubicBezTo>
                        <a:pt x="265" y="5"/>
                        <a:pt x="228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50"/>
                <p:cNvSpPr/>
                <p:nvPr/>
              </p:nvSpPr>
              <p:spPr>
                <a:xfrm flipH="1">
                  <a:off x="3538772" y="570696"/>
                  <a:ext cx="456937" cy="111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3" h="1180" extrusionOk="0">
                      <a:moveTo>
                        <a:pt x="4151" y="116"/>
                      </a:moveTo>
                      <a:cubicBezTo>
                        <a:pt x="4169" y="116"/>
                        <a:pt x="4179" y="121"/>
                        <a:pt x="4192" y="140"/>
                      </a:cubicBezTo>
                      <a:cubicBezTo>
                        <a:pt x="4373" y="395"/>
                        <a:pt x="4541" y="655"/>
                        <a:pt x="4708" y="924"/>
                      </a:cubicBezTo>
                      <a:cubicBezTo>
                        <a:pt x="4726" y="970"/>
                        <a:pt x="4684" y="1022"/>
                        <a:pt x="4638" y="1022"/>
                      </a:cubicBezTo>
                      <a:cubicBezTo>
                        <a:pt x="4620" y="1022"/>
                        <a:pt x="4606" y="1012"/>
                        <a:pt x="4587" y="994"/>
                      </a:cubicBezTo>
                      <a:cubicBezTo>
                        <a:pt x="4443" y="752"/>
                        <a:pt x="4285" y="516"/>
                        <a:pt x="4127" y="288"/>
                      </a:cubicBezTo>
                      <a:cubicBezTo>
                        <a:pt x="3919" y="520"/>
                        <a:pt x="3714" y="762"/>
                        <a:pt x="3505" y="994"/>
                      </a:cubicBezTo>
                      <a:cubicBezTo>
                        <a:pt x="3496" y="1003"/>
                        <a:pt x="3478" y="1017"/>
                        <a:pt x="3468" y="1017"/>
                      </a:cubicBezTo>
                      <a:cubicBezTo>
                        <a:pt x="3450" y="1017"/>
                        <a:pt x="3436" y="1008"/>
                        <a:pt x="3427" y="994"/>
                      </a:cubicBezTo>
                      <a:cubicBezTo>
                        <a:pt x="3338" y="882"/>
                        <a:pt x="3250" y="780"/>
                        <a:pt x="3167" y="669"/>
                      </a:cubicBezTo>
                      <a:cubicBezTo>
                        <a:pt x="3129" y="622"/>
                        <a:pt x="3088" y="576"/>
                        <a:pt x="3055" y="534"/>
                      </a:cubicBezTo>
                      <a:cubicBezTo>
                        <a:pt x="3037" y="511"/>
                        <a:pt x="3004" y="455"/>
                        <a:pt x="2981" y="446"/>
                      </a:cubicBezTo>
                      <a:lnTo>
                        <a:pt x="2972" y="446"/>
                      </a:lnTo>
                      <a:cubicBezTo>
                        <a:pt x="2948" y="446"/>
                        <a:pt x="2925" y="474"/>
                        <a:pt x="2916" y="488"/>
                      </a:cubicBezTo>
                      <a:cubicBezTo>
                        <a:pt x="2832" y="562"/>
                        <a:pt x="2772" y="678"/>
                        <a:pt x="2693" y="762"/>
                      </a:cubicBezTo>
                      <a:cubicBezTo>
                        <a:pt x="2624" y="836"/>
                        <a:pt x="2554" y="910"/>
                        <a:pt x="2480" y="970"/>
                      </a:cubicBezTo>
                      <a:cubicBezTo>
                        <a:pt x="2415" y="1017"/>
                        <a:pt x="2359" y="1040"/>
                        <a:pt x="2308" y="1040"/>
                      </a:cubicBezTo>
                      <a:cubicBezTo>
                        <a:pt x="2220" y="1040"/>
                        <a:pt x="2145" y="980"/>
                        <a:pt x="2067" y="878"/>
                      </a:cubicBezTo>
                      <a:cubicBezTo>
                        <a:pt x="1950" y="715"/>
                        <a:pt x="1848" y="539"/>
                        <a:pt x="1756" y="358"/>
                      </a:cubicBezTo>
                      <a:cubicBezTo>
                        <a:pt x="1574" y="576"/>
                        <a:pt x="1384" y="771"/>
                        <a:pt x="1180" y="947"/>
                      </a:cubicBezTo>
                      <a:cubicBezTo>
                        <a:pt x="1175" y="952"/>
                        <a:pt x="1161" y="957"/>
                        <a:pt x="1152" y="957"/>
                      </a:cubicBezTo>
                      <a:cubicBezTo>
                        <a:pt x="1134" y="957"/>
                        <a:pt x="1115" y="952"/>
                        <a:pt x="1110" y="933"/>
                      </a:cubicBezTo>
                      <a:cubicBezTo>
                        <a:pt x="1036" y="827"/>
                        <a:pt x="952" y="720"/>
                        <a:pt x="878" y="608"/>
                      </a:cubicBezTo>
                      <a:cubicBezTo>
                        <a:pt x="836" y="557"/>
                        <a:pt x="804" y="502"/>
                        <a:pt x="762" y="446"/>
                      </a:cubicBezTo>
                      <a:cubicBezTo>
                        <a:pt x="744" y="423"/>
                        <a:pt x="730" y="395"/>
                        <a:pt x="711" y="376"/>
                      </a:cubicBezTo>
                      <a:cubicBezTo>
                        <a:pt x="693" y="358"/>
                        <a:pt x="683" y="348"/>
                        <a:pt x="669" y="348"/>
                      </a:cubicBezTo>
                      <a:cubicBezTo>
                        <a:pt x="660" y="348"/>
                        <a:pt x="651" y="353"/>
                        <a:pt x="641" y="367"/>
                      </a:cubicBezTo>
                      <a:cubicBezTo>
                        <a:pt x="600" y="400"/>
                        <a:pt x="567" y="488"/>
                        <a:pt x="535" y="539"/>
                      </a:cubicBezTo>
                      <a:cubicBezTo>
                        <a:pt x="502" y="599"/>
                        <a:pt x="474" y="650"/>
                        <a:pt x="437" y="706"/>
                      </a:cubicBezTo>
                      <a:cubicBezTo>
                        <a:pt x="372" y="813"/>
                        <a:pt x="312" y="924"/>
                        <a:pt x="252" y="1026"/>
                      </a:cubicBezTo>
                      <a:cubicBezTo>
                        <a:pt x="242" y="1049"/>
                        <a:pt x="224" y="1054"/>
                        <a:pt x="200" y="1054"/>
                      </a:cubicBezTo>
                      <a:cubicBezTo>
                        <a:pt x="159" y="1054"/>
                        <a:pt x="112" y="1003"/>
                        <a:pt x="149" y="952"/>
                      </a:cubicBezTo>
                      <a:cubicBezTo>
                        <a:pt x="233" y="799"/>
                        <a:pt x="326" y="650"/>
                        <a:pt x="414" y="506"/>
                      </a:cubicBezTo>
                      <a:cubicBezTo>
                        <a:pt x="465" y="413"/>
                        <a:pt x="535" y="228"/>
                        <a:pt x="628" y="191"/>
                      </a:cubicBezTo>
                      <a:cubicBezTo>
                        <a:pt x="641" y="186"/>
                        <a:pt x="660" y="186"/>
                        <a:pt x="669" y="186"/>
                      </a:cubicBezTo>
                      <a:cubicBezTo>
                        <a:pt x="762" y="186"/>
                        <a:pt x="832" y="330"/>
                        <a:pt x="892" y="404"/>
                      </a:cubicBezTo>
                      <a:cubicBezTo>
                        <a:pt x="985" y="534"/>
                        <a:pt x="1078" y="669"/>
                        <a:pt x="1171" y="794"/>
                      </a:cubicBezTo>
                      <a:cubicBezTo>
                        <a:pt x="1370" y="622"/>
                        <a:pt x="1556" y="418"/>
                        <a:pt x="1732" y="205"/>
                      </a:cubicBezTo>
                      <a:cubicBezTo>
                        <a:pt x="1742" y="191"/>
                        <a:pt x="1760" y="181"/>
                        <a:pt x="1774" y="181"/>
                      </a:cubicBezTo>
                      <a:cubicBezTo>
                        <a:pt x="1797" y="181"/>
                        <a:pt x="1811" y="191"/>
                        <a:pt x="1825" y="214"/>
                      </a:cubicBezTo>
                      <a:cubicBezTo>
                        <a:pt x="1937" y="432"/>
                        <a:pt x="2057" y="655"/>
                        <a:pt x="2201" y="836"/>
                      </a:cubicBezTo>
                      <a:cubicBezTo>
                        <a:pt x="2238" y="882"/>
                        <a:pt x="2271" y="901"/>
                        <a:pt x="2313" y="901"/>
                      </a:cubicBezTo>
                      <a:cubicBezTo>
                        <a:pt x="2382" y="901"/>
                        <a:pt x="2452" y="836"/>
                        <a:pt x="2517" y="771"/>
                      </a:cubicBezTo>
                      <a:cubicBezTo>
                        <a:pt x="2591" y="701"/>
                        <a:pt x="2661" y="627"/>
                        <a:pt x="2726" y="548"/>
                      </a:cubicBezTo>
                      <a:cubicBezTo>
                        <a:pt x="2800" y="455"/>
                        <a:pt x="2879" y="302"/>
                        <a:pt x="2981" y="302"/>
                      </a:cubicBezTo>
                      <a:cubicBezTo>
                        <a:pt x="3009" y="302"/>
                        <a:pt x="3041" y="316"/>
                        <a:pt x="3078" y="348"/>
                      </a:cubicBezTo>
                      <a:cubicBezTo>
                        <a:pt x="3153" y="423"/>
                        <a:pt x="3222" y="525"/>
                        <a:pt x="3292" y="608"/>
                      </a:cubicBezTo>
                      <a:cubicBezTo>
                        <a:pt x="3357" y="692"/>
                        <a:pt x="3422" y="771"/>
                        <a:pt x="3482" y="850"/>
                      </a:cubicBezTo>
                      <a:cubicBezTo>
                        <a:pt x="3691" y="608"/>
                        <a:pt x="3900" y="376"/>
                        <a:pt x="4104" y="140"/>
                      </a:cubicBezTo>
                      <a:cubicBezTo>
                        <a:pt x="4118" y="130"/>
                        <a:pt x="4132" y="116"/>
                        <a:pt x="4151" y="116"/>
                      </a:cubicBezTo>
                      <a:close/>
                      <a:moveTo>
                        <a:pt x="4141" y="0"/>
                      </a:moveTo>
                      <a:cubicBezTo>
                        <a:pt x="4086" y="0"/>
                        <a:pt x="4039" y="24"/>
                        <a:pt x="4007" y="61"/>
                      </a:cubicBezTo>
                      <a:lnTo>
                        <a:pt x="3868" y="223"/>
                      </a:lnTo>
                      <a:lnTo>
                        <a:pt x="3478" y="664"/>
                      </a:lnTo>
                      <a:lnTo>
                        <a:pt x="3371" y="529"/>
                      </a:lnTo>
                      <a:cubicBezTo>
                        <a:pt x="3357" y="506"/>
                        <a:pt x="3334" y="478"/>
                        <a:pt x="3315" y="455"/>
                      </a:cubicBezTo>
                      <a:cubicBezTo>
                        <a:pt x="3264" y="390"/>
                        <a:pt x="3208" y="321"/>
                        <a:pt x="3153" y="260"/>
                      </a:cubicBezTo>
                      <a:cubicBezTo>
                        <a:pt x="3092" y="209"/>
                        <a:pt x="3037" y="181"/>
                        <a:pt x="2972" y="181"/>
                      </a:cubicBezTo>
                      <a:cubicBezTo>
                        <a:pt x="2832" y="181"/>
                        <a:pt x="2744" y="302"/>
                        <a:pt x="2675" y="400"/>
                      </a:cubicBezTo>
                      <a:cubicBezTo>
                        <a:pt x="2661" y="423"/>
                        <a:pt x="2642" y="446"/>
                        <a:pt x="2628" y="464"/>
                      </a:cubicBezTo>
                      <a:cubicBezTo>
                        <a:pt x="2568" y="539"/>
                        <a:pt x="2498" y="618"/>
                        <a:pt x="2429" y="687"/>
                      </a:cubicBezTo>
                      <a:cubicBezTo>
                        <a:pt x="2405" y="711"/>
                        <a:pt x="2326" y="780"/>
                        <a:pt x="2303" y="780"/>
                      </a:cubicBezTo>
                      <a:lnTo>
                        <a:pt x="2289" y="762"/>
                      </a:lnTo>
                      <a:cubicBezTo>
                        <a:pt x="2150" y="585"/>
                        <a:pt x="2034" y="372"/>
                        <a:pt x="1923" y="158"/>
                      </a:cubicBezTo>
                      <a:cubicBezTo>
                        <a:pt x="1895" y="93"/>
                        <a:pt x="1830" y="61"/>
                        <a:pt x="1765" y="61"/>
                      </a:cubicBezTo>
                      <a:cubicBezTo>
                        <a:pt x="1714" y="61"/>
                        <a:pt x="1667" y="84"/>
                        <a:pt x="1630" y="121"/>
                      </a:cubicBezTo>
                      <a:cubicBezTo>
                        <a:pt x="1486" y="302"/>
                        <a:pt x="1338" y="464"/>
                        <a:pt x="1175" y="618"/>
                      </a:cubicBezTo>
                      <a:lnTo>
                        <a:pt x="1110" y="529"/>
                      </a:lnTo>
                      <a:lnTo>
                        <a:pt x="971" y="339"/>
                      </a:lnTo>
                      <a:cubicBezTo>
                        <a:pt x="957" y="325"/>
                        <a:pt x="952" y="307"/>
                        <a:pt x="943" y="293"/>
                      </a:cubicBezTo>
                      <a:cubicBezTo>
                        <a:pt x="883" y="200"/>
                        <a:pt x="795" y="65"/>
                        <a:pt x="655" y="65"/>
                      </a:cubicBezTo>
                      <a:cubicBezTo>
                        <a:pt x="628" y="65"/>
                        <a:pt x="600" y="70"/>
                        <a:pt x="576" y="84"/>
                      </a:cubicBezTo>
                      <a:cubicBezTo>
                        <a:pt x="465" y="130"/>
                        <a:pt x="400" y="256"/>
                        <a:pt x="344" y="372"/>
                      </a:cubicBezTo>
                      <a:cubicBezTo>
                        <a:pt x="330" y="400"/>
                        <a:pt x="317" y="432"/>
                        <a:pt x="303" y="446"/>
                      </a:cubicBezTo>
                      <a:lnTo>
                        <a:pt x="177" y="664"/>
                      </a:lnTo>
                      <a:lnTo>
                        <a:pt x="38" y="901"/>
                      </a:lnTo>
                      <a:cubicBezTo>
                        <a:pt x="1" y="957"/>
                        <a:pt x="1" y="1026"/>
                        <a:pt x="29" y="1086"/>
                      </a:cubicBezTo>
                      <a:cubicBezTo>
                        <a:pt x="66" y="1142"/>
                        <a:pt x="122" y="1179"/>
                        <a:pt x="187" y="1179"/>
                      </a:cubicBezTo>
                      <a:cubicBezTo>
                        <a:pt x="247" y="1179"/>
                        <a:pt x="303" y="1142"/>
                        <a:pt x="340" y="1091"/>
                      </a:cubicBezTo>
                      <a:lnTo>
                        <a:pt x="525" y="771"/>
                      </a:lnTo>
                      <a:lnTo>
                        <a:pt x="623" y="604"/>
                      </a:lnTo>
                      <a:cubicBezTo>
                        <a:pt x="632" y="585"/>
                        <a:pt x="646" y="562"/>
                        <a:pt x="655" y="539"/>
                      </a:cubicBezTo>
                      <a:cubicBezTo>
                        <a:pt x="655" y="534"/>
                        <a:pt x="665" y="534"/>
                        <a:pt x="665" y="529"/>
                      </a:cubicBezTo>
                      <a:lnTo>
                        <a:pt x="771" y="687"/>
                      </a:lnTo>
                      <a:lnTo>
                        <a:pt x="1004" y="1012"/>
                      </a:lnTo>
                      <a:cubicBezTo>
                        <a:pt x="1036" y="1059"/>
                        <a:pt x="1087" y="1082"/>
                        <a:pt x="1143" y="1082"/>
                      </a:cubicBezTo>
                      <a:cubicBezTo>
                        <a:pt x="1185" y="1082"/>
                        <a:pt x="1222" y="1068"/>
                        <a:pt x="1250" y="1040"/>
                      </a:cubicBezTo>
                      <a:cubicBezTo>
                        <a:pt x="1417" y="896"/>
                        <a:pt x="1579" y="738"/>
                        <a:pt x="1732" y="571"/>
                      </a:cubicBezTo>
                      <a:cubicBezTo>
                        <a:pt x="1807" y="701"/>
                        <a:pt x="1885" y="831"/>
                        <a:pt x="1974" y="952"/>
                      </a:cubicBezTo>
                      <a:cubicBezTo>
                        <a:pt x="2071" y="1091"/>
                        <a:pt x="2183" y="1161"/>
                        <a:pt x="2303" y="1161"/>
                      </a:cubicBezTo>
                      <a:cubicBezTo>
                        <a:pt x="2387" y="1161"/>
                        <a:pt x="2466" y="1128"/>
                        <a:pt x="2549" y="1063"/>
                      </a:cubicBezTo>
                      <a:cubicBezTo>
                        <a:pt x="2637" y="994"/>
                        <a:pt x="2712" y="910"/>
                        <a:pt x="2777" y="840"/>
                      </a:cubicBezTo>
                      <a:cubicBezTo>
                        <a:pt x="2814" y="803"/>
                        <a:pt x="2851" y="757"/>
                        <a:pt x="2883" y="711"/>
                      </a:cubicBezTo>
                      <a:cubicBezTo>
                        <a:pt x="2916" y="673"/>
                        <a:pt x="2939" y="641"/>
                        <a:pt x="2967" y="608"/>
                      </a:cubicBezTo>
                      <a:cubicBezTo>
                        <a:pt x="2967" y="608"/>
                        <a:pt x="2967" y="618"/>
                        <a:pt x="2972" y="618"/>
                      </a:cubicBezTo>
                      <a:lnTo>
                        <a:pt x="2986" y="627"/>
                      </a:lnTo>
                      <a:lnTo>
                        <a:pt x="3083" y="748"/>
                      </a:lnTo>
                      <a:lnTo>
                        <a:pt x="3343" y="1073"/>
                      </a:lnTo>
                      <a:cubicBezTo>
                        <a:pt x="3380" y="1114"/>
                        <a:pt x="3427" y="1138"/>
                        <a:pt x="3478" y="1138"/>
                      </a:cubicBezTo>
                      <a:cubicBezTo>
                        <a:pt x="3524" y="1138"/>
                        <a:pt x="3575" y="1114"/>
                        <a:pt x="3603" y="1082"/>
                      </a:cubicBezTo>
                      <a:lnTo>
                        <a:pt x="4127" y="488"/>
                      </a:lnTo>
                      <a:cubicBezTo>
                        <a:pt x="4253" y="678"/>
                        <a:pt x="4383" y="873"/>
                        <a:pt x="4499" y="1063"/>
                      </a:cubicBezTo>
                      <a:cubicBezTo>
                        <a:pt x="4531" y="1114"/>
                        <a:pt x="4587" y="1151"/>
                        <a:pt x="4647" y="1151"/>
                      </a:cubicBezTo>
                      <a:cubicBezTo>
                        <a:pt x="4712" y="1151"/>
                        <a:pt x="4773" y="1114"/>
                        <a:pt x="4805" y="1059"/>
                      </a:cubicBezTo>
                      <a:cubicBezTo>
                        <a:pt x="4842" y="998"/>
                        <a:pt x="4833" y="929"/>
                        <a:pt x="4801" y="873"/>
                      </a:cubicBezTo>
                      <a:cubicBezTo>
                        <a:pt x="4629" y="585"/>
                        <a:pt x="4452" y="321"/>
                        <a:pt x="4271" y="70"/>
                      </a:cubicBezTo>
                      <a:cubicBezTo>
                        <a:pt x="4244" y="24"/>
                        <a:pt x="4192" y="0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50"/>
                <p:cNvSpPr/>
                <p:nvPr/>
              </p:nvSpPr>
              <p:spPr>
                <a:xfrm flipH="1">
                  <a:off x="5041399" y="528615"/>
                  <a:ext cx="128410" cy="209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" h="2225" extrusionOk="0">
                      <a:moveTo>
                        <a:pt x="608" y="103"/>
                      </a:moveTo>
                      <a:cubicBezTo>
                        <a:pt x="645" y="103"/>
                        <a:pt x="673" y="126"/>
                        <a:pt x="678" y="159"/>
                      </a:cubicBezTo>
                      <a:cubicBezTo>
                        <a:pt x="859" y="776"/>
                        <a:pt x="1045" y="1393"/>
                        <a:pt x="1226" y="2015"/>
                      </a:cubicBezTo>
                      <a:cubicBezTo>
                        <a:pt x="1244" y="2076"/>
                        <a:pt x="1202" y="2113"/>
                        <a:pt x="1156" y="2113"/>
                      </a:cubicBezTo>
                      <a:cubicBezTo>
                        <a:pt x="1128" y="2113"/>
                        <a:pt x="1096" y="2094"/>
                        <a:pt x="1086" y="2062"/>
                      </a:cubicBezTo>
                      <a:cubicBezTo>
                        <a:pt x="1026" y="1867"/>
                        <a:pt x="975" y="1676"/>
                        <a:pt x="919" y="1486"/>
                      </a:cubicBezTo>
                      <a:cubicBezTo>
                        <a:pt x="817" y="1481"/>
                        <a:pt x="715" y="1481"/>
                        <a:pt x="618" y="1472"/>
                      </a:cubicBezTo>
                      <a:lnTo>
                        <a:pt x="478" y="1472"/>
                      </a:lnTo>
                      <a:cubicBezTo>
                        <a:pt x="423" y="1472"/>
                        <a:pt x="372" y="1468"/>
                        <a:pt x="330" y="1449"/>
                      </a:cubicBezTo>
                      <a:cubicBezTo>
                        <a:pt x="255" y="1416"/>
                        <a:pt x="255" y="1328"/>
                        <a:pt x="246" y="1254"/>
                      </a:cubicBezTo>
                      <a:cubicBezTo>
                        <a:pt x="223" y="1143"/>
                        <a:pt x="204" y="1031"/>
                        <a:pt x="181" y="924"/>
                      </a:cubicBezTo>
                      <a:cubicBezTo>
                        <a:pt x="144" y="739"/>
                        <a:pt x="130" y="553"/>
                        <a:pt x="223" y="381"/>
                      </a:cubicBezTo>
                      <a:cubicBezTo>
                        <a:pt x="302" y="242"/>
                        <a:pt x="437" y="140"/>
                        <a:pt x="594" y="103"/>
                      </a:cubicBezTo>
                      <a:close/>
                      <a:moveTo>
                        <a:pt x="608" y="1"/>
                      </a:moveTo>
                      <a:cubicBezTo>
                        <a:pt x="594" y="1"/>
                        <a:pt x="580" y="1"/>
                        <a:pt x="562" y="5"/>
                      </a:cubicBezTo>
                      <a:cubicBezTo>
                        <a:pt x="376" y="52"/>
                        <a:pt x="214" y="172"/>
                        <a:pt x="116" y="340"/>
                      </a:cubicBezTo>
                      <a:cubicBezTo>
                        <a:pt x="0" y="544"/>
                        <a:pt x="23" y="757"/>
                        <a:pt x="61" y="962"/>
                      </a:cubicBezTo>
                      <a:cubicBezTo>
                        <a:pt x="70" y="1036"/>
                        <a:pt x="88" y="1115"/>
                        <a:pt x="98" y="1184"/>
                      </a:cubicBezTo>
                      <a:lnTo>
                        <a:pt x="121" y="1286"/>
                      </a:lnTo>
                      <a:cubicBezTo>
                        <a:pt x="121" y="1300"/>
                        <a:pt x="130" y="1310"/>
                        <a:pt x="130" y="1314"/>
                      </a:cubicBezTo>
                      <a:cubicBezTo>
                        <a:pt x="139" y="1384"/>
                        <a:pt x="158" y="1509"/>
                        <a:pt x="279" y="1560"/>
                      </a:cubicBezTo>
                      <a:cubicBezTo>
                        <a:pt x="344" y="1588"/>
                        <a:pt x="418" y="1597"/>
                        <a:pt x="469" y="1597"/>
                      </a:cubicBezTo>
                      <a:lnTo>
                        <a:pt x="608" y="1597"/>
                      </a:lnTo>
                      <a:lnTo>
                        <a:pt x="831" y="1602"/>
                      </a:lnTo>
                      <a:lnTo>
                        <a:pt x="882" y="1769"/>
                      </a:lnTo>
                      <a:lnTo>
                        <a:pt x="975" y="2090"/>
                      </a:lnTo>
                      <a:cubicBezTo>
                        <a:pt x="998" y="2168"/>
                        <a:pt x="1068" y="2224"/>
                        <a:pt x="1156" y="2224"/>
                      </a:cubicBezTo>
                      <a:cubicBezTo>
                        <a:pt x="1221" y="2224"/>
                        <a:pt x="1277" y="2192"/>
                        <a:pt x="1314" y="2145"/>
                      </a:cubicBezTo>
                      <a:cubicBezTo>
                        <a:pt x="1346" y="2099"/>
                        <a:pt x="1360" y="2043"/>
                        <a:pt x="1342" y="1983"/>
                      </a:cubicBezTo>
                      <a:lnTo>
                        <a:pt x="1212" y="1556"/>
                      </a:lnTo>
                      <a:cubicBezTo>
                        <a:pt x="1105" y="1495"/>
                        <a:pt x="1086" y="1389"/>
                        <a:pt x="1072" y="1314"/>
                      </a:cubicBezTo>
                      <a:cubicBezTo>
                        <a:pt x="1072" y="1305"/>
                        <a:pt x="1068" y="1296"/>
                        <a:pt x="1068" y="1286"/>
                      </a:cubicBezTo>
                      <a:lnTo>
                        <a:pt x="1045" y="1184"/>
                      </a:lnTo>
                      <a:cubicBezTo>
                        <a:pt x="1026" y="1105"/>
                        <a:pt x="1017" y="1031"/>
                        <a:pt x="1003" y="962"/>
                      </a:cubicBezTo>
                      <a:cubicBezTo>
                        <a:pt x="994" y="892"/>
                        <a:pt x="980" y="822"/>
                        <a:pt x="975" y="753"/>
                      </a:cubicBezTo>
                      <a:lnTo>
                        <a:pt x="794" y="140"/>
                      </a:lnTo>
                      <a:cubicBezTo>
                        <a:pt x="771" y="56"/>
                        <a:pt x="696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50"/>
                <p:cNvSpPr/>
                <p:nvPr/>
              </p:nvSpPr>
              <p:spPr>
                <a:xfrm flipH="1">
                  <a:off x="5086969" y="554939"/>
                  <a:ext cx="57459" cy="10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064" extrusionOk="0">
                      <a:moveTo>
                        <a:pt x="233" y="181"/>
                      </a:moveTo>
                      <a:lnTo>
                        <a:pt x="339" y="562"/>
                      </a:lnTo>
                      <a:lnTo>
                        <a:pt x="451" y="938"/>
                      </a:lnTo>
                      <a:lnTo>
                        <a:pt x="233" y="933"/>
                      </a:lnTo>
                      <a:lnTo>
                        <a:pt x="233" y="919"/>
                      </a:lnTo>
                      <a:lnTo>
                        <a:pt x="223" y="887"/>
                      </a:lnTo>
                      <a:lnTo>
                        <a:pt x="209" y="803"/>
                      </a:lnTo>
                      <a:lnTo>
                        <a:pt x="177" y="641"/>
                      </a:lnTo>
                      <a:lnTo>
                        <a:pt x="172" y="622"/>
                      </a:lnTo>
                      <a:cubicBezTo>
                        <a:pt x="149" y="488"/>
                        <a:pt x="121" y="367"/>
                        <a:pt x="172" y="260"/>
                      </a:cubicBezTo>
                      <a:cubicBezTo>
                        <a:pt x="191" y="232"/>
                        <a:pt x="209" y="204"/>
                        <a:pt x="233" y="181"/>
                      </a:cubicBezTo>
                      <a:close/>
                      <a:moveTo>
                        <a:pt x="293" y="0"/>
                      </a:moveTo>
                      <a:cubicBezTo>
                        <a:pt x="195" y="42"/>
                        <a:pt x="116" y="107"/>
                        <a:pt x="70" y="209"/>
                      </a:cubicBezTo>
                      <a:cubicBezTo>
                        <a:pt x="0" y="353"/>
                        <a:pt x="33" y="515"/>
                        <a:pt x="61" y="669"/>
                      </a:cubicBezTo>
                      <a:cubicBezTo>
                        <a:pt x="79" y="748"/>
                        <a:pt x="93" y="831"/>
                        <a:pt x="107" y="910"/>
                      </a:cubicBezTo>
                      <a:cubicBezTo>
                        <a:pt x="116" y="947"/>
                        <a:pt x="121" y="980"/>
                        <a:pt x="130" y="1017"/>
                      </a:cubicBezTo>
                      <a:cubicBezTo>
                        <a:pt x="140" y="1045"/>
                        <a:pt x="144" y="1049"/>
                        <a:pt x="163" y="1049"/>
                      </a:cubicBezTo>
                      <a:lnTo>
                        <a:pt x="209" y="1049"/>
                      </a:lnTo>
                      <a:cubicBezTo>
                        <a:pt x="339" y="1054"/>
                        <a:pt x="474" y="1063"/>
                        <a:pt x="609" y="1063"/>
                      </a:cubicBez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50"/>
                <p:cNvSpPr/>
                <p:nvPr/>
              </p:nvSpPr>
              <p:spPr>
                <a:xfrm flipH="1">
                  <a:off x="4953841" y="528615"/>
                  <a:ext cx="125769" cy="21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" h="2234" extrusionOk="0">
                      <a:moveTo>
                        <a:pt x="595" y="103"/>
                      </a:moveTo>
                      <a:cubicBezTo>
                        <a:pt x="627" y="103"/>
                        <a:pt x="660" y="126"/>
                        <a:pt x="664" y="159"/>
                      </a:cubicBezTo>
                      <a:cubicBezTo>
                        <a:pt x="845" y="776"/>
                        <a:pt x="1031" y="1393"/>
                        <a:pt x="1207" y="2015"/>
                      </a:cubicBezTo>
                      <a:cubicBezTo>
                        <a:pt x="1226" y="2076"/>
                        <a:pt x="1184" y="2113"/>
                        <a:pt x="1138" y="2113"/>
                      </a:cubicBezTo>
                      <a:cubicBezTo>
                        <a:pt x="1110" y="2113"/>
                        <a:pt x="1082" y="2094"/>
                        <a:pt x="1068" y="2062"/>
                      </a:cubicBezTo>
                      <a:cubicBezTo>
                        <a:pt x="1012" y="1867"/>
                        <a:pt x="961" y="1676"/>
                        <a:pt x="901" y="1486"/>
                      </a:cubicBezTo>
                      <a:cubicBezTo>
                        <a:pt x="803" y="1481"/>
                        <a:pt x="697" y="1481"/>
                        <a:pt x="599" y="1472"/>
                      </a:cubicBezTo>
                      <a:lnTo>
                        <a:pt x="460" y="1472"/>
                      </a:lnTo>
                      <a:cubicBezTo>
                        <a:pt x="409" y="1472"/>
                        <a:pt x="358" y="1468"/>
                        <a:pt x="316" y="1449"/>
                      </a:cubicBezTo>
                      <a:cubicBezTo>
                        <a:pt x="242" y="1416"/>
                        <a:pt x="242" y="1328"/>
                        <a:pt x="228" y="1254"/>
                      </a:cubicBezTo>
                      <a:cubicBezTo>
                        <a:pt x="205" y="1143"/>
                        <a:pt x="186" y="1031"/>
                        <a:pt x="163" y="924"/>
                      </a:cubicBezTo>
                      <a:cubicBezTo>
                        <a:pt x="130" y="739"/>
                        <a:pt x="112" y="553"/>
                        <a:pt x="205" y="381"/>
                      </a:cubicBezTo>
                      <a:cubicBezTo>
                        <a:pt x="288" y="242"/>
                        <a:pt x="418" y="140"/>
                        <a:pt x="576" y="103"/>
                      </a:cubicBezTo>
                      <a:close/>
                      <a:moveTo>
                        <a:pt x="590" y="1"/>
                      </a:moveTo>
                      <a:cubicBezTo>
                        <a:pt x="571" y="1"/>
                        <a:pt x="557" y="1"/>
                        <a:pt x="544" y="5"/>
                      </a:cubicBezTo>
                      <a:cubicBezTo>
                        <a:pt x="358" y="52"/>
                        <a:pt x="195" y="172"/>
                        <a:pt x="93" y="344"/>
                      </a:cubicBezTo>
                      <a:cubicBezTo>
                        <a:pt x="19" y="474"/>
                        <a:pt x="0" y="613"/>
                        <a:pt x="10" y="753"/>
                      </a:cubicBezTo>
                      <a:cubicBezTo>
                        <a:pt x="14" y="822"/>
                        <a:pt x="24" y="892"/>
                        <a:pt x="38" y="962"/>
                      </a:cubicBezTo>
                      <a:cubicBezTo>
                        <a:pt x="47" y="1040"/>
                        <a:pt x="65" y="1115"/>
                        <a:pt x="79" y="1184"/>
                      </a:cubicBezTo>
                      <a:lnTo>
                        <a:pt x="103" y="1286"/>
                      </a:lnTo>
                      <a:cubicBezTo>
                        <a:pt x="103" y="1300"/>
                        <a:pt x="107" y="1310"/>
                        <a:pt x="107" y="1319"/>
                      </a:cubicBezTo>
                      <a:cubicBezTo>
                        <a:pt x="116" y="1389"/>
                        <a:pt x="135" y="1505"/>
                        <a:pt x="246" y="1560"/>
                      </a:cubicBezTo>
                      <a:lnTo>
                        <a:pt x="251" y="1565"/>
                      </a:lnTo>
                      <a:cubicBezTo>
                        <a:pt x="316" y="1597"/>
                        <a:pt x="390" y="1602"/>
                        <a:pt x="441" y="1602"/>
                      </a:cubicBezTo>
                      <a:lnTo>
                        <a:pt x="581" y="1602"/>
                      </a:lnTo>
                      <a:lnTo>
                        <a:pt x="734" y="1607"/>
                      </a:lnTo>
                      <a:lnTo>
                        <a:pt x="803" y="1607"/>
                      </a:lnTo>
                      <a:lnTo>
                        <a:pt x="947" y="2099"/>
                      </a:lnTo>
                      <a:cubicBezTo>
                        <a:pt x="971" y="2182"/>
                        <a:pt x="1040" y="2233"/>
                        <a:pt x="1128" y="2233"/>
                      </a:cubicBezTo>
                      <a:cubicBezTo>
                        <a:pt x="1193" y="2233"/>
                        <a:pt x="1249" y="2206"/>
                        <a:pt x="1286" y="2159"/>
                      </a:cubicBezTo>
                      <a:cubicBezTo>
                        <a:pt x="1319" y="2113"/>
                        <a:pt x="1333" y="2052"/>
                        <a:pt x="1314" y="1997"/>
                      </a:cubicBezTo>
                      <a:lnTo>
                        <a:pt x="1179" y="1542"/>
                      </a:lnTo>
                      <a:cubicBezTo>
                        <a:pt x="1101" y="1472"/>
                        <a:pt x="1082" y="1375"/>
                        <a:pt x="1068" y="1310"/>
                      </a:cubicBezTo>
                      <a:cubicBezTo>
                        <a:pt x="1068" y="1300"/>
                        <a:pt x="1063" y="1286"/>
                        <a:pt x="1063" y="1282"/>
                      </a:cubicBezTo>
                      <a:lnTo>
                        <a:pt x="1040" y="1180"/>
                      </a:lnTo>
                      <a:cubicBezTo>
                        <a:pt x="1022" y="1101"/>
                        <a:pt x="1012" y="1027"/>
                        <a:pt x="998" y="957"/>
                      </a:cubicBezTo>
                      <a:cubicBezTo>
                        <a:pt x="994" y="915"/>
                        <a:pt x="989" y="883"/>
                        <a:pt x="984" y="841"/>
                      </a:cubicBezTo>
                      <a:lnTo>
                        <a:pt x="776" y="140"/>
                      </a:lnTo>
                      <a:cubicBezTo>
                        <a:pt x="752" y="56"/>
                        <a:pt x="673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50"/>
                <p:cNvSpPr/>
                <p:nvPr/>
              </p:nvSpPr>
              <p:spPr>
                <a:xfrm flipH="1">
                  <a:off x="4998940" y="554939"/>
                  <a:ext cx="57459" cy="10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064" extrusionOk="0">
                      <a:moveTo>
                        <a:pt x="237" y="177"/>
                      </a:moveTo>
                      <a:lnTo>
                        <a:pt x="349" y="562"/>
                      </a:lnTo>
                      <a:lnTo>
                        <a:pt x="460" y="938"/>
                      </a:lnTo>
                      <a:lnTo>
                        <a:pt x="237" y="933"/>
                      </a:lnTo>
                      <a:lnTo>
                        <a:pt x="237" y="919"/>
                      </a:lnTo>
                      <a:lnTo>
                        <a:pt x="233" y="887"/>
                      </a:lnTo>
                      <a:lnTo>
                        <a:pt x="233" y="882"/>
                      </a:lnTo>
                      <a:lnTo>
                        <a:pt x="186" y="641"/>
                      </a:lnTo>
                      <a:lnTo>
                        <a:pt x="181" y="618"/>
                      </a:lnTo>
                      <a:cubicBezTo>
                        <a:pt x="158" y="488"/>
                        <a:pt x="126" y="362"/>
                        <a:pt x="181" y="260"/>
                      </a:cubicBezTo>
                      <a:cubicBezTo>
                        <a:pt x="195" y="232"/>
                        <a:pt x="214" y="200"/>
                        <a:pt x="237" y="177"/>
                      </a:cubicBezTo>
                      <a:close/>
                      <a:moveTo>
                        <a:pt x="298" y="0"/>
                      </a:moveTo>
                      <a:cubicBezTo>
                        <a:pt x="205" y="42"/>
                        <a:pt x="121" y="107"/>
                        <a:pt x="70" y="209"/>
                      </a:cubicBezTo>
                      <a:cubicBezTo>
                        <a:pt x="0" y="353"/>
                        <a:pt x="33" y="515"/>
                        <a:pt x="65" y="669"/>
                      </a:cubicBezTo>
                      <a:cubicBezTo>
                        <a:pt x="79" y="748"/>
                        <a:pt x="93" y="831"/>
                        <a:pt x="112" y="910"/>
                      </a:cubicBezTo>
                      <a:cubicBezTo>
                        <a:pt x="116" y="947"/>
                        <a:pt x="121" y="980"/>
                        <a:pt x="135" y="1017"/>
                      </a:cubicBezTo>
                      <a:cubicBezTo>
                        <a:pt x="140" y="1045"/>
                        <a:pt x="144" y="1049"/>
                        <a:pt x="163" y="1049"/>
                      </a:cubicBezTo>
                      <a:lnTo>
                        <a:pt x="209" y="1049"/>
                      </a:lnTo>
                      <a:cubicBezTo>
                        <a:pt x="344" y="1054"/>
                        <a:pt x="474" y="1063"/>
                        <a:pt x="609" y="1063"/>
                      </a:cubicBez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50"/>
                <p:cNvSpPr/>
                <p:nvPr/>
              </p:nvSpPr>
              <p:spPr>
                <a:xfrm flipH="1">
                  <a:off x="4867510" y="529464"/>
                  <a:ext cx="121428" cy="207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2197" extrusionOk="0">
                      <a:moveTo>
                        <a:pt x="562" y="108"/>
                      </a:moveTo>
                      <a:cubicBezTo>
                        <a:pt x="585" y="108"/>
                        <a:pt x="608" y="126"/>
                        <a:pt x="613" y="150"/>
                      </a:cubicBezTo>
                      <a:cubicBezTo>
                        <a:pt x="794" y="767"/>
                        <a:pt x="980" y="1384"/>
                        <a:pt x="1156" y="2006"/>
                      </a:cubicBezTo>
                      <a:cubicBezTo>
                        <a:pt x="1189" y="2057"/>
                        <a:pt x="1151" y="2085"/>
                        <a:pt x="1119" y="2085"/>
                      </a:cubicBezTo>
                      <a:cubicBezTo>
                        <a:pt x="1096" y="2085"/>
                        <a:pt x="1073" y="2076"/>
                        <a:pt x="1068" y="2043"/>
                      </a:cubicBezTo>
                      <a:cubicBezTo>
                        <a:pt x="1008" y="1848"/>
                        <a:pt x="952" y="1658"/>
                        <a:pt x="891" y="1459"/>
                      </a:cubicBezTo>
                      <a:cubicBezTo>
                        <a:pt x="785" y="1454"/>
                        <a:pt x="683" y="1454"/>
                        <a:pt x="571" y="1449"/>
                      </a:cubicBezTo>
                      <a:lnTo>
                        <a:pt x="432" y="1449"/>
                      </a:lnTo>
                      <a:cubicBezTo>
                        <a:pt x="381" y="1449"/>
                        <a:pt x="334" y="1440"/>
                        <a:pt x="293" y="1426"/>
                      </a:cubicBezTo>
                      <a:cubicBezTo>
                        <a:pt x="223" y="1394"/>
                        <a:pt x="223" y="1301"/>
                        <a:pt x="214" y="1240"/>
                      </a:cubicBezTo>
                      <a:cubicBezTo>
                        <a:pt x="191" y="1129"/>
                        <a:pt x="172" y="1018"/>
                        <a:pt x="149" y="906"/>
                      </a:cubicBezTo>
                      <a:cubicBezTo>
                        <a:pt x="112" y="730"/>
                        <a:pt x="98" y="549"/>
                        <a:pt x="191" y="382"/>
                      </a:cubicBezTo>
                      <a:cubicBezTo>
                        <a:pt x="265" y="242"/>
                        <a:pt x="399" y="150"/>
                        <a:pt x="548" y="108"/>
                      </a:cubicBezTo>
                      <a:close/>
                      <a:moveTo>
                        <a:pt x="567" y="1"/>
                      </a:moveTo>
                      <a:cubicBezTo>
                        <a:pt x="557" y="1"/>
                        <a:pt x="539" y="1"/>
                        <a:pt x="525" y="10"/>
                      </a:cubicBezTo>
                      <a:cubicBezTo>
                        <a:pt x="339" y="57"/>
                        <a:pt x="186" y="173"/>
                        <a:pt x="93" y="335"/>
                      </a:cubicBezTo>
                      <a:cubicBezTo>
                        <a:pt x="0" y="488"/>
                        <a:pt x="0" y="660"/>
                        <a:pt x="14" y="827"/>
                      </a:cubicBezTo>
                      <a:cubicBezTo>
                        <a:pt x="23" y="869"/>
                        <a:pt x="28" y="901"/>
                        <a:pt x="33" y="943"/>
                      </a:cubicBezTo>
                      <a:cubicBezTo>
                        <a:pt x="47" y="1018"/>
                        <a:pt x="61" y="1092"/>
                        <a:pt x="75" y="1161"/>
                      </a:cubicBezTo>
                      <a:lnTo>
                        <a:pt x="98" y="1268"/>
                      </a:lnTo>
                      <a:cubicBezTo>
                        <a:pt x="98" y="1277"/>
                        <a:pt x="102" y="1287"/>
                        <a:pt x="102" y="1296"/>
                      </a:cubicBezTo>
                      <a:cubicBezTo>
                        <a:pt x="112" y="1361"/>
                        <a:pt x="126" y="1463"/>
                        <a:pt x="218" y="1519"/>
                      </a:cubicBezTo>
                      <a:cubicBezTo>
                        <a:pt x="223" y="1523"/>
                        <a:pt x="228" y="1528"/>
                        <a:pt x="242" y="1528"/>
                      </a:cubicBezTo>
                      <a:cubicBezTo>
                        <a:pt x="307" y="1556"/>
                        <a:pt x="376" y="1565"/>
                        <a:pt x="427" y="1565"/>
                      </a:cubicBezTo>
                      <a:lnTo>
                        <a:pt x="567" y="1565"/>
                      </a:lnTo>
                      <a:lnTo>
                        <a:pt x="724" y="1570"/>
                      </a:lnTo>
                      <a:lnTo>
                        <a:pt x="799" y="1570"/>
                      </a:lnTo>
                      <a:lnTo>
                        <a:pt x="924" y="2011"/>
                      </a:lnTo>
                      <a:lnTo>
                        <a:pt x="943" y="2076"/>
                      </a:lnTo>
                      <a:cubicBezTo>
                        <a:pt x="966" y="2150"/>
                        <a:pt x="1031" y="2197"/>
                        <a:pt x="1105" y="2197"/>
                      </a:cubicBezTo>
                      <a:cubicBezTo>
                        <a:pt x="1165" y="2197"/>
                        <a:pt x="1216" y="2173"/>
                        <a:pt x="1244" y="2127"/>
                      </a:cubicBezTo>
                      <a:cubicBezTo>
                        <a:pt x="1277" y="2085"/>
                        <a:pt x="1286" y="2029"/>
                        <a:pt x="1267" y="1983"/>
                      </a:cubicBezTo>
                      <a:lnTo>
                        <a:pt x="1021" y="1087"/>
                      </a:lnTo>
                      <a:lnTo>
                        <a:pt x="734" y="126"/>
                      </a:lnTo>
                      <a:cubicBezTo>
                        <a:pt x="710" y="47"/>
                        <a:pt x="65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50"/>
                <p:cNvSpPr/>
                <p:nvPr/>
              </p:nvSpPr>
              <p:spPr>
                <a:xfrm flipH="1">
                  <a:off x="4906948" y="552297"/>
                  <a:ext cx="62271" cy="10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1106" extrusionOk="0">
                      <a:moveTo>
                        <a:pt x="260" y="177"/>
                      </a:moveTo>
                      <a:lnTo>
                        <a:pt x="381" y="590"/>
                      </a:lnTo>
                      <a:lnTo>
                        <a:pt x="497" y="984"/>
                      </a:lnTo>
                      <a:lnTo>
                        <a:pt x="441" y="984"/>
                      </a:lnTo>
                      <a:lnTo>
                        <a:pt x="237" y="980"/>
                      </a:lnTo>
                      <a:lnTo>
                        <a:pt x="237" y="961"/>
                      </a:lnTo>
                      <a:cubicBezTo>
                        <a:pt x="237" y="947"/>
                        <a:pt x="232" y="933"/>
                        <a:pt x="232" y="919"/>
                      </a:cubicBezTo>
                      <a:lnTo>
                        <a:pt x="214" y="822"/>
                      </a:lnTo>
                      <a:lnTo>
                        <a:pt x="186" y="678"/>
                      </a:lnTo>
                      <a:lnTo>
                        <a:pt x="177" y="659"/>
                      </a:lnTo>
                      <a:cubicBezTo>
                        <a:pt x="149" y="520"/>
                        <a:pt x="125" y="390"/>
                        <a:pt x="177" y="284"/>
                      </a:cubicBezTo>
                      <a:cubicBezTo>
                        <a:pt x="200" y="242"/>
                        <a:pt x="223" y="205"/>
                        <a:pt x="260" y="177"/>
                      </a:cubicBezTo>
                      <a:close/>
                      <a:moveTo>
                        <a:pt x="334" y="0"/>
                      </a:moveTo>
                      <a:cubicBezTo>
                        <a:pt x="218" y="37"/>
                        <a:pt x="125" y="121"/>
                        <a:pt x="74" y="232"/>
                      </a:cubicBezTo>
                      <a:cubicBezTo>
                        <a:pt x="0" y="381"/>
                        <a:pt x="33" y="543"/>
                        <a:pt x="70" y="701"/>
                      </a:cubicBezTo>
                      <a:cubicBezTo>
                        <a:pt x="84" y="780"/>
                        <a:pt x="98" y="864"/>
                        <a:pt x="116" y="943"/>
                      </a:cubicBezTo>
                      <a:cubicBezTo>
                        <a:pt x="121" y="980"/>
                        <a:pt x="125" y="1012"/>
                        <a:pt x="139" y="1049"/>
                      </a:cubicBezTo>
                      <a:cubicBezTo>
                        <a:pt x="130" y="1073"/>
                        <a:pt x="144" y="1091"/>
                        <a:pt x="163" y="1096"/>
                      </a:cubicBezTo>
                      <a:lnTo>
                        <a:pt x="232" y="1096"/>
                      </a:lnTo>
                      <a:cubicBezTo>
                        <a:pt x="376" y="1100"/>
                        <a:pt x="515" y="1105"/>
                        <a:pt x="659" y="1105"/>
                      </a:cubicBezTo>
                      <a:cubicBezTo>
                        <a:pt x="548" y="734"/>
                        <a:pt x="446" y="372"/>
                        <a:pt x="3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50"/>
                <p:cNvSpPr/>
                <p:nvPr/>
              </p:nvSpPr>
              <p:spPr>
                <a:xfrm flipH="1">
                  <a:off x="4143180" y="515971"/>
                  <a:ext cx="84632" cy="202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2145" extrusionOk="0">
                      <a:moveTo>
                        <a:pt x="367" y="116"/>
                      </a:moveTo>
                      <a:cubicBezTo>
                        <a:pt x="405" y="116"/>
                        <a:pt x="442" y="139"/>
                        <a:pt x="442" y="186"/>
                      </a:cubicBezTo>
                      <a:cubicBezTo>
                        <a:pt x="442" y="409"/>
                        <a:pt x="576" y="599"/>
                        <a:pt x="776" y="687"/>
                      </a:cubicBezTo>
                      <a:cubicBezTo>
                        <a:pt x="836" y="715"/>
                        <a:pt x="790" y="817"/>
                        <a:pt x="720" y="817"/>
                      </a:cubicBezTo>
                      <a:cubicBezTo>
                        <a:pt x="711" y="817"/>
                        <a:pt x="697" y="817"/>
                        <a:pt x="692" y="812"/>
                      </a:cubicBezTo>
                      <a:cubicBezTo>
                        <a:pt x="613" y="775"/>
                        <a:pt x="535" y="724"/>
                        <a:pt x="479" y="655"/>
                      </a:cubicBezTo>
                      <a:lnTo>
                        <a:pt x="479" y="664"/>
                      </a:lnTo>
                      <a:cubicBezTo>
                        <a:pt x="507" y="924"/>
                        <a:pt x="497" y="1188"/>
                        <a:pt x="474" y="1453"/>
                      </a:cubicBezTo>
                      <a:cubicBezTo>
                        <a:pt x="460" y="1569"/>
                        <a:pt x="451" y="1676"/>
                        <a:pt x="432" y="1792"/>
                      </a:cubicBezTo>
                      <a:cubicBezTo>
                        <a:pt x="419" y="1880"/>
                        <a:pt x="405" y="1987"/>
                        <a:pt x="312" y="2015"/>
                      </a:cubicBezTo>
                      <a:cubicBezTo>
                        <a:pt x="293" y="2019"/>
                        <a:pt x="275" y="2024"/>
                        <a:pt x="256" y="2024"/>
                      </a:cubicBezTo>
                      <a:cubicBezTo>
                        <a:pt x="200" y="2024"/>
                        <a:pt x="135" y="1996"/>
                        <a:pt x="131" y="1931"/>
                      </a:cubicBezTo>
                      <a:cubicBezTo>
                        <a:pt x="126" y="1880"/>
                        <a:pt x="149" y="1810"/>
                        <a:pt x="154" y="1759"/>
                      </a:cubicBezTo>
                      <a:cubicBezTo>
                        <a:pt x="159" y="1699"/>
                        <a:pt x="172" y="1648"/>
                        <a:pt x="177" y="1592"/>
                      </a:cubicBezTo>
                      <a:cubicBezTo>
                        <a:pt x="242" y="1128"/>
                        <a:pt x="275" y="655"/>
                        <a:pt x="293" y="186"/>
                      </a:cubicBezTo>
                      <a:cubicBezTo>
                        <a:pt x="293" y="139"/>
                        <a:pt x="335" y="116"/>
                        <a:pt x="367" y="116"/>
                      </a:cubicBezTo>
                      <a:close/>
                      <a:moveTo>
                        <a:pt x="363" y="0"/>
                      </a:moveTo>
                      <a:cubicBezTo>
                        <a:pt x="256" y="0"/>
                        <a:pt x="177" y="79"/>
                        <a:pt x="168" y="186"/>
                      </a:cubicBezTo>
                      <a:cubicBezTo>
                        <a:pt x="154" y="655"/>
                        <a:pt x="117" y="1123"/>
                        <a:pt x="52" y="1578"/>
                      </a:cubicBezTo>
                      <a:cubicBezTo>
                        <a:pt x="47" y="1634"/>
                        <a:pt x="38" y="1690"/>
                        <a:pt x="29" y="1745"/>
                      </a:cubicBezTo>
                      <a:cubicBezTo>
                        <a:pt x="29" y="1759"/>
                        <a:pt x="24" y="1773"/>
                        <a:pt x="24" y="1792"/>
                      </a:cubicBezTo>
                      <a:cubicBezTo>
                        <a:pt x="15" y="1843"/>
                        <a:pt x="1" y="1899"/>
                        <a:pt x="5" y="1954"/>
                      </a:cubicBezTo>
                      <a:cubicBezTo>
                        <a:pt x="24" y="2070"/>
                        <a:pt x="121" y="2145"/>
                        <a:pt x="251" y="2145"/>
                      </a:cubicBezTo>
                      <a:cubicBezTo>
                        <a:pt x="284" y="2145"/>
                        <a:pt x="316" y="2140"/>
                        <a:pt x="344" y="2131"/>
                      </a:cubicBezTo>
                      <a:cubicBezTo>
                        <a:pt x="507" y="2070"/>
                        <a:pt x="530" y="1899"/>
                        <a:pt x="539" y="1810"/>
                      </a:cubicBezTo>
                      <a:cubicBezTo>
                        <a:pt x="558" y="1676"/>
                        <a:pt x="572" y="1564"/>
                        <a:pt x="581" y="1462"/>
                      </a:cubicBezTo>
                      <a:cubicBezTo>
                        <a:pt x="600" y="1258"/>
                        <a:pt x="609" y="1072"/>
                        <a:pt x="604" y="901"/>
                      </a:cubicBezTo>
                      <a:lnTo>
                        <a:pt x="604" y="901"/>
                      </a:lnTo>
                      <a:cubicBezTo>
                        <a:pt x="618" y="905"/>
                        <a:pt x="627" y="910"/>
                        <a:pt x="646" y="919"/>
                      </a:cubicBezTo>
                      <a:cubicBezTo>
                        <a:pt x="669" y="928"/>
                        <a:pt x="697" y="933"/>
                        <a:pt x="720" y="933"/>
                      </a:cubicBezTo>
                      <a:cubicBezTo>
                        <a:pt x="794" y="933"/>
                        <a:pt x="859" y="887"/>
                        <a:pt x="897" y="826"/>
                      </a:cubicBezTo>
                      <a:cubicBezTo>
                        <a:pt x="873" y="780"/>
                        <a:pt x="855" y="720"/>
                        <a:pt x="855" y="664"/>
                      </a:cubicBezTo>
                      <a:cubicBezTo>
                        <a:pt x="855" y="645"/>
                        <a:pt x="855" y="627"/>
                        <a:pt x="859" y="608"/>
                      </a:cubicBezTo>
                      <a:cubicBezTo>
                        <a:pt x="850" y="599"/>
                        <a:pt x="832" y="585"/>
                        <a:pt x="808" y="580"/>
                      </a:cubicBezTo>
                      <a:cubicBezTo>
                        <a:pt x="646" y="511"/>
                        <a:pt x="548" y="357"/>
                        <a:pt x="548" y="186"/>
                      </a:cubicBezTo>
                      <a:cubicBezTo>
                        <a:pt x="548" y="135"/>
                        <a:pt x="530" y="88"/>
                        <a:pt x="497" y="51"/>
                      </a:cubicBezTo>
                      <a:cubicBezTo>
                        <a:pt x="460" y="19"/>
                        <a:pt x="409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0"/>
                <p:cNvSpPr/>
                <p:nvPr/>
              </p:nvSpPr>
              <p:spPr>
                <a:xfrm flipH="1">
                  <a:off x="4187430" y="572017"/>
                  <a:ext cx="1415" cy="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10" extrusionOk="0">
                      <a:moveTo>
                        <a:pt x="1" y="0"/>
                      </a:moveTo>
                      <a:lnTo>
                        <a:pt x="1" y="5"/>
                      </a:lnTo>
                      <a:cubicBezTo>
                        <a:pt x="6" y="5"/>
                        <a:pt x="6" y="5"/>
                        <a:pt x="15" y="10"/>
                      </a:cubicBezTo>
                      <a:cubicBezTo>
                        <a:pt x="6" y="5"/>
                        <a:pt x="6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0"/>
                <p:cNvSpPr/>
                <p:nvPr/>
              </p:nvSpPr>
              <p:spPr>
                <a:xfrm flipH="1">
                  <a:off x="4084494" y="546636"/>
                  <a:ext cx="62743" cy="63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674" extrusionOk="0">
                      <a:moveTo>
                        <a:pt x="330" y="116"/>
                      </a:moveTo>
                      <a:cubicBezTo>
                        <a:pt x="618" y="116"/>
                        <a:pt x="618" y="557"/>
                        <a:pt x="330" y="557"/>
                      </a:cubicBezTo>
                      <a:cubicBezTo>
                        <a:pt x="47" y="557"/>
                        <a:pt x="47" y="116"/>
                        <a:pt x="330" y="116"/>
                      </a:cubicBezTo>
                      <a:close/>
                      <a:moveTo>
                        <a:pt x="330" y="0"/>
                      </a:moveTo>
                      <a:cubicBezTo>
                        <a:pt x="140" y="0"/>
                        <a:pt x="29" y="139"/>
                        <a:pt x="5" y="283"/>
                      </a:cubicBezTo>
                      <a:cubicBezTo>
                        <a:pt x="5" y="302"/>
                        <a:pt x="1" y="320"/>
                        <a:pt x="1" y="334"/>
                      </a:cubicBezTo>
                      <a:cubicBezTo>
                        <a:pt x="1" y="395"/>
                        <a:pt x="15" y="450"/>
                        <a:pt x="43" y="497"/>
                      </a:cubicBezTo>
                      <a:cubicBezTo>
                        <a:pt x="52" y="520"/>
                        <a:pt x="66" y="543"/>
                        <a:pt x="84" y="562"/>
                      </a:cubicBezTo>
                      <a:cubicBezTo>
                        <a:pt x="140" y="631"/>
                        <a:pt x="233" y="673"/>
                        <a:pt x="330" y="673"/>
                      </a:cubicBezTo>
                      <a:cubicBezTo>
                        <a:pt x="549" y="673"/>
                        <a:pt x="665" y="497"/>
                        <a:pt x="665" y="334"/>
                      </a:cubicBezTo>
                      <a:cubicBezTo>
                        <a:pt x="665" y="176"/>
                        <a:pt x="549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0"/>
                <p:cNvSpPr/>
                <p:nvPr/>
              </p:nvSpPr>
              <p:spPr>
                <a:xfrm flipH="1">
                  <a:off x="4097231" y="610512"/>
                  <a:ext cx="39438" cy="40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33" extrusionOk="0">
                      <a:moveTo>
                        <a:pt x="209" y="117"/>
                      </a:moveTo>
                      <a:cubicBezTo>
                        <a:pt x="334" y="117"/>
                        <a:pt x="334" y="316"/>
                        <a:pt x="209" y="316"/>
                      </a:cubicBezTo>
                      <a:cubicBezTo>
                        <a:pt x="79" y="316"/>
                        <a:pt x="79" y="117"/>
                        <a:pt x="209" y="117"/>
                      </a:cubicBezTo>
                      <a:close/>
                      <a:moveTo>
                        <a:pt x="209" y="1"/>
                      </a:moveTo>
                      <a:cubicBezTo>
                        <a:pt x="88" y="1"/>
                        <a:pt x="0" y="94"/>
                        <a:pt x="0" y="214"/>
                      </a:cubicBezTo>
                      <a:cubicBezTo>
                        <a:pt x="0" y="270"/>
                        <a:pt x="19" y="321"/>
                        <a:pt x="51" y="363"/>
                      </a:cubicBezTo>
                      <a:cubicBezTo>
                        <a:pt x="93" y="409"/>
                        <a:pt x="149" y="432"/>
                        <a:pt x="209" y="432"/>
                      </a:cubicBezTo>
                      <a:cubicBezTo>
                        <a:pt x="330" y="432"/>
                        <a:pt x="418" y="340"/>
                        <a:pt x="418" y="214"/>
                      </a:cubicBezTo>
                      <a:cubicBezTo>
                        <a:pt x="418" y="163"/>
                        <a:pt x="399" y="112"/>
                        <a:pt x="362" y="70"/>
                      </a:cubicBezTo>
                      <a:cubicBezTo>
                        <a:pt x="325" y="24"/>
                        <a:pt x="274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0"/>
                <p:cNvSpPr/>
                <p:nvPr/>
              </p:nvSpPr>
              <p:spPr>
                <a:xfrm flipH="1">
                  <a:off x="4429629" y="533049"/>
                  <a:ext cx="78027" cy="182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" h="1936" extrusionOk="0">
                      <a:moveTo>
                        <a:pt x="483" y="121"/>
                      </a:moveTo>
                      <a:cubicBezTo>
                        <a:pt x="599" y="121"/>
                        <a:pt x="692" y="214"/>
                        <a:pt x="706" y="353"/>
                      </a:cubicBezTo>
                      <a:cubicBezTo>
                        <a:pt x="711" y="441"/>
                        <a:pt x="688" y="543"/>
                        <a:pt x="678" y="645"/>
                      </a:cubicBezTo>
                      <a:cubicBezTo>
                        <a:pt x="664" y="766"/>
                        <a:pt x="655" y="887"/>
                        <a:pt x="641" y="1017"/>
                      </a:cubicBezTo>
                      <a:cubicBezTo>
                        <a:pt x="623" y="1258"/>
                        <a:pt x="618" y="1499"/>
                        <a:pt x="623" y="1741"/>
                      </a:cubicBezTo>
                      <a:cubicBezTo>
                        <a:pt x="623" y="1796"/>
                        <a:pt x="576" y="1829"/>
                        <a:pt x="530" y="1829"/>
                      </a:cubicBezTo>
                      <a:cubicBezTo>
                        <a:pt x="483" y="1829"/>
                        <a:pt x="437" y="1796"/>
                        <a:pt x="437" y="1741"/>
                      </a:cubicBezTo>
                      <a:cubicBezTo>
                        <a:pt x="432" y="1374"/>
                        <a:pt x="451" y="1007"/>
                        <a:pt x="493" y="645"/>
                      </a:cubicBezTo>
                      <a:cubicBezTo>
                        <a:pt x="502" y="562"/>
                        <a:pt x="516" y="483"/>
                        <a:pt x="521" y="399"/>
                      </a:cubicBezTo>
                      <a:cubicBezTo>
                        <a:pt x="521" y="358"/>
                        <a:pt x="521" y="302"/>
                        <a:pt x="483" y="302"/>
                      </a:cubicBezTo>
                      <a:cubicBezTo>
                        <a:pt x="479" y="302"/>
                        <a:pt x="469" y="306"/>
                        <a:pt x="456" y="311"/>
                      </a:cubicBezTo>
                      <a:cubicBezTo>
                        <a:pt x="339" y="376"/>
                        <a:pt x="321" y="552"/>
                        <a:pt x="312" y="669"/>
                      </a:cubicBezTo>
                      <a:cubicBezTo>
                        <a:pt x="307" y="724"/>
                        <a:pt x="251" y="752"/>
                        <a:pt x="205" y="752"/>
                      </a:cubicBezTo>
                      <a:cubicBezTo>
                        <a:pt x="158" y="752"/>
                        <a:pt x="121" y="724"/>
                        <a:pt x="121" y="669"/>
                      </a:cubicBezTo>
                      <a:cubicBezTo>
                        <a:pt x="135" y="488"/>
                        <a:pt x="172" y="283"/>
                        <a:pt x="330" y="172"/>
                      </a:cubicBezTo>
                      <a:cubicBezTo>
                        <a:pt x="381" y="135"/>
                        <a:pt x="432" y="121"/>
                        <a:pt x="483" y="121"/>
                      </a:cubicBezTo>
                      <a:close/>
                      <a:moveTo>
                        <a:pt x="483" y="0"/>
                      </a:moveTo>
                      <a:cubicBezTo>
                        <a:pt x="409" y="0"/>
                        <a:pt x="330" y="28"/>
                        <a:pt x="265" y="74"/>
                      </a:cubicBezTo>
                      <a:cubicBezTo>
                        <a:pt x="70" y="214"/>
                        <a:pt x="33" y="446"/>
                        <a:pt x="10" y="650"/>
                      </a:cubicBezTo>
                      <a:cubicBezTo>
                        <a:pt x="1" y="706"/>
                        <a:pt x="19" y="757"/>
                        <a:pt x="56" y="799"/>
                      </a:cubicBezTo>
                      <a:cubicBezTo>
                        <a:pt x="89" y="840"/>
                        <a:pt x="149" y="863"/>
                        <a:pt x="205" y="863"/>
                      </a:cubicBezTo>
                      <a:cubicBezTo>
                        <a:pt x="270" y="863"/>
                        <a:pt x="321" y="840"/>
                        <a:pt x="363" y="799"/>
                      </a:cubicBezTo>
                      <a:lnTo>
                        <a:pt x="363" y="799"/>
                      </a:lnTo>
                      <a:cubicBezTo>
                        <a:pt x="335" y="1110"/>
                        <a:pt x="321" y="1421"/>
                        <a:pt x="326" y="1736"/>
                      </a:cubicBezTo>
                      <a:cubicBezTo>
                        <a:pt x="326" y="1852"/>
                        <a:pt x="418" y="1936"/>
                        <a:pt x="534" y="1936"/>
                      </a:cubicBezTo>
                      <a:cubicBezTo>
                        <a:pt x="595" y="1936"/>
                        <a:pt x="646" y="1913"/>
                        <a:pt x="688" y="1875"/>
                      </a:cubicBezTo>
                      <a:cubicBezTo>
                        <a:pt x="720" y="1834"/>
                        <a:pt x="743" y="1787"/>
                        <a:pt x="743" y="1727"/>
                      </a:cubicBezTo>
                      <a:cubicBezTo>
                        <a:pt x="739" y="1485"/>
                        <a:pt x="753" y="1239"/>
                        <a:pt x="762" y="1007"/>
                      </a:cubicBezTo>
                      <a:cubicBezTo>
                        <a:pt x="767" y="887"/>
                        <a:pt x="780" y="766"/>
                        <a:pt x="799" y="645"/>
                      </a:cubicBezTo>
                      <a:cubicBezTo>
                        <a:pt x="799" y="622"/>
                        <a:pt x="804" y="590"/>
                        <a:pt x="808" y="566"/>
                      </a:cubicBezTo>
                      <a:cubicBezTo>
                        <a:pt x="818" y="497"/>
                        <a:pt x="827" y="418"/>
                        <a:pt x="822" y="334"/>
                      </a:cubicBezTo>
                      <a:cubicBezTo>
                        <a:pt x="804" y="139"/>
                        <a:pt x="660" y="0"/>
                        <a:pt x="4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0"/>
                <p:cNvSpPr/>
                <p:nvPr/>
              </p:nvSpPr>
              <p:spPr>
                <a:xfrm flipH="1">
                  <a:off x="4377924" y="677125"/>
                  <a:ext cx="32079" cy="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3" y="33"/>
                        <a:pt x="89" y="56"/>
                        <a:pt x="140" y="61"/>
                      </a:cubicBezTo>
                      <a:lnTo>
                        <a:pt x="177" y="61"/>
                      </a:lnTo>
                      <a:cubicBezTo>
                        <a:pt x="242" y="61"/>
                        <a:pt x="298" y="37"/>
                        <a:pt x="340" y="10"/>
                      </a:cubicBezTo>
                      <a:cubicBezTo>
                        <a:pt x="228" y="5"/>
                        <a:pt x="112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0"/>
                <p:cNvSpPr/>
                <p:nvPr/>
              </p:nvSpPr>
              <p:spPr>
                <a:xfrm flipH="1">
                  <a:off x="4363866" y="540031"/>
                  <a:ext cx="53119" cy="12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347" extrusionOk="0">
                      <a:moveTo>
                        <a:pt x="376" y="0"/>
                      </a:moveTo>
                      <a:cubicBezTo>
                        <a:pt x="293" y="0"/>
                        <a:pt x="228" y="51"/>
                        <a:pt x="214" y="140"/>
                      </a:cubicBezTo>
                      <a:lnTo>
                        <a:pt x="195" y="232"/>
                      </a:lnTo>
                      <a:lnTo>
                        <a:pt x="177" y="325"/>
                      </a:lnTo>
                      <a:cubicBezTo>
                        <a:pt x="168" y="386"/>
                        <a:pt x="154" y="441"/>
                        <a:pt x="144" y="516"/>
                      </a:cubicBezTo>
                      <a:lnTo>
                        <a:pt x="107" y="692"/>
                      </a:lnTo>
                      <a:lnTo>
                        <a:pt x="75" y="864"/>
                      </a:lnTo>
                      <a:cubicBezTo>
                        <a:pt x="70" y="901"/>
                        <a:pt x="56" y="933"/>
                        <a:pt x="52" y="971"/>
                      </a:cubicBezTo>
                      <a:cubicBezTo>
                        <a:pt x="33" y="1049"/>
                        <a:pt x="14" y="1133"/>
                        <a:pt x="5" y="1221"/>
                      </a:cubicBezTo>
                      <a:cubicBezTo>
                        <a:pt x="0" y="1268"/>
                        <a:pt x="5" y="1305"/>
                        <a:pt x="14" y="1347"/>
                      </a:cubicBezTo>
                      <a:cubicBezTo>
                        <a:pt x="28" y="1347"/>
                        <a:pt x="33" y="1342"/>
                        <a:pt x="47" y="1342"/>
                      </a:cubicBezTo>
                      <a:cubicBezTo>
                        <a:pt x="42" y="1337"/>
                        <a:pt x="47" y="1337"/>
                        <a:pt x="47" y="1337"/>
                      </a:cubicBezTo>
                      <a:lnTo>
                        <a:pt x="135" y="1337"/>
                      </a:lnTo>
                      <a:cubicBezTo>
                        <a:pt x="117" y="1300"/>
                        <a:pt x="112" y="1268"/>
                        <a:pt x="117" y="1226"/>
                      </a:cubicBezTo>
                      <a:cubicBezTo>
                        <a:pt x="135" y="1110"/>
                        <a:pt x="163" y="994"/>
                        <a:pt x="186" y="878"/>
                      </a:cubicBezTo>
                      <a:lnTo>
                        <a:pt x="256" y="530"/>
                      </a:lnTo>
                      <a:cubicBezTo>
                        <a:pt x="265" y="465"/>
                        <a:pt x="279" y="409"/>
                        <a:pt x="288" y="344"/>
                      </a:cubicBezTo>
                      <a:cubicBezTo>
                        <a:pt x="302" y="279"/>
                        <a:pt x="311" y="223"/>
                        <a:pt x="325" y="158"/>
                      </a:cubicBezTo>
                      <a:cubicBezTo>
                        <a:pt x="330" y="130"/>
                        <a:pt x="353" y="116"/>
                        <a:pt x="376" y="116"/>
                      </a:cubicBezTo>
                      <a:cubicBezTo>
                        <a:pt x="409" y="116"/>
                        <a:pt x="451" y="144"/>
                        <a:pt x="441" y="191"/>
                      </a:cubicBezTo>
                      <a:cubicBezTo>
                        <a:pt x="441" y="200"/>
                        <a:pt x="432" y="209"/>
                        <a:pt x="432" y="214"/>
                      </a:cubicBezTo>
                      <a:lnTo>
                        <a:pt x="432" y="228"/>
                      </a:lnTo>
                      <a:cubicBezTo>
                        <a:pt x="441" y="469"/>
                        <a:pt x="441" y="715"/>
                        <a:pt x="432" y="952"/>
                      </a:cubicBezTo>
                      <a:cubicBezTo>
                        <a:pt x="428" y="1049"/>
                        <a:pt x="441" y="1249"/>
                        <a:pt x="363" y="1342"/>
                      </a:cubicBezTo>
                      <a:lnTo>
                        <a:pt x="474" y="1347"/>
                      </a:lnTo>
                      <a:lnTo>
                        <a:pt x="497" y="1347"/>
                      </a:lnTo>
                      <a:cubicBezTo>
                        <a:pt x="548" y="1230"/>
                        <a:pt x="548" y="1087"/>
                        <a:pt x="548" y="1003"/>
                      </a:cubicBezTo>
                      <a:lnTo>
                        <a:pt x="548" y="957"/>
                      </a:lnTo>
                      <a:cubicBezTo>
                        <a:pt x="562" y="715"/>
                        <a:pt x="557" y="465"/>
                        <a:pt x="548" y="228"/>
                      </a:cubicBezTo>
                      <a:lnTo>
                        <a:pt x="548" y="214"/>
                      </a:lnTo>
                      <a:lnTo>
                        <a:pt x="548" y="209"/>
                      </a:lnTo>
                      <a:cubicBezTo>
                        <a:pt x="562" y="158"/>
                        <a:pt x="544" y="107"/>
                        <a:pt x="516" y="65"/>
                      </a:cubicBezTo>
                      <a:cubicBezTo>
                        <a:pt x="483" y="24"/>
                        <a:pt x="428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0"/>
                <p:cNvSpPr/>
                <p:nvPr/>
              </p:nvSpPr>
              <p:spPr>
                <a:xfrm flipH="1">
                  <a:off x="4352921" y="666558"/>
                  <a:ext cx="79820" cy="4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428" extrusionOk="0">
                      <a:moveTo>
                        <a:pt x="237" y="117"/>
                      </a:moveTo>
                      <a:cubicBezTo>
                        <a:pt x="349" y="122"/>
                        <a:pt x="465" y="122"/>
                        <a:pt x="571" y="126"/>
                      </a:cubicBezTo>
                      <a:lnTo>
                        <a:pt x="627" y="126"/>
                      </a:lnTo>
                      <a:cubicBezTo>
                        <a:pt x="655" y="126"/>
                        <a:pt x="678" y="145"/>
                        <a:pt x="683" y="173"/>
                      </a:cubicBezTo>
                      <a:cubicBezTo>
                        <a:pt x="711" y="219"/>
                        <a:pt x="673" y="279"/>
                        <a:pt x="627" y="298"/>
                      </a:cubicBezTo>
                      <a:cubicBezTo>
                        <a:pt x="604" y="303"/>
                        <a:pt x="581" y="307"/>
                        <a:pt x="548" y="307"/>
                      </a:cubicBezTo>
                      <a:lnTo>
                        <a:pt x="177" y="307"/>
                      </a:lnTo>
                      <a:cubicBezTo>
                        <a:pt x="116" y="307"/>
                        <a:pt x="102" y="219"/>
                        <a:pt x="149" y="196"/>
                      </a:cubicBezTo>
                      <a:cubicBezTo>
                        <a:pt x="149" y="191"/>
                        <a:pt x="144" y="187"/>
                        <a:pt x="144" y="173"/>
                      </a:cubicBezTo>
                      <a:cubicBezTo>
                        <a:pt x="144" y="145"/>
                        <a:pt x="172" y="117"/>
                        <a:pt x="200" y="117"/>
                      </a:cubicBezTo>
                      <a:close/>
                      <a:moveTo>
                        <a:pt x="200" y="1"/>
                      </a:moveTo>
                      <a:cubicBezTo>
                        <a:pt x="191" y="1"/>
                        <a:pt x="177" y="1"/>
                        <a:pt x="172" y="6"/>
                      </a:cubicBezTo>
                      <a:cubicBezTo>
                        <a:pt x="98" y="19"/>
                        <a:pt x="38" y="80"/>
                        <a:pt x="33" y="163"/>
                      </a:cubicBezTo>
                      <a:cubicBezTo>
                        <a:pt x="10" y="200"/>
                        <a:pt x="0" y="252"/>
                        <a:pt x="14" y="303"/>
                      </a:cubicBezTo>
                      <a:cubicBezTo>
                        <a:pt x="33" y="377"/>
                        <a:pt x="102" y="428"/>
                        <a:pt x="186" y="428"/>
                      </a:cubicBezTo>
                      <a:lnTo>
                        <a:pt x="553" y="428"/>
                      </a:lnTo>
                      <a:cubicBezTo>
                        <a:pt x="585" y="428"/>
                        <a:pt x="622" y="428"/>
                        <a:pt x="664" y="409"/>
                      </a:cubicBezTo>
                      <a:cubicBezTo>
                        <a:pt x="780" y="372"/>
                        <a:pt x="845" y="256"/>
                        <a:pt x="808" y="145"/>
                      </a:cubicBezTo>
                      <a:cubicBezTo>
                        <a:pt x="780" y="70"/>
                        <a:pt x="729" y="24"/>
                        <a:pt x="660" y="10"/>
                      </a:cubicBezTo>
                      <a:lnTo>
                        <a:pt x="636" y="10"/>
                      </a:lnTo>
                      <a:lnTo>
                        <a:pt x="525" y="6"/>
                      </a:lnTo>
                      <a:lnTo>
                        <a:pt x="29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0"/>
                <p:cNvSpPr/>
                <p:nvPr/>
              </p:nvSpPr>
              <p:spPr>
                <a:xfrm flipH="1">
                  <a:off x="4596064" y="572394"/>
                  <a:ext cx="215495" cy="11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255" extrusionOk="0">
                      <a:moveTo>
                        <a:pt x="1124" y="122"/>
                      </a:moveTo>
                      <a:cubicBezTo>
                        <a:pt x="1212" y="122"/>
                        <a:pt x="1291" y="131"/>
                        <a:pt x="1379" y="149"/>
                      </a:cubicBezTo>
                      <a:cubicBezTo>
                        <a:pt x="1532" y="187"/>
                        <a:pt x="1676" y="242"/>
                        <a:pt x="1801" y="330"/>
                      </a:cubicBezTo>
                      <a:cubicBezTo>
                        <a:pt x="1903" y="395"/>
                        <a:pt x="1996" y="474"/>
                        <a:pt x="2047" y="572"/>
                      </a:cubicBezTo>
                      <a:cubicBezTo>
                        <a:pt x="2117" y="576"/>
                        <a:pt x="2186" y="651"/>
                        <a:pt x="2145" y="730"/>
                      </a:cubicBezTo>
                      <a:cubicBezTo>
                        <a:pt x="2001" y="1045"/>
                        <a:pt x="1606" y="1124"/>
                        <a:pt x="1291" y="1133"/>
                      </a:cubicBezTo>
                      <a:lnTo>
                        <a:pt x="1253" y="1133"/>
                      </a:lnTo>
                      <a:cubicBezTo>
                        <a:pt x="938" y="1133"/>
                        <a:pt x="627" y="1055"/>
                        <a:pt x="348" y="911"/>
                      </a:cubicBezTo>
                      <a:cubicBezTo>
                        <a:pt x="223" y="846"/>
                        <a:pt x="47" y="757"/>
                        <a:pt x="153" y="604"/>
                      </a:cubicBezTo>
                      <a:cubicBezTo>
                        <a:pt x="242" y="479"/>
                        <a:pt x="358" y="377"/>
                        <a:pt x="488" y="303"/>
                      </a:cubicBezTo>
                      <a:cubicBezTo>
                        <a:pt x="678" y="177"/>
                        <a:pt x="896" y="122"/>
                        <a:pt x="1124" y="122"/>
                      </a:cubicBezTo>
                      <a:close/>
                      <a:moveTo>
                        <a:pt x="1128" y="1"/>
                      </a:moveTo>
                      <a:cubicBezTo>
                        <a:pt x="878" y="1"/>
                        <a:pt x="636" y="71"/>
                        <a:pt x="427" y="205"/>
                      </a:cubicBezTo>
                      <a:cubicBezTo>
                        <a:pt x="279" y="298"/>
                        <a:pt x="153" y="414"/>
                        <a:pt x="61" y="539"/>
                      </a:cubicBezTo>
                      <a:cubicBezTo>
                        <a:pt x="0" y="628"/>
                        <a:pt x="0" y="706"/>
                        <a:pt x="14" y="753"/>
                      </a:cubicBezTo>
                      <a:cubicBezTo>
                        <a:pt x="51" y="887"/>
                        <a:pt x="191" y="962"/>
                        <a:pt x="288" y="1017"/>
                      </a:cubicBezTo>
                      <a:lnTo>
                        <a:pt x="297" y="1022"/>
                      </a:lnTo>
                      <a:cubicBezTo>
                        <a:pt x="594" y="1171"/>
                        <a:pt x="924" y="1254"/>
                        <a:pt x="1258" y="1254"/>
                      </a:cubicBezTo>
                      <a:lnTo>
                        <a:pt x="1295" y="1254"/>
                      </a:lnTo>
                      <a:cubicBezTo>
                        <a:pt x="1783" y="1240"/>
                        <a:pt x="2117" y="1078"/>
                        <a:pt x="2256" y="785"/>
                      </a:cubicBezTo>
                      <a:cubicBezTo>
                        <a:pt x="2284" y="716"/>
                        <a:pt x="2284" y="637"/>
                        <a:pt x="2242" y="576"/>
                      </a:cubicBezTo>
                      <a:cubicBezTo>
                        <a:pt x="2214" y="521"/>
                        <a:pt x="2173" y="488"/>
                        <a:pt x="2126" y="470"/>
                      </a:cubicBezTo>
                      <a:cubicBezTo>
                        <a:pt x="2066" y="368"/>
                        <a:pt x="1973" y="298"/>
                        <a:pt x="1871" y="228"/>
                      </a:cubicBezTo>
                      <a:cubicBezTo>
                        <a:pt x="1732" y="135"/>
                        <a:pt x="1569" y="66"/>
                        <a:pt x="1407" y="29"/>
                      </a:cubicBezTo>
                      <a:cubicBezTo>
                        <a:pt x="1314" y="10"/>
                        <a:pt x="1221" y="1"/>
                        <a:pt x="1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0"/>
                <p:cNvSpPr/>
                <p:nvPr/>
              </p:nvSpPr>
              <p:spPr>
                <a:xfrm flipH="1">
                  <a:off x="4633709" y="603059"/>
                  <a:ext cx="143318" cy="5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591" extrusionOk="0">
                      <a:moveTo>
                        <a:pt x="799" y="117"/>
                      </a:moveTo>
                      <a:cubicBezTo>
                        <a:pt x="920" y="121"/>
                        <a:pt x="1036" y="149"/>
                        <a:pt x="1147" y="200"/>
                      </a:cubicBezTo>
                      <a:cubicBezTo>
                        <a:pt x="1203" y="233"/>
                        <a:pt x="1250" y="261"/>
                        <a:pt x="1296" y="293"/>
                      </a:cubicBezTo>
                      <a:lnTo>
                        <a:pt x="1315" y="307"/>
                      </a:lnTo>
                      <a:cubicBezTo>
                        <a:pt x="1333" y="316"/>
                        <a:pt x="1366" y="349"/>
                        <a:pt x="1384" y="363"/>
                      </a:cubicBezTo>
                      <a:cubicBezTo>
                        <a:pt x="1305" y="423"/>
                        <a:pt x="1194" y="460"/>
                        <a:pt x="1055" y="470"/>
                      </a:cubicBezTo>
                      <a:cubicBezTo>
                        <a:pt x="1004" y="474"/>
                        <a:pt x="948" y="474"/>
                        <a:pt x="897" y="474"/>
                      </a:cubicBezTo>
                      <a:cubicBezTo>
                        <a:pt x="716" y="474"/>
                        <a:pt x="539" y="446"/>
                        <a:pt x="363" y="391"/>
                      </a:cubicBezTo>
                      <a:cubicBezTo>
                        <a:pt x="307" y="372"/>
                        <a:pt x="252" y="349"/>
                        <a:pt x="196" y="326"/>
                      </a:cubicBezTo>
                      <a:cubicBezTo>
                        <a:pt x="205" y="312"/>
                        <a:pt x="219" y="307"/>
                        <a:pt x="228" y="293"/>
                      </a:cubicBezTo>
                      <a:cubicBezTo>
                        <a:pt x="386" y="177"/>
                        <a:pt x="572" y="117"/>
                        <a:pt x="758" y="117"/>
                      </a:cubicBezTo>
                      <a:close/>
                      <a:moveTo>
                        <a:pt x="758" y="1"/>
                      </a:moveTo>
                      <a:cubicBezTo>
                        <a:pt x="544" y="1"/>
                        <a:pt x="335" y="70"/>
                        <a:pt x="159" y="200"/>
                      </a:cubicBezTo>
                      <a:cubicBezTo>
                        <a:pt x="112" y="238"/>
                        <a:pt x="66" y="279"/>
                        <a:pt x="24" y="326"/>
                      </a:cubicBezTo>
                      <a:cubicBezTo>
                        <a:pt x="19" y="330"/>
                        <a:pt x="10" y="344"/>
                        <a:pt x="1" y="354"/>
                      </a:cubicBezTo>
                      <a:cubicBezTo>
                        <a:pt x="103" y="409"/>
                        <a:pt x="210" y="465"/>
                        <a:pt x="321" y="497"/>
                      </a:cubicBezTo>
                      <a:cubicBezTo>
                        <a:pt x="507" y="562"/>
                        <a:pt x="697" y="590"/>
                        <a:pt x="892" y="590"/>
                      </a:cubicBezTo>
                      <a:cubicBezTo>
                        <a:pt x="948" y="590"/>
                        <a:pt x="999" y="590"/>
                        <a:pt x="1059" y="586"/>
                      </a:cubicBezTo>
                      <a:cubicBezTo>
                        <a:pt x="1222" y="567"/>
                        <a:pt x="1403" y="525"/>
                        <a:pt x="1519" y="409"/>
                      </a:cubicBezTo>
                      <a:cubicBezTo>
                        <a:pt x="1505" y="400"/>
                        <a:pt x="1500" y="381"/>
                        <a:pt x="1500" y="358"/>
                      </a:cubicBezTo>
                      <a:cubicBezTo>
                        <a:pt x="1496" y="303"/>
                        <a:pt x="1412" y="242"/>
                        <a:pt x="1366" y="210"/>
                      </a:cubicBezTo>
                      <a:cubicBezTo>
                        <a:pt x="1315" y="168"/>
                        <a:pt x="1259" y="131"/>
                        <a:pt x="1198" y="103"/>
                      </a:cubicBezTo>
                      <a:cubicBezTo>
                        <a:pt x="1078" y="47"/>
                        <a:pt x="943" y="10"/>
                        <a:pt x="8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0"/>
                <p:cNvSpPr/>
                <p:nvPr/>
              </p:nvSpPr>
              <p:spPr>
                <a:xfrm flipH="1">
                  <a:off x="5218401" y="541730"/>
                  <a:ext cx="226063" cy="14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" h="1487" extrusionOk="0">
                      <a:moveTo>
                        <a:pt x="1291" y="122"/>
                      </a:moveTo>
                      <a:cubicBezTo>
                        <a:pt x="1328" y="122"/>
                        <a:pt x="1361" y="145"/>
                        <a:pt x="1379" y="173"/>
                      </a:cubicBezTo>
                      <a:cubicBezTo>
                        <a:pt x="1611" y="572"/>
                        <a:pt x="2001" y="846"/>
                        <a:pt x="2252" y="1231"/>
                      </a:cubicBezTo>
                      <a:cubicBezTo>
                        <a:pt x="2289" y="1282"/>
                        <a:pt x="2243" y="1370"/>
                        <a:pt x="2173" y="1370"/>
                      </a:cubicBezTo>
                      <a:cubicBezTo>
                        <a:pt x="1523" y="1329"/>
                        <a:pt x="873" y="1291"/>
                        <a:pt x="233" y="1254"/>
                      </a:cubicBezTo>
                      <a:lnTo>
                        <a:pt x="224" y="1254"/>
                      </a:lnTo>
                      <a:cubicBezTo>
                        <a:pt x="214" y="1254"/>
                        <a:pt x="200" y="1254"/>
                        <a:pt x="191" y="1245"/>
                      </a:cubicBezTo>
                      <a:cubicBezTo>
                        <a:pt x="173" y="1240"/>
                        <a:pt x="163" y="1231"/>
                        <a:pt x="149" y="1217"/>
                      </a:cubicBezTo>
                      <a:cubicBezTo>
                        <a:pt x="126" y="1189"/>
                        <a:pt x="117" y="1147"/>
                        <a:pt x="131" y="1115"/>
                      </a:cubicBezTo>
                      <a:cubicBezTo>
                        <a:pt x="140" y="1096"/>
                        <a:pt x="149" y="1082"/>
                        <a:pt x="168" y="1073"/>
                      </a:cubicBezTo>
                      <a:cubicBezTo>
                        <a:pt x="502" y="730"/>
                        <a:pt x="864" y="423"/>
                        <a:pt x="1245" y="131"/>
                      </a:cubicBezTo>
                      <a:cubicBezTo>
                        <a:pt x="1259" y="122"/>
                        <a:pt x="1277" y="122"/>
                        <a:pt x="1291" y="122"/>
                      </a:cubicBezTo>
                      <a:close/>
                      <a:moveTo>
                        <a:pt x="1300" y="1"/>
                      </a:moveTo>
                      <a:cubicBezTo>
                        <a:pt x="1259" y="1"/>
                        <a:pt x="1217" y="10"/>
                        <a:pt x="1184" y="43"/>
                      </a:cubicBezTo>
                      <a:cubicBezTo>
                        <a:pt x="767" y="358"/>
                        <a:pt x="409" y="669"/>
                        <a:pt x="98" y="980"/>
                      </a:cubicBezTo>
                      <a:cubicBezTo>
                        <a:pt x="70" y="1004"/>
                        <a:pt x="47" y="1027"/>
                        <a:pt x="33" y="1059"/>
                      </a:cubicBezTo>
                      <a:cubicBezTo>
                        <a:pt x="1" y="1138"/>
                        <a:pt x="10" y="1226"/>
                        <a:pt x="61" y="1291"/>
                      </a:cubicBezTo>
                      <a:cubicBezTo>
                        <a:pt x="84" y="1324"/>
                        <a:pt x="117" y="1347"/>
                        <a:pt x="154" y="1356"/>
                      </a:cubicBezTo>
                      <a:cubicBezTo>
                        <a:pt x="177" y="1370"/>
                        <a:pt x="200" y="1370"/>
                        <a:pt x="233" y="1370"/>
                      </a:cubicBezTo>
                      <a:lnTo>
                        <a:pt x="2164" y="1486"/>
                      </a:lnTo>
                      <a:lnTo>
                        <a:pt x="2173" y="1486"/>
                      </a:lnTo>
                      <a:cubicBezTo>
                        <a:pt x="2252" y="1486"/>
                        <a:pt x="2322" y="1445"/>
                        <a:pt x="2354" y="1375"/>
                      </a:cubicBezTo>
                      <a:cubicBezTo>
                        <a:pt x="2396" y="1305"/>
                        <a:pt x="2391" y="1226"/>
                        <a:pt x="2350" y="1161"/>
                      </a:cubicBezTo>
                      <a:cubicBezTo>
                        <a:pt x="2233" y="971"/>
                        <a:pt x="2076" y="799"/>
                        <a:pt x="1927" y="646"/>
                      </a:cubicBezTo>
                      <a:cubicBezTo>
                        <a:pt x="1755" y="470"/>
                        <a:pt x="1602" y="307"/>
                        <a:pt x="1491" y="112"/>
                      </a:cubicBezTo>
                      <a:cubicBezTo>
                        <a:pt x="1454" y="47"/>
                        <a:pt x="1379" y="1"/>
                        <a:pt x="13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0"/>
                <p:cNvSpPr/>
                <p:nvPr/>
              </p:nvSpPr>
              <p:spPr>
                <a:xfrm flipH="1">
                  <a:off x="5258216" y="575036"/>
                  <a:ext cx="144167" cy="7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809" extrusionOk="0">
                      <a:moveTo>
                        <a:pt x="799" y="168"/>
                      </a:moveTo>
                      <a:cubicBezTo>
                        <a:pt x="906" y="307"/>
                        <a:pt x="1022" y="432"/>
                        <a:pt x="1138" y="553"/>
                      </a:cubicBezTo>
                      <a:cubicBezTo>
                        <a:pt x="1184" y="590"/>
                        <a:pt x="1226" y="632"/>
                        <a:pt x="1258" y="674"/>
                      </a:cubicBezTo>
                      <a:lnTo>
                        <a:pt x="274" y="618"/>
                      </a:lnTo>
                      <a:cubicBezTo>
                        <a:pt x="441" y="465"/>
                        <a:pt x="613" y="316"/>
                        <a:pt x="799" y="168"/>
                      </a:cubicBezTo>
                      <a:close/>
                      <a:moveTo>
                        <a:pt x="831" y="1"/>
                      </a:moveTo>
                      <a:cubicBezTo>
                        <a:pt x="539" y="228"/>
                        <a:pt x="260" y="465"/>
                        <a:pt x="0" y="716"/>
                      </a:cubicBezTo>
                      <a:cubicBezTo>
                        <a:pt x="511" y="743"/>
                        <a:pt x="1017" y="771"/>
                        <a:pt x="1528" y="808"/>
                      </a:cubicBezTo>
                      <a:cubicBezTo>
                        <a:pt x="1305" y="530"/>
                        <a:pt x="1026" y="298"/>
                        <a:pt x="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0"/>
                <p:cNvSpPr/>
                <p:nvPr/>
              </p:nvSpPr>
              <p:spPr>
                <a:xfrm flipH="1">
                  <a:off x="3033428" y="521161"/>
                  <a:ext cx="143223" cy="21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" h="2285" extrusionOk="0">
                      <a:moveTo>
                        <a:pt x="692" y="126"/>
                      </a:moveTo>
                      <a:cubicBezTo>
                        <a:pt x="780" y="126"/>
                        <a:pt x="873" y="149"/>
                        <a:pt x="938" y="219"/>
                      </a:cubicBezTo>
                      <a:cubicBezTo>
                        <a:pt x="1012" y="302"/>
                        <a:pt x="1017" y="428"/>
                        <a:pt x="998" y="530"/>
                      </a:cubicBezTo>
                      <a:cubicBezTo>
                        <a:pt x="975" y="692"/>
                        <a:pt x="924" y="850"/>
                        <a:pt x="863" y="999"/>
                      </a:cubicBezTo>
                      <a:cubicBezTo>
                        <a:pt x="854" y="1031"/>
                        <a:pt x="831" y="1041"/>
                        <a:pt x="808" y="1045"/>
                      </a:cubicBezTo>
                      <a:cubicBezTo>
                        <a:pt x="826" y="1101"/>
                        <a:pt x="817" y="1157"/>
                        <a:pt x="817" y="1212"/>
                      </a:cubicBezTo>
                      <a:cubicBezTo>
                        <a:pt x="993" y="1203"/>
                        <a:pt x="1165" y="1203"/>
                        <a:pt x="1342" y="1198"/>
                      </a:cubicBezTo>
                      <a:cubicBezTo>
                        <a:pt x="1343" y="1198"/>
                        <a:pt x="1344" y="1198"/>
                        <a:pt x="1345" y="1198"/>
                      </a:cubicBezTo>
                      <a:cubicBezTo>
                        <a:pt x="1425" y="1198"/>
                        <a:pt x="1424" y="1338"/>
                        <a:pt x="1332" y="1342"/>
                      </a:cubicBezTo>
                      <a:cubicBezTo>
                        <a:pt x="1156" y="1352"/>
                        <a:pt x="984" y="1352"/>
                        <a:pt x="808" y="1356"/>
                      </a:cubicBezTo>
                      <a:cubicBezTo>
                        <a:pt x="803" y="1598"/>
                        <a:pt x="803" y="1848"/>
                        <a:pt x="798" y="2090"/>
                      </a:cubicBezTo>
                      <a:cubicBezTo>
                        <a:pt x="798" y="2141"/>
                        <a:pt x="761" y="2159"/>
                        <a:pt x="720" y="2159"/>
                      </a:cubicBezTo>
                      <a:cubicBezTo>
                        <a:pt x="687" y="2159"/>
                        <a:pt x="645" y="2141"/>
                        <a:pt x="650" y="2090"/>
                      </a:cubicBezTo>
                      <a:cubicBezTo>
                        <a:pt x="650" y="1909"/>
                        <a:pt x="659" y="1714"/>
                        <a:pt x="659" y="1528"/>
                      </a:cubicBezTo>
                      <a:lnTo>
                        <a:pt x="659" y="1361"/>
                      </a:lnTo>
                      <a:cubicBezTo>
                        <a:pt x="501" y="1365"/>
                        <a:pt x="344" y="1365"/>
                        <a:pt x="195" y="1375"/>
                      </a:cubicBezTo>
                      <a:cubicBezTo>
                        <a:pt x="102" y="1375"/>
                        <a:pt x="102" y="1226"/>
                        <a:pt x="195" y="1226"/>
                      </a:cubicBezTo>
                      <a:cubicBezTo>
                        <a:pt x="348" y="1222"/>
                        <a:pt x="506" y="1222"/>
                        <a:pt x="664" y="1217"/>
                      </a:cubicBezTo>
                      <a:cubicBezTo>
                        <a:pt x="664" y="1147"/>
                        <a:pt x="669" y="1087"/>
                        <a:pt x="617" y="1031"/>
                      </a:cubicBezTo>
                      <a:cubicBezTo>
                        <a:pt x="529" y="934"/>
                        <a:pt x="455" y="846"/>
                        <a:pt x="409" y="725"/>
                      </a:cubicBezTo>
                      <a:cubicBezTo>
                        <a:pt x="362" y="600"/>
                        <a:pt x="348" y="470"/>
                        <a:pt x="371" y="340"/>
                      </a:cubicBezTo>
                      <a:cubicBezTo>
                        <a:pt x="395" y="205"/>
                        <a:pt x="478" y="149"/>
                        <a:pt x="604" y="131"/>
                      </a:cubicBezTo>
                      <a:cubicBezTo>
                        <a:pt x="636" y="126"/>
                        <a:pt x="664" y="126"/>
                        <a:pt x="692" y="126"/>
                      </a:cubicBezTo>
                      <a:close/>
                      <a:moveTo>
                        <a:pt x="682" y="1"/>
                      </a:moveTo>
                      <a:cubicBezTo>
                        <a:pt x="645" y="1"/>
                        <a:pt x="613" y="1"/>
                        <a:pt x="576" y="10"/>
                      </a:cubicBezTo>
                      <a:cubicBezTo>
                        <a:pt x="390" y="38"/>
                        <a:pt x="279" y="135"/>
                        <a:pt x="251" y="312"/>
                      </a:cubicBezTo>
                      <a:cubicBezTo>
                        <a:pt x="228" y="460"/>
                        <a:pt x="241" y="614"/>
                        <a:pt x="293" y="757"/>
                      </a:cubicBezTo>
                      <a:cubicBezTo>
                        <a:pt x="344" y="897"/>
                        <a:pt x="427" y="989"/>
                        <a:pt x="520" y="1101"/>
                      </a:cubicBezTo>
                      <a:lnTo>
                        <a:pt x="339" y="1106"/>
                      </a:lnTo>
                      <a:lnTo>
                        <a:pt x="186" y="1110"/>
                      </a:lnTo>
                      <a:cubicBezTo>
                        <a:pt x="84" y="1110"/>
                        <a:pt x="0" y="1198"/>
                        <a:pt x="0" y="1305"/>
                      </a:cubicBezTo>
                      <a:cubicBezTo>
                        <a:pt x="0" y="1407"/>
                        <a:pt x="84" y="1491"/>
                        <a:pt x="186" y="1491"/>
                      </a:cubicBezTo>
                      <a:lnTo>
                        <a:pt x="195" y="1491"/>
                      </a:lnTo>
                      <a:lnTo>
                        <a:pt x="427" y="1482"/>
                      </a:lnTo>
                      <a:lnTo>
                        <a:pt x="534" y="1482"/>
                      </a:lnTo>
                      <a:lnTo>
                        <a:pt x="534" y="1528"/>
                      </a:lnTo>
                      <a:lnTo>
                        <a:pt x="529" y="2090"/>
                      </a:lnTo>
                      <a:cubicBezTo>
                        <a:pt x="529" y="2145"/>
                        <a:pt x="548" y="2192"/>
                        <a:pt x="580" y="2224"/>
                      </a:cubicBezTo>
                      <a:cubicBezTo>
                        <a:pt x="617" y="2261"/>
                        <a:pt x="669" y="2285"/>
                        <a:pt x="715" y="2285"/>
                      </a:cubicBezTo>
                      <a:cubicBezTo>
                        <a:pt x="822" y="2285"/>
                        <a:pt x="905" y="2201"/>
                        <a:pt x="905" y="2099"/>
                      </a:cubicBezTo>
                      <a:lnTo>
                        <a:pt x="915" y="1728"/>
                      </a:lnTo>
                      <a:lnTo>
                        <a:pt x="919" y="1472"/>
                      </a:lnTo>
                      <a:lnTo>
                        <a:pt x="1068" y="1468"/>
                      </a:lnTo>
                      <a:lnTo>
                        <a:pt x="1332" y="1458"/>
                      </a:lnTo>
                      <a:cubicBezTo>
                        <a:pt x="1434" y="1458"/>
                        <a:pt x="1518" y="1375"/>
                        <a:pt x="1518" y="1268"/>
                      </a:cubicBezTo>
                      <a:cubicBezTo>
                        <a:pt x="1518" y="1157"/>
                        <a:pt x="1434" y="1078"/>
                        <a:pt x="1332" y="1078"/>
                      </a:cubicBezTo>
                      <a:lnTo>
                        <a:pt x="1068" y="1082"/>
                      </a:lnTo>
                      <a:lnTo>
                        <a:pt x="928" y="1087"/>
                      </a:lnTo>
                      <a:cubicBezTo>
                        <a:pt x="942" y="1078"/>
                        <a:pt x="952" y="1059"/>
                        <a:pt x="961" y="1041"/>
                      </a:cubicBezTo>
                      <a:cubicBezTo>
                        <a:pt x="1035" y="864"/>
                        <a:pt x="1082" y="702"/>
                        <a:pt x="1105" y="544"/>
                      </a:cubicBezTo>
                      <a:cubicBezTo>
                        <a:pt x="1128" y="367"/>
                        <a:pt x="1100" y="228"/>
                        <a:pt x="1012" y="135"/>
                      </a:cubicBezTo>
                      <a:cubicBezTo>
                        <a:pt x="938" y="52"/>
                        <a:pt x="822" y="1"/>
                        <a:pt x="6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0"/>
                <p:cNvSpPr/>
                <p:nvPr/>
              </p:nvSpPr>
              <p:spPr>
                <a:xfrm flipH="1">
                  <a:off x="3093340" y="545692"/>
                  <a:ext cx="36513" cy="62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660" extrusionOk="0">
                      <a:moveTo>
                        <a:pt x="191" y="112"/>
                      </a:moveTo>
                      <a:cubicBezTo>
                        <a:pt x="214" y="112"/>
                        <a:pt x="224" y="121"/>
                        <a:pt x="233" y="121"/>
                      </a:cubicBezTo>
                      <a:cubicBezTo>
                        <a:pt x="242" y="131"/>
                        <a:pt x="242" y="191"/>
                        <a:pt x="219" y="302"/>
                      </a:cubicBezTo>
                      <a:cubicBezTo>
                        <a:pt x="210" y="349"/>
                        <a:pt x="196" y="395"/>
                        <a:pt x="186" y="432"/>
                      </a:cubicBezTo>
                      <a:cubicBezTo>
                        <a:pt x="177" y="423"/>
                        <a:pt x="168" y="405"/>
                        <a:pt x="163" y="386"/>
                      </a:cubicBezTo>
                      <a:cubicBezTo>
                        <a:pt x="126" y="307"/>
                        <a:pt x="117" y="214"/>
                        <a:pt x="126" y="126"/>
                      </a:cubicBezTo>
                      <a:lnTo>
                        <a:pt x="126" y="121"/>
                      </a:lnTo>
                      <a:lnTo>
                        <a:pt x="131" y="121"/>
                      </a:lnTo>
                      <a:cubicBezTo>
                        <a:pt x="154" y="112"/>
                        <a:pt x="173" y="112"/>
                        <a:pt x="191" y="112"/>
                      </a:cubicBezTo>
                      <a:close/>
                      <a:moveTo>
                        <a:pt x="191" y="1"/>
                      </a:moveTo>
                      <a:cubicBezTo>
                        <a:pt x="168" y="1"/>
                        <a:pt x="140" y="5"/>
                        <a:pt x="117" y="5"/>
                      </a:cubicBezTo>
                      <a:cubicBezTo>
                        <a:pt x="47" y="15"/>
                        <a:pt x="24" y="47"/>
                        <a:pt x="15" y="107"/>
                      </a:cubicBezTo>
                      <a:cubicBezTo>
                        <a:pt x="1" y="219"/>
                        <a:pt x="15" y="330"/>
                        <a:pt x="61" y="428"/>
                      </a:cubicBezTo>
                      <a:cubicBezTo>
                        <a:pt x="103" y="525"/>
                        <a:pt x="173" y="586"/>
                        <a:pt x="237" y="660"/>
                      </a:cubicBezTo>
                      <a:cubicBezTo>
                        <a:pt x="279" y="548"/>
                        <a:pt x="316" y="442"/>
                        <a:pt x="340" y="326"/>
                      </a:cubicBezTo>
                      <a:cubicBezTo>
                        <a:pt x="354" y="237"/>
                        <a:pt x="386" y="84"/>
                        <a:pt x="289" y="24"/>
                      </a:cubicBezTo>
                      <a:cubicBezTo>
                        <a:pt x="261" y="5"/>
                        <a:pt x="224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0"/>
                <p:cNvSpPr/>
                <p:nvPr/>
              </p:nvSpPr>
              <p:spPr>
                <a:xfrm flipH="1">
                  <a:off x="671925" y="517292"/>
                  <a:ext cx="80198" cy="7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845" extrusionOk="0">
                      <a:moveTo>
                        <a:pt x="427" y="111"/>
                      </a:moveTo>
                      <a:cubicBezTo>
                        <a:pt x="594" y="111"/>
                        <a:pt x="734" y="251"/>
                        <a:pt x="734" y="422"/>
                      </a:cubicBezTo>
                      <a:cubicBezTo>
                        <a:pt x="734" y="590"/>
                        <a:pt x="599" y="729"/>
                        <a:pt x="427" y="729"/>
                      </a:cubicBezTo>
                      <a:cubicBezTo>
                        <a:pt x="260" y="729"/>
                        <a:pt x="116" y="590"/>
                        <a:pt x="116" y="422"/>
                      </a:cubicBezTo>
                      <a:cubicBezTo>
                        <a:pt x="116" y="251"/>
                        <a:pt x="255" y="111"/>
                        <a:pt x="427" y="111"/>
                      </a:cubicBezTo>
                      <a:close/>
                      <a:moveTo>
                        <a:pt x="427" y="0"/>
                      </a:moveTo>
                      <a:cubicBezTo>
                        <a:pt x="195" y="0"/>
                        <a:pt x="0" y="190"/>
                        <a:pt x="0" y="422"/>
                      </a:cubicBezTo>
                      <a:cubicBezTo>
                        <a:pt x="0" y="655"/>
                        <a:pt x="195" y="845"/>
                        <a:pt x="427" y="845"/>
                      </a:cubicBezTo>
                      <a:cubicBezTo>
                        <a:pt x="659" y="845"/>
                        <a:pt x="850" y="655"/>
                        <a:pt x="850" y="422"/>
                      </a:cubicBezTo>
                      <a:cubicBezTo>
                        <a:pt x="850" y="190"/>
                        <a:pt x="664" y="0"/>
                        <a:pt x="4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0"/>
                <p:cNvSpPr/>
                <p:nvPr/>
              </p:nvSpPr>
              <p:spPr>
                <a:xfrm flipH="1">
                  <a:off x="671925" y="614003"/>
                  <a:ext cx="80198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846" extrusionOk="0">
                      <a:moveTo>
                        <a:pt x="427" y="112"/>
                      </a:moveTo>
                      <a:cubicBezTo>
                        <a:pt x="594" y="112"/>
                        <a:pt x="734" y="247"/>
                        <a:pt x="734" y="419"/>
                      </a:cubicBezTo>
                      <a:cubicBezTo>
                        <a:pt x="734" y="586"/>
                        <a:pt x="599" y="725"/>
                        <a:pt x="427" y="725"/>
                      </a:cubicBezTo>
                      <a:cubicBezTo>
                        <a:pt x="260" y="725"/>
                        <a:pt x="116" y="586"/>
                        <a:pt x="116" y="419"/>
                      </a:cubicBezTo>
                      <a:cubicBezTo>
                        <a:pt x="116" y="247"/>
                        <a:pt x="255" y="112"/>
                        <a:pt x="427" y="112"/>
                      </a:cubicBezTo>
                      <a:close/>
                      <a:moveTo>
                        <a:pt x="427" y="1"/>
                      </a:moveTo>
                      <a:cubicBezTo>
                        <a:pt x="195" y="1"/>
                        <a:pt x="0" y="191"/>
                        <a:pt x="0" y="423"/>
                      </a:cubicBezTo>
                      <a:cubicBezTo>
                        <a:pt x="0" y="655"/>
                        <a:pt x="195" y="846"/>
                        <a:pt x="427" y="846"/>
                      </a:cubicBezTo>
                      <a:cubicBezTo>
                        <a:pt x="659" y="846"/>
                        <a:pt x="850" y="655"/>
                        <a:pt x="850" y="423"/>
                      </a:cubicBezTo>
                      <a:cubicBezTo>
                        <a:pt x="850" y="191"/>
                        <a:pt x="664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0"/>
                <p:cNvSpPr/>
                <p:nvPr/>
              </p:nvSpPr>
              <p:spPr>
                <a:xfrm flipH="1">
                  <a:off x="2738677" y="531728"/>
                  <a:ext cx="197569" cy="193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2048" extrusionOk="0">
                      <a:moveTo>
                        <a:pt x="544" y="107"/>
                      </a:moveTo>
                      <a:cubicBezTo>
                        <a:pt x="576" y="107"/>
                        <a:pt x="604" y="112"/>
                        <a:pt x="627" y="135"/>
                      </a:cubicBezTo>
                      <a:cubicBezTo>
                        <a:pt x="636" y="139"/>
                        <a:pt x="646" y="153"/>
                        <a:pt x="650" y="158"/>
                      </a:cubicBezTo>
                      <a:cubicBezTo>
                        <a:pt x="678" y="181"/>
                        <a:pt x="697" y="237"/>
                        <a:pt x="692" y="288"/>
                      </a:cubicBezTo>
                      <a:lnTo>
                        <a:pt x="692" y="293"/>
                      </a:lnTo>
                      <a:cubicBezTo>
                        <a:pt x="697" y="316"/>
                        <a:pt x="683" y="334"/>
                        <a:pt x="674" y="362"/>
                      </a:cubicBezTo>
                      <a:cubicBezTo>
                        <a:pt x="660" y="390"/>
                        <a:pt x="646" y="418"/>
                        <a:pt x="613" y="460"/>
                      </a:cubicBezTo>
                      <a:cubicBezTo>
                        <a:pt x="590" y="483"/>
                        <a:pt x="530" y="622"/>
                        <a:pt x="492" y="692"/>
                      </a:cubicBezTo>
                      <a:cubicBezTo>
                        <a:pt x="483" y="720"/>
                        <a:pt x="483" y="761"/>
                        <a:pt x="530" y="771"/>
                      </a:cubicBezTo>
                      <a:cubicBezTo>
                        <a:pt x="609" y="738"/>
                        <a:pt x="720" y="724"/>
                        <a:pt x="790" y="720"/>
                      </a:cubicBezTo>
                      <a:cubicBezTo>
                        <a:pt x="831" y="715"/>
                        <a:pt x="868" y="715"/>
                        <a:pt x="910" y="715"/>
                      </a:cubicBezTo>
                      <a:cubicBezTo>
                        <a:pt x="1054" y="715"/>
                        <a:pt x="1203" y="738"/>
                        <a:pt x="1347" y="761"/>
                      </a:cubicBezTo>
                      <a:cubicBezTo>
                        <a:pt x="1551" y="854"/>
                        <a:pt x="1736" y="1012"/>
                        <a:pt x="1945" y="1072"/>
                      </a:cubicBezTo>
                      <a:cubicBezTo>
                        <a:pt x="1959" y="1082"/>
                        <a:pt x="1978" y="1086"/>
                        <a:pt x="2001" y="1086"/>
                      </a:cubicBezTo>
                      <a:cubicBezTo>
                        <a:pt x="1996" y="1100"/>
                        <a:pt x="1987" y="1110"/>
                        <a:pt x="1973" y="1124"/>
                      </a:cubicBezTo>
                      <a:cubicBezTo>
                        <a:pt x="1922" y="1147"/>
                        <a:pt x="1862" y="1170"/>
                        <a:pt x="1806" y="1184"/>
                      </a:cubicBezTo>
                      <a:cubicBezTo>
                        <a:pt x="1829" y="1198"/>
                        <a:pt x="1853" y="1202"/>
                        <a:pt x="1876" y="1216"/>
                      </a:cubicBezTo>
                      <a:cubicBezTo>
                        <a:pt x="1931" y="1244"/>
                        <a:pt x="1899" y="1323"/>
                        <a:pt x="1839" y="1323"/>
                      </a:cubicBezTo>
                      <a:lnTo>
                        <a:pt x="1829" y="1323"/>
                      </a:lnTo>
                      <a:cubicBezTo>
                        <a:pt x="1718" y="1309"/>
                        <a:pt x="1616" y="1277"/>
                        <a:pt x="1504" y="1249"/>
                      </a:cubicBezTo>
                      <a:cubicBezTo>
                        <a:pt x="1435" y="1253"/>
                        <a:pt x="1365" y="1263"/>
                        <a:pt x="1300" y="1267"/>
                      </a:cubicBezTo>
                      <a:cubicBezTo>
                        <a:pt x="1305" y="1272"/>
                        <a:pt x="1305" y="1277"/>
                        <a:pt x="1309" y="1286"/>
                      </a:cubicBezTo>
                      <a:cubicBezTo>
                        <a:pt x="1319" y="1286"/>
                        <a:pt x="1319" y="1286"/>
                        <a:pt x="1323" y="1291"/>
                      </a:cubicBezTo>
                      <a:cubicBezTo>
                        <a:pt x="1333" y="1295"/>
                        <a:pt x="1347" y="1314"/>
                        <a:pt x="1351" y="1323"/>
                      </a:cubicBezTo>
                      <a:cubicBezTo>
                        <a:pt x="1370" y="1379"/>
                        <a:pt x="1370" y="1435"/>
                        <a:pt x="1351" y="1486"/>
                      </a:cubicBezTo>
                      <a:cubicBezTo>
                        <a:pt x="1347" y="1504"/>
                        <a:pt x="1342" y="1518"/>
                        <a:pt x="1323" y="1523"/>
                      </a:cubicBezTo>
                      <a:cubicBezTo>
                        <a:pt x="1319" y="1523"/>
                        <a:pt x="1309" y="1527"/>
                        <a:pt x="1305" y="1527"/>
                      </a:cubicBezTo>
                      <a:lnTo>
                        <a:pt x="1272" y="1787"/>
                      </a:lnTo>
                      <a:cubicBezTo>
                        <a:pt x="1263" y="1810"/>
                        <a:pt x="1263" y="1834"/>
                        <a:pt x="1258" y="1857"/>
                      </a:cubicBezTo>
                      <a:cubicBezTo>
                        <a:pt x="1258" y="1875"/>
                        <a:pt x="1254" y="1899"/>
                        <a:pt x="1240" y="1913"/>
                      </a:cubicBezTo>
                      <a:cubicBezTo>
                        <a:pt x="1226" y="1927"/>
                        <a:pt x="1203" y="1922"/>
                        <a:pt x="1179" y="1927"/>
                      </a:cubicBezTo>
                      <a:cubicBezTo>
                        <a:pt x="1156" y="1927"/>
                        <a:pt x="1133" y="1936"/>
                        <a:pt x="1110" y="1936"/>
                      </a:cubicBezTo>
                      <a:lnTo>
                        <a:pt x="1101" y="1936"/>
                      </a:lnTo>
                      <a:cubicBezTo>
                        <a:pt x="1068" y="1936"/>
                        <a:pt x="1068" y="1875"/>
                        <a:pt x="1110" y="1875"/>
                      </a:cubicBezTo>
                      <a:lnTo>
                        <a:pt x="1170" y="1871"/>
                      </a:lnTo>
                      <a:lnTo>
                        <a:pt x="1203" y="1871"/>
                      </a:lnTo>
                      <a:lnTo>
                        <a:pt x="1203" y="1857"/>
                      </a:lnTo>
                      <a:lnTo>
                        <a:pt x="1217" y="1736"/>
                      </a:lnTo>
                      <a:cubicBezTo>
                        <a:pt x="1231" y="1662"/>
                        <a:pt x="1235" y="1588"/>
                        <a:pt x="1249" y="1509"/>
                      </a:cubicBezTo>
                      <a:lnTo>
                        <a:pt x="1235" y="1499"/>
                      </a:lnTo>
                      <a:cubicBezTo>
                        <a:pt x="1231" y="1486"/>
                        <a:pt x="1226" y="1472"/>
                        <a:pt x="1231" y="1453"/>
                      </a:cubicBezTo>
                      <a:cubicBezTo>
                        <a:pt x="1231" y="1448"/>
                        <a:pt x="1235" y="1435"/>
                        <a:pt x="1235" y="1430"/>
                      </a:cubicBezTo>
                      <a:lnTo>
                        <a:pt x="1235" y="1388"/>
                      </a:lnTo>
                      <a:lnTo>
                        <a:pt x="1231" y="1383"/>
                      </a:lnTo>
                      <a:cubicBezTo>
                        <a:pt x="1226" y="1370"/>
                        <a:pt x="1217" y="1360"/>
                        <a:pt x="1207" y="1356"/>
                      </a:cubicBezTo>
                      <a:cubicBezTo>
                        <a:pt x="1207" y="1346"/>
                        <a:pt x="1203" y="1346"/>
                        <a:pt x="1203" y="1342"/>
                      </a:cubicBezTo>
                      <a:lnTo>
                        <a:pt x="1193" y="1337"/>
                      </a:lnTo>
                      <a:cubicBezTo>
                        <a:pt x="1179" y="1318"/>
                        <a:pt x="1166" y="1300"/>
                        <a:pt x="1147" y="1286"/>
                      </a:cubicBezTo>
                      <a:lnTo>
                        <a:pt x="1138" y="1272"/>
                      </a:lnTo>
                      <a:lnTo>
                        <a:pt x="1068" y="1272"/>
                      </a:lnTo>
                      <a:cubicBezTo>
                        <a:pt x="1077" y="1318"/>
                        <a:pt x="1077" y="1360"/>
                        <a:pt x="1073" y="1407"/>
                      </a:cubicBezTo>
                      <a:cubicBezTo>
                        <a:pt x="1073" y="1425"/>
                        <a:pt x="1068" y="1435"/>
                        <a:pt x="1054" y="1448"/>
                      </a:cubicBezTo>
                      <a:cubicBezTo>
                        <a:pt x="1049" y="1453"/>
                        <a:pt x="1040" y="1458"/>
                        <a:pt x="1031" y="1458"/>
                      </a:cubicBezTo>
                      <a:cubicBezTo>
                        <a:pt x="1017" y="1564"/>
                        <a:pt x="994" y="1671"/>
                        <a:pt x="975" y="1778"/>
                      </a:cubicBezTo>
                      <a:lnTo>
                        <a:pt x="957" y="1866"/>
                      </a:lnTo>
                      <a:cubicBezTo>
                        <a:pt x="952" y="1889"/>
                        <a:pt x="952" y="1913"/>
                        <a:pt x="929" y="1922"/>
                      </a:cubicBezTo>
                      <a:cubicBezTo>
                        <a:pt x="906" y="1936"/>
                        <a:pt x="868" y="1936"/>
                        <a:pt x="845" y="1936"/>
                      </a:cubicBezTo>
                      <a:lnTo>
                        <a:pt x="762" y="1936"/>
                      </a:lnTo>
                      <a:cubicBezTo>
                        <a:pt x="725" y="1936"/>
                        <a:pt x="720" y="1875"/>
                        <a:pt x="762" y="1875"/>
                      </a:cubicBezTo>
                      <a:lnTo>
                        <a:pt x="892" y="1875"/>
                      </a:lnTo>
                      <a:lnTo>
                        <a:pt x="892" y="1871"/>
                      </a:lnTo>
                      <a:lnTo>
                        <a:pt x="892" y="1866"/>
                      </a:lnTo>
                      <a:cubicBezTo>
                        <a:pt x="906" y="1810"/>
                        <a:pt x="910" y="1764"/>
                        <a:pt x="924" y="1713"/>
                      </a:cubicBezTo>
                      <a:cubicBezTo>
                        <a:pt x="938" y="1620"/>
                        <a:pt x="957" y="1527"/>
                        <a:pt x="975" y="1439"/>
                      </a:cubicBezTo>
                      <a:cubicBezTo>
                        <a:pt x="961" y="1430"/>
                        <a:pt x="957" y="1411"/>
                        <a:pt x="957" y="1402"/>
                      </a:cubicBezTo>
                      <a:lnTo>
                        <a:pt x="957" y="1314"/>
                      </a:lnTo>
                      <a:cubicBezTo>
                        <a:pt x="957" y="1295"/>
                        <a:pt x="952" y="1286"/>
                        <a:pt x="947" y="1267"/>
                      </a:cubicBezTo>
                      <a:cubicBezTo>
                        <a:pt x="785" y="1267"/>
                        <a:pt x="613" y="1244"/>
                        <a:pt x="483" y="1161"/>
                      </a:cubicBezTo>
                      <a:cubicBezTo>
                        <a:pt x="349" y="1077"/>
                        <a:pt x="274" y="919"/>
                        <a:pt x="330" y="780"/>
                      </a:cubicBezTo>
                      <a:cubicBezTo>
                        <a:pt x="367" y="692"/>
                        <a:pt x="474" y="525"/>
                        <a:pt x="483" y="520"/>
                      </a:cubicBezTo>
                      <a:cubicBezTo>
                        <a:pt x="516" y="464"/>
                        <a:pt x="576" y="381"/>
                        <a:pt x="585" y="372"/>
                      </a:cubicBezTo>
                      <a:cubicBezTo>
                        <a:pt x="609" y="348"/>
                        <a:pt x="622" y="334"/>
                        <a:pt x="627" y="302"/>
                      </a:cubicBezTo>
                      <a:cubicBezTo>
                        <a:pt x="627" y="297"/>
                        <a:pt x="622" y="293"/>
                        <a:pt x="622" y="288"/>
                      </a:cubicBezTo>
                      <a:cubicBezTo>
                        <a:pt x="609" y="297"/>
                        <a:pt x="590" y="311"/>
                        <a:pt x="576" y="311"/>
                      </a:cubicBezTo>
                      <a:lnTo>
                        <a:pt x="557" y="311"/>
                      </a:lnTo>
                      <a:cubicBezTo>
                        <a:pt x="516" y="311"/>
                        <a:pt x="474" y="293"/>
                        <a:pt x="441" y="288"/>
                      </a:cubicBezTo>
                      <a:lnTo>
                        <a:pt x="427" y="288"/>
                      </a:lnTo>
                      <a:cubicBezTo>
                        <a:pt x="400" y="288"/>
                        <a:pt x="376" y="293"/>
                        <a:pt x="353" y="297"/>
                      </a:cubicBezTo>
                      <a:cubicBezTo>
                        <a:pt x="288" y="302"/>
                        <a:pt x="237" y="334"/>
                        <a:pt x="186" y="385"/>
                      </a:cubicBezTo>
                      <a:cubicBezTo>
                        <a:pt x="163" y="409"/>
                        <a:pt x="144" y="432"/>
                        <a:pt x="126" y="460"/>
                      </a:cubicBezTo>
                      <a:cubicBezTo>
                        <a:pt x="140" y="390"/>
                        <a:pt x="191" y="325"/>
                        <a:pt x="237" y="274"/>
                      </a:cubicBezTo>
                      <a:cubicBezTo>
                        <a:pt x="279" y="246"/>
                        <a:pt x="321" y="228"/>
                        <a:pt x="367" y="218"/>
                      </a:cubicBezTo>
                      <a:cubicBezTo>
                        <a:pt x="376" y="218"/>
                        <a:pt x="390" y="209"/>
                        <a:pt x="404" y="209"/>
                      </a:cubicBezTo>
                      <a:cubicBezTo>
                        <a:pt x="400" y="200"/>
                        <a:pt x="400" y="177"/>
                        <a:pt x="414" y="163"/>
                      </a:cubicBezTo>
                      <a:cubicBezTo>
                        <a:pt x="446" y="130"/>
                        <a:pt x="497" y="107"/>
                        <a:pt x="544" y="107"/>
                      </a:cubicBezTo>
                      <a:close/>
                      <a:moveTo>
                        <a:pt x="539" y="0"/>
                      </a:moveTo>
                      <a:cubicBezTo>
                        <a:pt x="465" y="0"/>
                        <a:pt x="386" y="37"/>
                        <a:pt x="325" y="93"/>
                      </a:cubicBezTo>
                      <a:cubicBezTo>
                        <a:pt x="316" y="107"/>
                        <a:pt x="307" y="112"/>
                        <a:pt x="302" y="121"/>
                      </a:cubicBezTo>
                      <a:cubicBezTo>
                        <a:pt x="256" y="135"/>
                        <a:pt x="209" y="158"/>
                        <a:pt x="168" y="186"/>
                      </a:cubicBezTo>
                      <a:lnTo>
                        <a:pt x="154" y="204"/>
                      </a:lnTo>
                      <a:cubicBezTo>
                        <a:pt x="93" y="269"/>
                        <a:pt x="28" y="348"/>
                        <a:pt x="14" y="450"/>
                      </a:cubicBezTo>
                      <a:cubicBezTo>
                        <a:pt x="0" y="506"/>
                        <a:pt x="38" y="557"/>
                        <a:pt x="89" y="576"/>
                      </a:cubicBezTo>
                      <a:cubicBezTo>
                        <a:pt x="98" y="580"/>
                        <a:pt x="112" y="580"/>
                        <a:pt x="130" y="580"/>
                      </a:cubicBezTo>
                      <a:cubicBezTo>
                        <a:pt x="168" y="580"/>
                        <a:pt x="209" y="557"/>
                        <a:pt x="228" y="525"/>
                      </a:cubicBezTo>
                      <a:cubicBezTo>
                        <a:pt x="237" y="506"/>
                        <a:pt x="251" y="488"/>
                        <a:pt x="270" y="474"/>
                      </a:cubicBezTo>
                      <a:cubicBezTo>
                        <a:pt x="302" y="437"/>
                        <a:pt x="330" y="427"/>
                        <a:pt x="367" y="418"/>
                      </a:cubicBezTo>
                      <a:cubicBezTo>
                        <a:pt x="372" y="418"/>
                        <a:pt x="376" y="418"/>
                        <a:pt x="386" y="413"/>
                      </a:cubicBezTo>
                      <a:cubicBezTo>
                        <a:pt x="395" y="409"/>
                        <a:pt x="404" y="409"/>
                        <a:pt x="418" y="409"/>
                      </a:cubicBezTo>
                      <a:cubicBezTo>
                        <a:pt x="414" y="413"/>
                        <a:pt x="409" y="418"/>
                        <a:pt x="400" y="432"/>
                      </a:cubicBezTo>
                      <a:lnTo>
                        <a:pt x="386" y="455"/>
                      </a:lnTo>
                      <a:cubicBezTo>
                        <a:pt x="339" y="520"/>
                        <a:pt x="246" y="664"/>
                        <a:pt x="223" y="738"/>
                      </a:cubicBezTo>
                      <a:lnTo>
                        <a:pt x="223" y="743"/>
                      </a:lnTo>
                      <a:cubicBezTo>
                        <a:pt x="154" y="924"/>
                        <a:pt x="237" y="1137"/>
                        <a:pt x="423" y="1253"/>
                      </a:cubicBezTo>
                      <a:cubicBezTo>
                        <a:pt x="557" y="1337"/>
                        <a:pt x="706" y="1365"/>
                        <a:pt x="850" y="1379"/>
                      </a:cubicBezTo>
                      <a:lnTo>
                        <a:pt x="850" y="1388"/>
                      </a:lnTo>
                      <a:cubicBezTo>
                        <a:pt x="850" y="1416"/>
                        <a:pt x="855" y="1439"/>
                        <a:pt x="859" y="1462"/>
                      </a:cubicBezTo>
                      <a:lnTo>
                        <a:pt x="817" y="1681"/>
                      </a:lnTo>
                      <a:lnTo>
                        <a:pt x="813" y="1694"/>
                      </a:lnTo>
                      <a:lnTo>
                        <a:pt x="803" y="1746"/>
                      </a:lnTo>
                      <a:lnTo>
                        <a:pt x="803" y="1759"/>
                      </a:lnTo>
                      <a:lnTo>
                        <a:pt x="762" y="1759"/>
                      </a:lnTo>
                      <a:cubicBezTo>
                        <a:pt x="683" y="1759"/>
                        <a:pt x="622" y="1824"/>
                        <a:pt x="613" y="1899"/>
                      </a:cubicBezTo>
                      <a:cubicBezTo>
                        <a:pt x="613" y="1978"/>
                        <a:pt x="674" y="2043"/>
                        <a:pt x="752" y="2047"/>
                      </a:cubicBezTo>
                      <a:lnTo>
                        <a:pt x="864" y="2047"/>
                      </a:lnTo>
                      <a:cubicBezTo>
                        <a:pt x="892" y="2047"/>
                        <a:pt x="938" y="2047"/>
                        <a:pt x="985" y="2029"/>
                      </a:cubicBezTo>
                      <a:cubicBezTo>
                        <a:pt x="998" y="2019"/>
                        <a:pt x="1003" y="2015"/>
                        <a:pt x="1008" y="2010"/>
                      </a:cubicBezTo>
                      <a:cubicBezTo>
                        <a:pt x="1031" y="2029"/>
                        <a:pt x="1068" y="2043"/>
                        <a:pt x="1101" y="2043"/>
                      </a:cubicBezTo>
                      <a:lnTo>
                        <a:pt x="1114" y="2043"/>
                      </a:lnTo>
                      <a:lnTo>
                        <a:pt x="1147" y="2038"/>
                      </a:lnTo>
                      <a:lnTo>
                        <a:pt x="1184" y="2033"/>
                      </a:lnTo>
                      <a:lnTo>
                        <a:pt x="1189" y="2033"/>
                      </a:lnTo>
                      <a:cubicBezTo>
                        <a:pt x="1217" y="2033"/>
                        <a:pt x="1268" y="2024"/>
                        <a:pt x="1314" y="1987"/>
                      </a:cubicBezTo>
                      <a:cubicBezTo>
                        <a:pt x="1360" y="1945"/>
                        <a:pt x="1365" y="1885"/>
                        <a:pt x="1370" y="1862"/>
                      </a:cubicBezTo>
                      <a:lnTo>
                        <a:pt x="1374" y="1810"/>
                      </a:lnTo>
                      <a:lnTo>
                        <a:pt x="1384" y="1787"/>
                      </a:lnTo>
                      <a:lnTo>
                        <a:pt x="1407" y="1578"/>
                      </a:lnTo>
                      <a:cubicBezTo>
                        <a:pt x="1430" y="1555"/>
                        <a:pt x="1439" y="1532"/>
                        <a:pt x="1453" y="1504"/>
                      </a:cubicBezTo>
                      <a:cubicBezTo>
                        <a:pt x="1463" y="1458"/>
                        <a:pt x="1467" y="1411"/>
                        <a:pt x="1463" y="1360"/>
                      </a:cubicBezTo>
                      <a:lnTo>
                        <a:pt x="1481" y="1360"/>
                      </a:lnTo>
                      <a:cubicBezTo>
                        <a:pt x="1593" y="1388"/>
                        <a:pt x="1695" y="1411"/>
                        <a:pt x="1792" y="1430"/>
                      </a:cubicBezTo>
                      <a:lnTo>
                        <a:pt x="1825" y="1430"/>
                      </a:lnTo>
                      <a:cubicBezTo>
                        <a:pt x="1904" y="1430"/>
                        <a:pt x="1978" y="1370"/>
                        <a:pt x="1996" y="1291"/>
                      </a:cubicBezTo>
                      <a:cubicBezTo>
                        <a:pt x="2001" y="1267"/>
                        <a:pt x="2001" y="1235"/>
                        <a:pt x="1996" y="1212"/>
                      </a:cubicBezTo>
                      <a:cubicBezTo>
                        <a:pt x="1996" y="1212"/>
                        <a:pt x="2001" y="1212"/>
                        <a:pt x="2001" y="1207"/>
                      </a:cubicBezTo>
                      <a:cubicBezTo>
                        <a:pt x="2047" y="1184"/>
                        <a:pt x="2080" y="1151"/>
                        <a:pt x="2089" y="1105"/>
                      </a:cubicBezTo>
                      <a:cubicBezTo>
                        <a:pt x="2094" y="1072"/>
                        <a:pt x="2094" y="1040"/>
                        <a:pt x="2080" y="1017"/>
                      </a:cubicBezTo>
                      <a:cubicBezTo>
                        <a:pt x="2085" y="998"/>
                        <a:pt x="2057" y="984"/>
                        <a:pt x="2024" y="975"/>
                      </a:cubicBezTo>
                      <a:lnTo>
                        <a:pt x="2010" y="970"/>
                      </a:lnTo>
                      <a:cubicBezTo>
                        <a:pt x="1996" y="970"/>
                        <a:pt x="1987" y="966"/>
                        <a:pt x="1973" y="966"/>
                      </a:cubicBezTo>
                      <a:cubicBezTo>
                        <a:pt x="1862" y="929"/>
                        <a:pt x="1760" y="868"/>
                        <a:pt x="1644" y="803"/>
                      </a:cubicBezTo>
                      <a:cubicBezTo>
                        <a:pt x="1560" y="752"/>
                        <a:pt x="1477" y="701"/>
                        <a:pt x="1388" y="664"/>
                      </a:cubicBezTo>
                      <a:cubicBezTo>
                        <a:pt x="1374" y="655"/>
                        <a:pt x="1370" y="655"/>
                        <a:pt x="1360" y="655"/>
                      </a:cubicBezTo>
                      <a:cubicBezTo>
                        <a:pt x="1207" y="636"/>
                        <a:pt x="1063" y="608"/>
                        <a:pt x="906" y="608"/>
                      </a:cubicBezTo>
                      <a:cubicBezTo>
                        <a:pt x="859" y="608"/>
                        <a:pt x="813" y="608"/>
                        <a:pt x="771" y="618"/>
                      </a:cubicBezTo>
                      <a:cubicBezTo>
                        <a:pt x="734" y="622"/>
                        <a:pt x="697" y="622"/>
                        <a:pt x="650" y="627"/>
                      </a:cubicBezTo>
                      <a:cubicBezTo>
                        <a:pt x="687" y="562"/>
                        <a:pt x="697" y="548"/>
                        <a:pt x="697" y="539"/>
                      </a:cubicBezTo>
                      <a:cubicBezTo>
                        <a:pt x="734" y="502"/>
                        <a:pt x="752" y="460"/>
                        <a:pt x="771" y="418"/>
                      </a:cubicBezTo>
                      <a:lnTo>
                        <a:pt x="780" y="409"/>
                      </a:lnTo>
                      <a:cubicBezTo>
                        <a:pt x="790" y="385"/>
                        <a:pt x="803" y="348"/>
                        <a:pt x="803" y="302"/>
                      </a:cubicBezTo>
                      <a:cubicBezTo>
                        <a:pt x="808" y="237"/>
                        <a:pt x="790" y="153"/>
                        <a:pt x="734" y="93"/>
                      </a:cubicBezTo>
                      <a:cubicBezTo>
                        <a:pt x="720" y="74"/>
                        <a:pt x="711" y="65"/>
                        <a:pt x="692" y="51"/>
                      </a:cubicBezTo>
                      <a:cubicBezTo>
                        <a:pt x="646" y="19"/>
                        <a:pt x="595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0"/>
                <p:cNvSpPr/>
                <p:nvPr/>
              </p:nvSpPr>
              <p:spPr>
                <a:xfrm flipH="1">
                  <a:off x="1875892" y="516349"/>
                  <a:ext cx="236064" cy="172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2" h="1830" extrusionOk="0">
                      <a:moveTo>
                        <a:pt x="831" y="1"/>
                      </a:moveTo>
                      <a:cubicBezTo>
                        <a:pt x="720" y="1"/>
                        <a:pt x="617" y="19"/>
                        <a:pt x="529" y="52"/>
                      </a:cubicBezTo>
                      <a:cubicBezTo>
                        <a:pt x="362" y="117"/>
                        <a:pt x="223" y="251"/>
                        <a:pt x="139" y="418"/>
                      </a:cubicBezTo>
                      <a:cubicBezTo>
                        <a:pt x="60" y="581"/>
                        <a:pt x="19" y="767"/>
                        <a:pt x="14" y="1008"/>
                      </a:cubicBezTo>
                      <a:cubicBezTo>
                        <a:pt x="0" y="1231"/>
                        <a:pt x="33" y="1463"/>
                        <a:pt x="88" y="1690"/>
                      </a:cubicBezTo>
                      <a:cubicBezTo>
                        <a:pt x="111" y="1774"/>
                        <a:pt x="181" y="1830"/>
                        <a:pt x="269" y="1830"/>
                      </a:cubicBezTo>
                      <a:cubicBezTo>
                        <a:pt x="334" y="1830"/>
                        <a:pt x="390" y="1802"/>
                        <a:pt x="427" y="1755"/>
                      </a:cubicBezTo>
                      <a:cubicBezTo>
                        <a:pt x="460" y="1709"/>
                        <a:pt x="474" y="1649"/>
                        <a:pt x="455" y="1593"/>
                      </a:cubicBezTo>
                      <a:cubicBezTo>
                        <a:pt x="432" y="1505"/>
                        <a:pt x="404" y="1384"/>
                        <a:pt x="390" y="1245"/>
                      </a:cubicBezTo>
                      <a:cubicBezTo>
                        <a:pt x="334" y="1161"/>
                        <a:pt x="288" y="1064"/>
                        <a:pt x="274" y="962"/>
                      </a:cubicBezTo>
                      <a:lnTo>
                        <a:pt x="274" y="962"/>
                      </a:lnTo>
                      <a:cubicBezTo>
                        <a:pt x="255" y="1180"/>
                        <a:pt x="288" y="1412"/>
                        <a:pt x="344" y="1621"/>
                      </a:cubicBezTo>
                      <a:cubicBezTo>
                        <a:pt x="362" y="1676"/>
                        <a:pt x="316" y="1714"/>
                        <a:pt x="269" y="1714"/>
                      </a:cubicBezTo>
                      <a:cubicBezTo>
                        <a:pt x="241" y="1714"/>
                        <a:pt x="209" y="1695"/>
                        <a:pt x="200" y="1662"/>
                      </a:cubicBezTo>
                      <a:cubicBezTo>
                        <a:pt x="139" y="1454"/>
                        <a:pt x="116" y="1231"/>
                        <a:pt x="125" y="1013"/>
                      </a:cubicBezTo>
                      <a:cubicBezTo>
                        <a:pt x="130" y="827"/>
                        <a:pt x="158" y="641"/>
                        <a:pt x="241" y="474"/>
                      </a:cubicBezTo>
                      <a:cubicBezTo>
                        <a:pt x="311" y="335"/>
                        <a:pt x="418" y="224"/>
                        <a:pt x="571" y="163"/>
                      </a:cubicBezTo>
                      <a:cubicBezTo>
                        <a:pt x="650" y="131"/>
                        <a:pt x="743" y="117"/>
                        <a:pt x="831" y="117"/>
                      </a:cubicBezTo>
                      <a:cubicBezTo>
                        <a:pt x="914" y="117"/>
                        <a:pt x="993" y="131"/>
                        <a:pt x="1068" y="140"/>
                      </a:cubicBezTo>
                      <a:cubicBezTo>
                        <a:pt x="1244" y="177"/>
                        <a:pt x="1388" y="251"/>
                        <a:pt x="1485" y="400"/>
                      </a:cubicBezTo>
                      <a:cubicBezTo>
                        <a:pt x="1574" y="539"/>
                        <a:pt x="1601" y="716"/>
                        <a:pt x="1615" y="878"/>
                      </a:cubicBezTo>
                      <a:cubicBezTo>
                        <a:pt x="1620" y="976"/>
                        <a:pt x="1620" y="1073"/>
                        <a:pt x="1625" y="1175"/>
                      </a:cubicBezTo>
                      <a:cubicBezTo>
                        <a:pt x="1634" y="1231"/>
                        <a:pt x="1625" y="1356"/>
                        <a:pt x="1690" y="1389"/>
                      </a:cubicBezTo>
                      <a:cubicBezTo>
                        <a:pt x="1704" y="1393"/>
                        <a:pt x="1708" y="1393"/>
                        <a:pt x="1718" y="1393"/>
                      </a:cubicBezTo>
                      <a:cubicBezTo>
                        <a:pt x="1764" y="1393"/>
                        <a:pt x="1810" y="1347"/>
                        <a:pt x="1824" y="1310"/>
                      </a:cubicBezTo>
                      <a:cubicBezTo>
                        <a:pt x="1852" y="1222"/>
                        <a:pt x="1824" y="1129"/>
                        <a:pt x="1796" y="1040"/>
                      </a:cubicBezTo>
                      <a:cubicBezTo>
                        <a:pt x="1755" y="901"/>
                        <a:pt x="1671" y="646"/>
                        <a:pt x="1880" y="604"/>
                      </a:cubicBezTo>
                      <a:cubicBezTo>
                        <a:pt x="1912" y="600"/>
                        <a:pt x="1945" y="600"/>
                        <a:pt x="1973" y="600"/>
                      </a:cubicBezTo>
                      <a:lnTo>
                        <a:pt x="1982" y="600"/>
                      </a:lnTo>
                      <a:cubicBezTo>
                        <a:pt x="2015" y="595"/>
                        <a:pt x="2056" y="586"/>
                        <a:pt x="2089" y="586"/>
                      </a:cubicBezTo>
                      <a:cubicBezTo>
                        <a:pt x="2121" y="586"/>
                        <a:pt x="2149" y="595"/>
                        <a:pt x="2172" y="600"/>
                      </a:cubicBezTo>
                      <a:cubicBezTo>
                        <a:pt x="2214" y="609"/>
                        <a:pt x="2247" y="632"/>
                        <a:pt x="2275" y="665"/>
                      </a:cubicBezTo>
                      <a:cubicBezTo>
                        <a:pt x="2298" y="688"/>
                        <a:pt x="2316" y="711"/>
                        <a:pt x="2340" y="734"/>
                      </a:cubicBezTo>
                      <a:lnTo>
                        <a:pt x="2344" y="739"/>
                      </a:lnTo>
                      <a:cubicBezTo>
                        <a:pt x="2404" y="785"/>
                        <a:pt x="2353" y="859"/>
                        <a:pt x="2288" y="859"/>
                      </a:cubicBezTo>
                      <a:cubicBezTo>
                        <a:pt x="2284" y="859"/>
                        <a:pt x="2275" y="859"/>
                        <a:pt x="2265" y="855"/>
                      </a:cubicBezTo>
                      <a:cubicBezTo>
                        <a:pt x="2261" y="855"/>
                        <a:pt x="2251" y="859"/>
                        <a:pt x="2247" y="859"/>
                      </a:cubicBezTo>
                      <a:lnTo>
                        <a:pt x="2177" y="859"/>
                      </a:lnTo>
                      <a:cubicBezTo>
                        <a:pt x="2131" y="859"/>
                        <a:pt x="2089" y="855"/>
                        <a:pt x="2052" y="836"/>
                      </a:cubicBezTo>
                      <a:cubicBezTo>
                        <a:pt x="2038" y="832"/>
                        <a:pt x="2033" y="827"/>
                        <a:pt x="2019" y="822"/>
                      </a:cubicBezTo>
                      <a:cubicBezTo>
                        <a:pt x="2015" y="813"/>
                        <a:pt x="2010" y="813"/>
                        <a:pt x="2010" y="808"/>
                      </a:cubicBezTo>
                      <a:lnTo>
                        <a:pt x="2005" y="804"/>
                      </a:lnTo>
                      <a:cubicBezTo>
                        <a:pt x="1996" y="799"/>
                        <a:pt x="1991" y="799"/>
                        <a:pt x="1987" y="790"/>
                      </a:cubicBezTo>
                      <a:cubicBezTo>
                        <a:pt x="1964" y="776"/>
                        <a:pt x="1940" y="762"/>
                        <a:pt x="1917" y="753"/>
                      </a:cubicBezTo>
                      <a:cubicBezTo>
                        <a:pt x="1903" y="753"/>
                        <a:pt x="1894" y="757"/>
                        <a:pt x="1889" y="767"/>
                      </a:cubicBezTo>
                      <a:cubicBezTo>
                        <a:pt x="1871" y="799"/>
                        <a:pt x="1894" y="873"/>
                        <a:pt x="1903" y="906"/>
                      </a:cubicBezTo>
                      <a:cubicBezTo>
                        <a:pt x="1945" y="1078"/>
                        <a:pt x="2038" y="1268"/>
                        <a:pt x="1922" y="1430"/>
                      </a:cubicBezTo>
                      <a:cubicBezTo>
                        <a:pt x="1875" y="1500"/>
                        <a:pt x="1787" y="1546"/>
                        <a:pt x="1708" y="1546"/>
                      </a:cubicBezTo>
                      <a:cubicBezTo>
                        <a:pt x="1662" y="1546"/>
                        <a:pt x="1620" y="1533"/>
                        <a:pt x="1578" y="1500"/>
                      </a:cubicBezTo>
                      <a:cubicBezTo>
                        <a:pt x="1476" y="1412"/>
                        <a:pt x="1471" y="1249"/>
                        <a:pt x="1462" y="1115"/>
                      </a:cubicBezTo>
                      <a:cubicBezTo>
                        <a:pt x="1434" y="1175"/>
                        <a:pt x="1402" y="1231"/>
                        <a:pt x="1360" y="1277"/>
                      </a:cubicBezTo>
                      <a:cubicBezTo>
                        <a:pt x="1369" y="1393"/>
                        <a:pt x="1411" y="1505"/>
                        <a:pt x="1504" y="1588"/>
                      </a:cubicBezTo>
                      <a:cubicBezTo>
                        <a:pt x="1564" y="1635"/>
                        <a:pt x="1634" y="1658"/>
                        <a:pt x="1708" y="1658"/>
                      </a:cubicBezTo>
                      <a:cubicBezTo>
                        <a:pt x="1824" y="1658"/>
                        <a:pt x="1945" y="1593"/>
                        <a:pt x="2015" y="1495"/>
                      </a:cubicBezTo>
                      <a:cubicBezTo>
                        <a:pt x="2145" y="1314"/>
                        <a:pt x="2084" y="1115"/>
                        <a:pt x="2038" y="962"/>
                      </a:cubicBezTo>
                      <a:lnTo>
                        <a:pt x="2038" y="962"/>
                      </a:lnTo>
                      <a:cubicBezTo>
                        <a:pt x="2084" y="976"/>
                        <a:pt x="2135" y="976"/>
                        <a:pt x="2172" y="976"/>
                      </a:cubicBezTo>
                      <a:lnTo>
                        <a:pt x="2288" y="976"/>
                      </a:lnTo>
                      <a:cubicBezTo>
                        <a:pt x="2367" y="976"/>
                        <a:pt x="2451" y="924"/>
                        <a:pt x="2474" y="846"/>
                      </a:cubicBezTo>
                      <a:cubicBezTo>
                        <a:pt x="2502" y="785"/>
                        <a:pt x="2479" y="711"/>
                        <a:pt x="2414" y="665"/>
                      </a:cubicBezTo>
                      <a:lnTo>
                        <a:pt x="2409" y="655"/>
                      </a:lnTo>
                      <a:lnTo>
                        <a:pt x="2381" y="627"/>
                      </a:lnTo>
                      <a:cubicBezTo>
                        <a:pt x="2372" y="618"/>
                        <a:pt x="2363" y="609"/>
                        <a:pt x="2358" y="600"/>
                      </a:cubicBezTo>
                      <a:cubicBezTo>
                        <a:pt x="2316" y="553"/>
                        <a:pt x="2261" y="516"/>
                        <a:pt x="2200" y="502"/>
                      </a:cubicBezTo>
                      <a:cubicBezTo>
                        <a:pt x="2163" y="488"/>
                        <a:pt x="2131" y="483"/>
                        <a:pt x="2089" y="483"/>
                      </a:cubicBezTo>
                      <a:cubicBezTo>
                        <a:pt x="2056" y="483"/>
                        <a:pt x="2015" y="488"/>
                        <a:pt x="1968" y="493"/>
                      </a:cubicBezTo>
                      <a:cubicBezTo>
                        <a:pt x="1926" y="493"/>
                        <a:pt x="1894" y="502"/>
                        <a:pt x="1857" y="507"/>
                      </a:cubicBezTo>
                      <a:cubicBezTo>
                        <a:pt x="1773" y="525"/>
                        <a:pt x="1718" y="562"/>
                        <a:pt x="1690" y="600"/>
                      </a:cubicBezTo>
                      <a:cubicBezTo>
                        <a:pt x="1666" y="511"/>
                        <a:pt x="1639" y="423"/>
                        <a:pt x="1588" y="344"/>
                      </a:cubicBezTo>
                      <a:cubicBezTo>
                        <a:pt x="1481" y="182"/>
                        <a:pt x="1318" y="75"/>
                        <a:pt x="1091" y="33"/>
                      </a:cubicBezTo>
                      <a:cubicBezTo>
                        <a:pt x="998" y="15"/>
                        <a:pt x="914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0"/>
                <p:cNvSpPr/>
                <p:nvPr/>
              </p:nvSpPr>
              <p:spPr>
                <a:xfrm flipH="1">
                  <a:off x="1967789" y="539182"/>
                  <a:ext cx="119258" cy="1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" h="1268" extrusionOk="0">
                      <a:moveTo>
                        <a:pt x="637" y="111"/>
                      </a:moveTo>
                      <a:cubicBezTo>
                        <a:pt x="920" y="111"/>
                        <a:pt x="1152" y="344"/>
                        <a:pt x="1152" y="631"/>
                      </a:cubicBezTo>
                      <a:cubicBezTo>
                        <a:pt x="1147" y="710"/>
                        <a:pt x="1124" y="794"/>
                        <a:pt x="1091" y="863"/>
                      </a:cubicBezTo>
                      <a:cubicBezTo>
                        <a:pt x="1003" y="1031"/>
                        <a:pt x="827" y="1147"/>
                        <a:pt x="632" y="1147"/>
                      </a:cubicBezTo>
                      <a:cubicBezTo>
                        <a:pt x="377" y="1147"/>
                        <a:pt x="168" y="961"/>
                        <a:pt x="126" y="724"/>
                      </a:cubicBezTo>
                      <a:cubicBezTo>
                        <a:pt x="121" y="692"/>
                        <a:pt x="121" y="664"/>
                        <a:pt x="121" y="631"/>
                      </a:cubicBezTo>
                      <a:cubicBezTo>
                        <a:pt x="121" y="344"/>
                        <a:pt x="353" y="111"/>
                        <a:pt x="637" y="111"/>
                      </a:cubicBezTo>
                      <a:close/>
                      <a:moveTo>
                        <a:pt x="632" y="0"/>
                      </a:moveTo>
                      <a:cubicBezTo>
                        <a:pt x="284" y="0"/>
                        <a:pt x="1" y="283"/>
                        <a:pt x="1" y="631"/>
                      </a:cubicBezTo>
                      <a:cubicBezTo>
                        <a:pt x="1" y="664"/>
                        <a:pt x="5" y="696"/>
                        <a:pt x="5" y="729"/>
                      </a:cubicBezTo>
                      <a:cubicBezTo>
                        <a:pt x="24" y="836"/>
                        <a:pt x="61" y="933"/>
                        <a:pt x="121" y="1012"/>
                      </a:cubicBezTo>
                      <a:cubicBezTo>
                        <a:pt x="237" y="1170"/>
                        <a:pt x="418" y="1267"/>
                        <a:pt x="627" y="1267"/>
                      </a:cubicBezTo>
                      <a:cubicBezTo>
                        <a:pt x="813" y="1267"/>
                        <a:pt x="980" y="1188"/>
                        <a:pt x="1096" y="1058"/>
                      </a:cubicBezTo>
                      <a:cubicBezTo>
                        <a:pt x="1143" y="1012"/>
                        <a:pt x="1175" y="956"/>
                        <a:pt x="1198" y="896"/>
                      </a:cubicBezTo>
                      <a:cubicBezTo>
                        <a:pt x="1240" y="812"/>
                        <a:pt x="1263" y="724"/>
                        <a:pt x="1263" y="631"/>
                      </a:cubicBezTo>
                      <a:cubicBezTo>
                        <a:pt x="1263" y="283"/>
                        <a:pt x="980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0"/>
                <p:cNvSpPr/>
                <p:nvPr/>
              </p:nvSpPr>
              <p:spPr>
                <a:xfrm flipH="1">
                  <a:off x="1992791" y="564091"/>
                  <a:ext cx="69253" cy="6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35" extrusionOk="0">
                      <a:moveTo>
                        <a:pt x="367" y="117"/>
                      </a:moveTo>
                      <a:cubicBezTo>
                        <a:pt x="506" y="117"/>
                        <a:pt x="618" y="228"/>
                        <a:pt x="618" y="367"/>
                      </a:cubicBezTo>
                      <a:cubicBezTo>
                        <a:pt x="618" y="507"/>
                        <a:pt x="506" y="618"/>
                        <a:pt x="367" y="618"/>
                      </a:cubicBezTo>
                      <a:cubicBezTo>
                        <a:pt x="228" y="618"/>
                        <a:pt x="116" y="507"/>
                        <a:pt x="116" y="367"/>
                      </a:cubicBezTo>
                      <a:cubicBezTo>
                        <a:pt x="116" y="228"/>
                        <a:pt x="228" y="117"/>
                        <a:pt x="367" y="117"/>
                      </a:cubicBezTo>
                      <a:close/>
                      <a:moveTo>
                        <a:pt x="367" y="1"/>
                      </a:moveTo>
                      <a:cubicBezTo>
                        <a:pt x="163" y="1"/>
                        <a:pt x="0" y="163"/>
                        <a:pt x="0" y="367"/>
                      </a:cubicBezTo>
                      <a:cubicBezTo>
                        <a:pt x="0" y="572"/>
                        <a:pt x="163" y="734"/>
                        <a:pt x="367" y="734"/>
                      </a:cubicBezTo>
                      <a:cubicBezTo>
                        <a:pt x="571" y="734"/>
                        <a:pt x="734" y="572"/>
                        <a:pt x="734" y="367"/>
                      </a:cubicBezTo>
                      <a:cubicBezTo>
                        <a:pt x="734" y="163"/>
                        <a:pt x="571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0"/>
                <p:cNvSpPr/>
                <p:nvPr/>
              </p:nvSpPr>
              <p:spPr>
                <a:xfrm flipH="1">
                  <a:off x="2213992" y="591736"/>
                  <a:ext cx="51704" cy="5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548" extrusionOk="0">
                      <a:moveTo>
                        <a:pt x="0" y="0"/>
                      </a:moveTo>
                      <a:cubicBezTo>
                        <a:pt x="19" y="9"/>
                        <a:pt x="37" y="28"/>
                        <a:pt x="51" y="47"/>
                      </a:cubicBezTo>
                      <a:cubicBezTo>
                        <a:pt x="88" y="84"/>
                        <a:pt x="111" y="130"/>
                        <a:pt x="121" y="181"/>
                      </a:cubicBezTo>
                      <a:cubicBezTo>
                        <a:pt x="163" y="204"/>
                        <a:pt x="200" y="237"/>
                        <a:pt x="237" y="269"/>
                      </a:cubicBezTo>
                      <a:lnTo>
                        <a:pt x="255" y="283"/>
                      </a:lnTo>
                      <a:cubicBezTo>
                        <a:pt x="274" y="293"/>
                        <a:pt x="283" y="306"/>
                        <a:pt x="302" y="316"/>
                      </a:cubicBezTo>
                      <a:cubicBezTo>
                        <a:pt x="237" y="348"/>
                        <a:pt x="181" y="367"/>
                        <a:pt x="121" y="395"/>
                      </a:cubicBezTo>
                      <a:cubicBezTo>
                        <a:pt x="98" y="450"/>
                        <a:pt x="65" y="511"/>
                        <a:pt x="14" y="548"/>
                      </a:cubicBezTo>
                      <a:cubicBezTo>
                        <a:pt x="195" y="501"/>
                        <a:pt x="367" y="409"/>
                        <a:pt x="548" y="348"/>
                      </a:cubicBezTo>
                      <a:cubicBezTo>
                        <a:pt x="455" y="297"/>
                        <a:pt x="376" y="237"/>
                        <a:pt x="311" y="177"/>
                      </a:cubicBezTo>
                      <a:cubicBezTo>
                        <a:pt x="214" y="98"/>
                        <a:pt x="111" y="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0"/>
                <p:cNvSpPr/>
                <p:nvPr/>
              </p:nvSpPr>
              <p:spPr>
                <a:xfrm flipH="1">
                  <a:off x="2270885" y="596077"/>
                  <a:ext cx="23304" cy="4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52" extrusionOk="0">
                      <a:moveTo>
                        <a:pt x="98" y="1"/>
                      </a:moveTo>
                      <a:cubicBezTo>
                        <a:pt x="65" y="1"/>
                        <a:pt x="33" y="5"/>
                        <a:pt x="0" y="19"/>
                      </a:cubicBezTo>
                      <a:lnTo>
                        <a:pt x="98" y="19"/>
                      </a:lnTo>
                      <a:cubicBezTo>
                        <a:pt x="154" y="28"/>
                        <a:pt x="200" y="33"/>
                        <a:pt x="246" y="52"/>
                      </a:cubicBezTo>
                      <a:cubicBezTo>
                        <a:pt x="209" y="19"/>
                        <a:pt x="163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0"/>
                <p:cNvSpPr/>
                <p:nvPr/>
              </p:nvSpPr>
              <p:spPr>
                <a:xfrm flipH="1">
                  <a:off x="2270508" y="633723"/>
                  <a:ext cx="27645" cy="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57" extrusionOk="0">
                      <a:moveTo>
                        <a:pt x="293" y="1"/>
                      </a:moveTo>
                      <a:cubicBezTo>
                        <a:pt x="237" y="10"/>
                        <a:pt x="177" y="24"/>
                        <a:pt x="112" y="24"/>
                      </a:cubicBezTo>
                      <a:lnTo>
                        <a:pt x="107" y="24"/>
                      </a:lnTo>
                      <a:cubicBezTo>
                        <a:pt x="70" y="24"/>
                        <a:pt x="38" y="15"/>
                        <a:pt x="1" y="10"/>
                      </a:cubicBezTo>
                      <a:lnTo>
                        <a:pt x="1" y="10"/>
                      </a:lnTo>
                      <a:cubicBezTo>
                        <a:pt x="38" y="38"/>
                        <a:pt x="84" y="56"/>
                        <a:pt x="140" y="56"/>
                      </a:cubicBezTo>
                      <a:cubicBezTo>
                        <a:pt x="205" y="52"/>
                        <a:pt x="251" y="29"/>
                        <a:pt x="2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0"/>
                <p:cNvSpPr/>
                <p:nvPr/>
              </p:nvSpPr>
              <p:spPr>
                <a:xfrm flipH="1">
                  <a:off x="2173234" y="562770"/>
                  <a:ext cx="224364" cy="10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1152" extrusionOk="0">
                      <a:moveTo>
                        <a:pt x="1129" y="112"/>
                      </a:moveTo>
                      <a:cubicBezTo>
                        <a:pt x="1157" y="112"/>
                        <a:pt x="1189" y="112"/>
                        <a:pt x="1222" y="121"/>
                      </a:cubicBezTo>
                      <a:cubicBezTo>
                        <a:pt x="1393" y="135"/>
                        <a:pt x="1561" y="200"/>
                        <a:pt x="1700" y="307"/>
                      </a:cubicBezTo>
                      <a:cubicBezTo>
                        <a:pt x="1839" y="409"/>
                        <a:pt x="1974" y="572"/>
                        <a:pt x="2155" y="572"/>
                      </a:cubicBezTo>
                      <a:lnTo>
                        <a:pt x="2196" y="572"/>
                      </a:lnTo>
                      <a:cubicBezTo>
                        <a:pt x="2275" y="576"/>
                        <a:pt x="2294" y="702"/>
                        <a:pt x="2220" y="711"/>
                      </a:cubicBezTo>
                      <a:cubicBezTo>
                        <a:pt x="1862" y="771"/>
                        <a:pt x="1561" y="1008"/>
                        <a:pt x="1194" y="1022"/>
                      </a:cubicBezTo>
                      <a:lnTo>
                        <a:pt x="1161" y="1022"/>
                      </a:lnTo>
                      <a:cubicBezTo>
                        <a:pt x="1004" y="1022"/>
                        <a:pt x="869" y="966"/>
                        <a:pt x="730" y="892"/>
                      </a:cubicBezTo>
                      <a:cubicBezTo>
                        <a:pt x="563" y="799"/>
                        <a:pt x="377" y="743"/>
                        <a:pt x="187" y="730"/>
                      </a:cubicBezTo>
                      <a:cubicBezTo>
                        <a:pt x="112" y="720"/>
                        <a:pt x="98" y="613"/>
                        <a:pt x="163" y="595"/>
                      </a:cubicBezTo>
                      <a:cubicBezTo>
                        <a:pt x="168" y="567"/>
                        <a:pt x="191" y="544"/>
                        <a:pt x="228" y="544"/>
                      </a:cubicBezTo>
                      <a:lnTo>
                        <a:pt x="247" y="544"/>
                      </a:lnTo>
                      <a:cubicBezTo>
                        <a:pt x="261" y="548"/>
                        <a:pt x="279" y="548"/>
                        <a:pt x="293" y="548"/>
                      </a:cubicBezTo>
                      <a:cubicBezTo>
                        <a:pt x="386" y="548"/>
                        <a:pt x="465" y="474"/>
                        <a:pt x="530" y="405"/>
                      </a:cubicBezTo>
                      <a:cubicBezTo>
                        <a:pt x="595" y="340"/>
                        <a:pt x="651" y="275"/>
                        <a:pt x="725" y="224"/>
                      </a:cubicBezTo>
                      <a:cubicBezTo>
                        <a:pt x="850" y="149"/>
                        <a:pt x="990" y="112"/>
                        <a:pt x="1129" y="112"/>
                      </a:cubicBezTo>
                      <a:close/>
                      <a:moveTo>
                        <a:pt x="1133" y="1"/>
                      </a:moveTo>
                      <a:cubicBezTo>
                        <a:pt x="966" y="1"/>
                        <a:pt x="804" y="47"/>
                        <a:pt x="669" y="131"/>
                      </a:cubicBezTo>
                      <a:cubicBezTo>
                        <a:pt x="581" y="186"/>
                        <a:pt x="511" y="256"/>
                        <a:pt x="446" y="326"/>
                      </a:cubicBezTo>
                      <a:cubicBezTo>
                        <a:pt x="409" y="367"/>
                        <a:pt x="344" y="437"/>
                        <a:pt x="298" y="437"/>
                      </a:cubicBezTo>
                      <a:lnTo>
                        <a:pt x="279" y="437"/>
                      </a:lnTo>
                      <a:cubicBezTo>
                        <a:pt x="261" y="432"/>
                        <a:pt x="242" y="432"/>
                        <a:pt x="228" y="432"/>
                      </a:cubicBezTo>
                      <a:cubicBezTo>
                        <a:pt x="163" y="432"/>
                        <a:pt x="112" y="465"/>
                        <a:pt x="75" y="511"/>
                      </a:cubicBezTo>
                      <a:cubicBezTo>
                        <a:pt x="29" y="548"/>
                        <a:pt x="1" y="613"/>
                        <a:pt x="6" y="674"/>
                      </a:cubicBezTo>
                      <a:cubicBezTo>
                        <a:pt x="19" y="767"/>
                        <a:pt x="89" y="836"/>
                        <a:pt x="173" y="850"/>
                      </a:cubicBezTo>
                      <a:cubicBezTo>
                        <a:pt x="354" y="869"/>
                        <a:pt x="521" y="920"/>
                        <a:pt x="674" y="999"/>
                      </a:cubicBezTo>
                      <a:cubicBezTo>
                        <a:pt x="836" y="1087"/>
                        <a:pt x="980" y="1152"/>
                        <a:pt x="1157" y="1152"/>
                      </a:cubicBezTo>
                      <a:lnTo>
                        <a:pt x="1194" y="1152"/>
                      </a:lnTo>
                      <a:cubicBezTo>
                        <a:pt x="1417" y="1138"/>
                        <a:pt x="1612" y="1059"/>
                        <a:pt x="1797" y="976"/>
                      </a:cubicBezTo>
                      <a:cubicBezTo>
                        <a:pt x="1946" y="915"/>
                        <a:pt x="2085" y="859"/>
                        <a:pt x="2229" y="832"/>
                      </a:cubicBezTo>
                      <a:cubicBezTo>
                        <a:pt x="2322" y="813"/>
                        <a:pt x="2377" y="734"/>
                        <a:pt x="2373" y="637"/>
                      </a:cubicBezTo>
                      <a:cubicBezTo>
                        <a:pt x="2373" y="530"/>
                        <a:pt x="2299" y="460"/>
                        <a:pt x="2206" y="460"/>
                      </a:cubicBezTo>
                      <a:lnTo>
                        <a:pt x="2164" y="460"/>
                      </a:lnTo>
                      <a:cubicBezTo>
                        <a:pt x="2066" y="460"/>
                        <a:pt x="1978" y="386"/>
                        <a:pt x="1881" y="307"/>
                      </a:cubicBezTo>
                      <a:lnTo>
                        <a:pt x="1779" y="219"/>
                      </a:lnTo>
                      <a:cubicBezTo>
                        <a:pt x="1621" y="103"/>
                        <a:pt x="1435" y="24"/>
                        <a:pt x="1236" y="10"/>
                      </a:cubicBezTo>
                      <a:cubicBezTo>
                        <a:pt x="1203" y="1"/>
                        <a:pt x="1166" y="1"/>
                        <a:pt x="11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0"/>
                <p:cNvSpPr/>
                <p:nvPr/>
              </p:nvSpPr>
              <p:spPr>
                <a:xfrm flipH="1">
                  <a:off x="2295417" y="586924"/>
                  <a:ext cx="57931" cy="5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604" extrusionOk="0">
                      <a:moveTo>
                        <a:pt x="613" y="0"/>
                      </a:moveTo>
                      <a:lnTo>
                        <a:pt x="613" y="0"/>
                      </a:lnTo>
                      <a:cubicBezTo>
                        <a:pt x="465" y="14"/>
                        <a:pt x="335" y="70"/>
                        <a:pt x="228" y="181"/>
                      </a:cubicBezTo>
                      <a:cubicBezTo>
                        <a:pt x="159" y="251"/>
                        <a:pt x="89" y="334"/>
                        <a:pt x="1" y="381"/>
                      </a:cubicBezTo>
                      <a:cubicBezTo>
                        <a:pt x="84" y="404"/>
                        <a:pt x="159" y="427"/>
                        <a:pt x="233" y="460"/>
                      </a:cubicBezTo>
                      <a:cubicBezTo>
                        <a:pt x="344" y="506"/>
                        <a:pt x="437" y="571"/>
                        <a:pt x="548" y="603"/>
                      </a:cubicBezTo>
                      <a:cubicBezTo>
                        <a:pt x="521" y="594"/>
                        <a:pt x="493" y="576"/>
                        <a:pt x="479" y="552"/>
                      </a:cubicBezTo>
                      <a:cubicBezTo>
                        <a:pt x="451" y="520"/>
                        <a:pt x="428" y="474"/>
                        <a:pt x="409" y="427"/>
                      </a:cubicBezTo>
                      <a:cubicBezTo>
                        <a:pt x="405" y="427"/>
                        <a:pt x="405" y="418"/>
                        <a:pt x="395" y="418"/>
                      </a:cubicBezTo>
                      <a:cubicBezTo>
                        <a:pt x="358" y="399"/>
                        <a:pt x="316" y="381"/>
                        <a:pt x="275" y="357"/>
                      </a:cubicBezTo>
                      <a:cubicBezTo>
                        <a:pt x="265" y="348"/>
                        <a:pt x="247" y="344"/>
                        <a:pt x="233" y="339"/>
                      </a:cubicBezTo>
                      <a:lnTo>
                        <a:pt x="288" y="288"/>
                      </a:lnTo>
                      <a:lnTo>
                        <a:pt x="312" y="265"/>
                      </a:lnTo>
                      <a:cubicBezTo>
                        <a:pt x="344" y="223"/>
                        <a:pt x="391" y="195"/>
                        <a:pt x="432" y="172"/>
                      </a:cubicBezTo>
                      <a:cubicBezTo>
                        <a:pt x="465" y="93"/>
                        <a:pt x="525" y="33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0"/>
                <p:cNvSpPr/>
                <p:nvPr/>
              </p:nvSpPr>
              <p:spPr>
                <a:xfrm flipH="1">
                  <a:off x="2253336" y="585981"/>
                  <a:ext cx="63686" cy="64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84" extrusionOk="0">
                      <a:moveTo>
                        <a:pt x="340" y="108"/>
                      </a:moveTo>
                      <a:cubicBezTo>
                        <a:pt x="400" y="108"/>
                        <a:pt x="451" y="121"/>
                        <a:pt x="488" y="159"/>
                      </a:cubicBezTo>
                      <a:cubicBezTo>
                        <a:pt x="586" y="242"/>
                        <a:pt x="586" y="414"/>
                        <a:pt x="493" y="497"/>
                      </a:cubicBezTo>
                      <a:cubicBezTo>
                        <a:pt x="456" y="535"/>
                        <a:pt x="405" y="558"/>
                        <a:pt x="349" y="558"/>
                      </a:cubicBezTo>
                      <a:cubicBezTo>
                        <a:pt x="289" y="558"/>
                        <a:pt x="242" y="539"/>
                        <a:pt x="210" y="511"/>
                      </a:cubicBezTo>
                      <a:cubicBezTo>
                        <a:pt x="89" y="419"/>
                        <a:pt x="98" y="200"/>
                        <a:pt x="242" y="126"/>
                      </a:cubicBezTo>
                      <a:cubicBezTo>
                        <a:pt x="275" y="117"/>
                        <a:pt x="303" y="108"/>
                        <a:pt x="340" y="108"/>
                      </a:cubicBezTo>
                      <a:close/>
                      <a:moveTo>
                        <a:pt x="335" y="1"/>
                      </a:moveTo>
                      <a:cubicBezTo>
                        <a:pt x="289" y="1"/>
                        <a:pt x="252" y="5"/>
                        <a:pt x="214" y="24"/>
                      </a:cubicBezTo>
                      <a:cubicBezTo>
                        <a:pt x="136" y="61"/>
                        <a:pt x="71" y="117"/>
                        <a:pt x="33" y="191"/>
                      </a:cubicBezTo>
                      <a:cubicBezTo>
                        <a:pt x="10" y="238"/>
                        <a:pt x="1" y="289"/>
                        <a:pt x="1" y="344"/>
                      </a:cubicBezTo>
                      <a:cubicBezTo>
                        <a:pt x="1" y="377"/>
                        <a:pt x="6" y="414"/>
                        <a:pt x="20" y="446"/>
                      </a:cubicBezTo>
                      <a:cubicBezTo>
                        <a:pt x="29" y="493"/>
                        <a:pt x="52" y="539"/>
                        <a:pt x="89" y="576"/>
                      </a:cubicBezTo>
                      <a:cubicBezTo>
                        <a:pt x="103" y="600"/>
                        <a:pt x="126" y="613"/>
                        <a:pt x="145" y="627"/>
                      </a:cubicBezTo>
                      <a:cubicBezTo>
                        <a:pt x="196" y="660"/>
                        <a:pt x="266" y="683"/>
                        <a:pt x="335" y="683"/>
                      </a:cubicBezTo>
                      <a:cubicBezTo>
                        <a:pt x="419" y="683"/>
                        <a:pt x="488" y="660"/>
                        <a:pt x="539" y="623"/>
                      </a:cubicBezTo>
                      <a:cubicBezTo>
                        <a:pt x="600" y="572"/>
                        <a:pt x="637" y="511"/>
                        <a:pt x="655" y="456"/>
                      </a:cubicBezTo>
                      <a:cubicBezTo>
                        <a:pt x="669" y="414"/>
                        <a:pt x="674" y="372"/>
                        <a:pt x="674" y="340"/>
                      </a:cubicBezTo>
                      <a:cubicBezTo>
                        <a:pt x="674" y="307"/>
                        <a:pt x="669" y="279"/>
                        <a:pt x="660" y="251"/>
                      </a:cubicBezTo>
                      <a:cubicBezTo>
                        <a:pt x="651" y="200"/>
                        <a:pt x="628" y="154"/>
                        <a:pt x="590" y="112"/>
                      </a:cubicBezTo>
                      <a:cubicBezTo>
                        <a:pt x="577" y="94"/>
                        <a:pt x="563" y="75"/>
                        <a:pt x="539" y="66"/>
                      </a:cubicBezTo>
                      <a:cubicBezTo>
                        <a:pt x="484" y="24"/>
                        <a:pt x="414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50"/>
                <p:cNvSpPr/>
                <p:nvPr/>
              </p:nvSpPr>
              <p:spPr>
                <a:xfrm flipH="1">
                  <a:off x="2509121" y="582018"/>
                  <a:ext cx="79820" cy="80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423" y="117"/>
                      </a:moveTo>
                      <a:cubicBezTo>
                        <a:pt x="590" y="117"/>
                        <a:pt x="729" y="256"/>
                        <a:pt x="729" y="428"/>
                      </a:cubicBezTo>
                      <a:cubicBezTo>
                        <a:pt x="729" y="595"/>
                        <a:pt x="590" y="734"/>
                        <a:pt x="423" y="734"/>
                      </a:cubicBezTo>
                      <a:cubicBezTo>
                        <a:pt x="256" y="734"/>
                        <a:pt x="116" y="595"/>
                        <a:pt x="116" y="428"/>
                      </a:cubicBezTo>
                      <a:cubicBezTo>
                        <a:pt x="116" y="256"/>
                        <a:pt x="256" y="117"/>
                        <a:pt x="423" y="117"/>
                      </a:cubicBezTo>
                      <a:close/>
                      <a:moveTo>
                        <a:pt x="423" y="1"/>
                      </a:moveTo>
                      <a:cubicBezTo>
                        <a:pt x="191" y="1"/>
                        <a:pt x="0" y="196"/>
                        <a:pt x="0" y="428"/>
                      </a:cubicBezTo>
                      <a:cubicBezTo>
                        <a:pt x="0" y="660"/>
                        <a:pt x="191" y="850"/>
                        <a:pt x="423" y="850"/>
                      </a:cubicBezTo>
                      <a:cubicBezTo>
                        <a:pt x="655" y="850"/>
                        <a:pt x="845" y="660"/>
                        <a:pt x="845" y="428"/>
                      </a:cubicBezTo>
                      <a:cubicBezTo>
                        <a:pt x="845" y="196"/>
                        <a:pt x="655" y="1"/>
                        <a:pt x="42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50"/>
                <p:cNvSpPr/>
                <p:nvPr/>
              </p:nvSpPr>
              <p:spPr>
                <a:xfrm flipH="1">
                  <a:off x="1574106" y="583811"/>
                  <a:ext cx="91614" cy="5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04" extrusionOk="0">
                      <a:moveTo>
                        <a:pt x="706" y="117"/>
                      </a:moveTo>
                      <a:lnTo>
                        <a:pt x="441" y="432"/>
                      </a:lnTo>
                      <a:cubicBezTo>
                        <a:pt x="358" y="330"/>
                        <a:pt x="279" y="228"/>
                        <a:pt x="205" y="117"/>
                      </a:cubicBezTo>
                      <a:close/>
                      <a:moveTo>
                        <a:pt x="0" y="1"/>
                      </a:moveTo>
                      <a:cubicBezTo>
                        <a:pt x="126" y="223"/>
                        <a:pt x="270" y="423"/>
                        <a:pt x="451" y="604"/>
                      </a:cubicBezTo>
                      <a:cubicBezTo>
                        <a:pt x="618" y="395"/>
                        <a:pt x="789" y="200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0"/>
                <p:cNvSpPr/>
                <p:nvPr/>
              </p:nvSpPr>
              <p:spPr>
                <a:xfrm flipH="1">
                  <a:off x="1638925" y="591736"/>
                  <a:ext cx="83783" cy="53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67" extrusionOk="0">
                      <a:moveTo>
                        <a:pt x="456" y="181"/>
                      </a:moveTo>
                      <a:cubicBezTo>
                        <a:pt x="512" y="279"/>
                        <a:pt x="576" y="367"/>
                        <a:pt x="641" y="455"/>
                      </a:cubicBezTo>
                      <a:lnTo>
                        <a:pt x="182" y="455"/>
                      </a:lnTo>
                      <a:lnTo>
                        <a:pt x="182" y="450"/>
                      </a:lnTo>
                      <a:cubicBezTo>
                        <a:pt x="210" y="409"/>
                        <a:pt x="247" y="376"/>
                        <a:pt x="293" y="334"/>
                      </a:cubicBezTo>
                      <a:cubicBezTo>
                        <a:pt x="344" y="283"/>
                        <a:pt x="400" y="232"/>
                        <a:pt x="456" y="181"/>
                      </a:cubicBezTo>
                      <a:close/>
                      <a:moveTo>
                        <a:pt x="479" y="0"/>
                      </a:moveTo>
                      <a:cubicBezTo>
                        <a:pt x="391" y="79"/>
                        <a:pt x="303" y="167"/>
                        <a:pt x="210" y="246"/>
                      </a:cubicBezTo>
                      <a:cubicBezTo>
                        <a:pt x="112" y="339"/>
                        <a:pt x="29" y="432"/>
                        <a:pt x="1" y="566"/>
                      </a:cubicBezTo>
                      <a:lnTo>
                        <a:pt x="887" y="566"/>
                      </a:lnTo>
                      <a:cubicBezTo>
                        <a:pt x="734" y="395"/>
                        <a:pt x="595" y="200"/>
                        <a:pt x="4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50"/>
                <p:cNvSpPr/>
                <p:nvPr/>
              </p:nvSpPr>
              <p:spPr>
                <a:xfrm flipH="1">
                  <a:off x="1689685" y="583811"/>
                  <a:ext cx="74631" cy="4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488" extrusionOk="0">
                      <a:moveTo>
                        <a:pt x="502" y="121"/>
                      </a:moveTo>
                      <a:cubicBezTo>
                        <a:pt x="474" y="144"/>
                        <a:pt x="442" y="168"/>
                        <a:pt x="419" y="200"/>
                      </a:cubicBezTo>
                      <a:cubicBezTo>
                        <a:pt x="391" y="228"/>
                        <a:pt x="368" y="256"/>
                        <a:pt x="344" y="284"/>
                      </a:cubicBezTo>
                      <a:lnTo>
                        <a:pt x="233" y="121"/>
                      </a:lnTo>
                      <a:close/>
                      <a:moveTo>
                        <a:pt x="1" y="1"/>
                      </a:moveTo>
                      <a:cubicBezTo>
                        <a:pt x="112" y="163"/>
                        <a:pt x="228" y="325"/>
                        <a:pt x="340" y="488"/>
                      </a:cubicBezTo>
                      <a:cubicBezTo>
                        <a:pt x="382" y="409"/>
                        <a:pt x="433" y="335"/>
                        <a:pt x="498" y="274"/>
                      </a:cubicBezTo>
                      <a:cubicBezTo>
                        <a:pt x="595" y="182"/>
                        <a:pt x="693" y="93"/>
                        <a:pt x="7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50"/>
                <p:cNvSpPr/>
                <p:nvPr/>
              </p:nvSpPr>
              <p:spPr>
                <a:xfrm flipH="1">
                  <a:off x="1532970" y="558807"/>
                  <a:ext cx="281635" cy="111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5" h="1185" extrusionOk="0">
                      <a:moveTo>
                        <a:pt x="2757" y="122"/>
                      </a:moveTo>
                      <a:cubicBezTo>
                        <a:pt x="2850" y="122"/>
                        <a:pt x="2850" y="266"/>
                        <a:pt x="2757" y="266"/>
                      </a:cubicBezTo>
                      <a:lnTo>
                        <a:pt x="2730" y="266"/>
                      </a:lnTo>
                      <a:cubicBezTo>
                        <a:pt x="2730" y="284"/>
                        <a:pt x="2725" y="293"/>
                        <a:pt x="2711" y="307"/>
                      </a:cubicBezTo>
                      <a:cubicBezTo>
                        <a:pt x="2525" y="502"/>
                        <a:pt x="2354" y="707"/>
                        <a:pt x="2182" y="915"/>
                      </a:cubicBezTo>
                      <a:lnTo>
                        <a:pt x="2790" y="915"/>
                      </a:lnTo>
                      <a:cubicBezTo>
                        <a:pt x="2878" y="915"/>
                        <a:pt x="2878" y="1059"/>
                        <a:pt x="2785" y="1059"/>
                      </a:cubicBezTo>
                      <a:lnTo>
                        <a:pt x="177" y="1059"/>
                      </a:lnTo>
                      <a:cubicBezTo>
                        <a:pt x="84" y="1059"/>
                        <a:pt x="84" y="915"/>
                        <a:pt x="177" y="915"/>
                      </a:cubicBezTo>
                      <a:lnTo>
                        <a:pt x="812" y="915"/>
                      </a:lnTo>
                      <a:cubicBezTo>
                        <a:pt x="673" y="711"/>
                        <a:pt x="534" y="512"/>
                        <a:pt x="390" y="307"/>
                      </a:cubicBezTo>
                      <a:cubicBezTo>
                        <a:pt x="381" y="293"/>
                        <a:pt x="381" y="279"/>
                        <a:pt x="381" y="266"/>
                      </a:cubicBezTo>
                      <a:lnTo>
                        <a:pt x="209" y="266"/>
                      </a:lnTo>
                      <a:cubicBezTo>
                        <a:pt x="116" y="266"/>
                        <a:pt x="116" y="122"/>
                        <a:pt x="209" y="122"/>
                      </a:cubicBezTo>
                      <a:close/>
                      <a:moveTo>
                        <a:pt x="218" y="1"/>
                      </a:moveTo>
                      <a:cubicBezTo>
                        <a:pt x="112" y="1"/>
                        <a:pt x="33" y="80"/>
                        <a:pt x="33" y="191"/>
                      </a:cubicBezTo>
                      <a:cubicBezTo>
                        <a:pt x="33" y="238"/>
                        <a:pt x="47" y="284"/>
                        <a:pt x="79" y="317"/>
                      </a:cubicBezTo>
                      <a:cubicBezTo>
                        <a:pt x="112" y="358"/>
                        <a:pt x="163" y="382"/>
                        <a:pt x="218" y="382"/>
                      </a:cubicBezTo>
                      <a:lnTo>
                        <a:pt x="311" y="382"/>
                      </a:lnTo>
                      <a:lnTo>
                        <a:pt x="362" y="451"/>
                      </a:lnTo>
                      <a:lnTo>
                        <a:pt x="599" y="799"/>
                      </a:lnTo>
                      <a:lnTo>
                        <a:pt x="186" y="799"/>
                      </a:lnTo>
                      <a:cubicBezTo>
                        <a:pt x="84" y="799"/>
                        <a:pt x="0" y="878"/>
                        <a:pt x="0" y="990"/>
                      </a:cubicBezTo>
                      <a:cubicBezTo>
                        <a:pt x="0" y="1101"/>
                        <a:pt x="84" y="1185"/>
                        <a:pt x="186" y="1185"/>
                      </a:cubicBezTo>
                      <a:lnTo>
                        <a:pt x="2799" y="1185"/>
                      </a:lnTo>
                      <a:cubicBezTo>
                        <a:pt x="2901" y="1185"/>
                        <a:pt x="2985" y="1101"/>
                        <a:pt x="2985" y="990"/>
                      </a:cubicBezTo>
                      <a:cubicBezTo>
                        <a:pt x="2985" y="943"/>
                        <a:pt x="2966" y="897"/>
                        <a:pt x="2938" y="864"/>
                      </a:cubicBezTo>
                      <a:cubicBezTo>
                        <a:pt x="2892" y="823"/>
                        <a:pt x="2846" y="799"/>
                        <a:pt x="2785" y="799"/>
                      </a:cubicBezTo>
                      <a:lnTo>
                        <a:pt x="2428" y="799"/>
                      </a:lnTo>
                      <a:cubicBezTo>
                        <a:pt x="2548" y="660"/>
                        <a:pt x="2669" y="521"/>
                        <a:pt x="2795" y="386"/>
                      </a:cubicBezTo>
                      <a:lnTo>
                        <a:pt x="2804" y="377"/>
                      </a:lnTo>
                      <a:cubicBezTo>
                        <a:pt x="2887" y="358"/>
                        <a:pt x="2948" y="284"/>
                        <a:pt x="2948" y="191"/>
                      </a:cubicBezTo>
                      <a:cubicBezTo>
                        <a:pt x="2948" y="145"/>
                        <a:pt x="2934" y="98"/>
                        <a:pt x="2901" y="61"/>
                      </a:cubicBezTo>
                      <a:cubicBezTo>
                        <a:pt x="2869" y="24"/>
                        <a:pt x="2818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50"/>
                <p:cNvSpPr/>
                <p:nvPr/>
              </p:nvSpPr>
              <p:spPr>
                <a:xfrm flipH="1">
                  <a:off x="3256284" y="611362"/>
                  <a:ext cx="80292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846" extrusionOk="0">
                      <a:moveTo>
                        <a:pt x="428" y="112"/>
                      </a:moveTo>
                      <a:cubicBezTo>
                        <a:pt x="595" y="112"/>
                        <a:pt x="734" y="252"/>
                        <a:pt x="734" y="423"/>
                      </a:cubicBezTo>
                      <a:cubicBezTo>
                        <a:pt x="734" y="591"/>
                        <a:pt x="600" y="730"/>
                        <a:pt x="428" y="730"/>
                      </a:cubicBezTo>
                      <a:cubicBezTo>
                        <a:pt x="256" y="730"/>
                        <a:pt x="117" y="591"/>
                        <a:pt x="117" y="423"/>
                      </a:cubicBezTo>
                      <a:cubicBezTo>
                        <a:pt x="117" y="256"/>
                        <a:pt x="256" y="112"/>
                        <a:pt x="428" y="112"/>
                      </a:cubicBezTo>
                      <a:close/>
                      <a:moveTo>
                        <a:pt x="428" y="1"/>
                      </a:moveTo>
                      <a:cubicBezTo>
                        <a:pt x="196" y="1"/>
                        <a:pt x="1" y="191"/>
                        <a:pt x="1" y="423"/>
                      </a:cubicBezTo>
                      <a:cubicBezTo>
                        <a:pt x="1" y="655"/>
                        <a:pt x="196" y="846"/>
                        <a:pt x="428" y="846"/>
                      </a:cubicBezTo>
                      <a:cubicBezTo>
                        <a:pt x="660" y="846"/>
                        <a:pt x="850" y="655"/>
                        <a:pt x="850" y="423"/>
                      </a:cubicBezTo>
                      <a:cubicBezTo>
                        <a:pt x="850" y="191"/>
                        <a:pt x="665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50"/>
                <p:cNvSpPr/>
                <p:nvPr/>
              </p:nvSpPr>
              <p:spPr>
                <a:xfrm flipH="1">
                  <a:off x="3302327" y="537389"/>
                  <a:ext cx="80197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846" extrusionOk="0">
                      <a:moveTo>
                        <a:pt x="427" y="117"/>
                      </a:moveTo>
                      <a:cubicBezTo>
                        <a:pt x="595" y="117"/>
                        <a:pt x="734" y="256"/>
                        <a:pt x="734" y="423"/>
                      </a:cubicBezTo>
                      <a:cubicBezTo>
                        <a:pt x="734" y="590"/>
                        <a:pt x="599" y="729"/>
                        <a:pt x="427" y="729"/>
                      </a:cubicBezTo>
                      <a:cubicBezTo>
                        <a:pt x="256" y="729"/>
                        <a:pt x="116" y="590"/>
                        <a:pt x="116" y="423"/>
                      </a:cubicBezTo>
                      <a:cubicBezTo>
                        <a:pt x="116" y="256"/>
                        <a:pt x="256" y="117"/>
                        <a:pt x="427" y="117"/>
                      </a:cubicBezTo>
                      <a:close/>
                      <a:moveTo>
                        <a:pt x="427" y="1"/>
                      </a:moveTo>
                      <a:cubicBezTo>
                        <a:pt x="195" y="1"/>
                        <a:pt x="0" y="191"/>
                        <a:pt x="0" y="423"/>
                      </a:cubicBezTo>
                      <a:cubicBezTo>
                        <a:pt x="0" y="655"/>
                        <a:pt x="195" y="845"/>
                        <a:pt x="427" y="845"/>
                      </a:cubicBezTo>
                      <a:cubicBezTo>
                        <a:pt x="660" y="845"/>
                        <a:pt x="850" y="655"/>
                        <a:pt x="850" y="423"/>
                      </a:cubicBezTo>
                      <a:cubicBezTo>
                        <a:pt x="850" y="191"/>
                        <a:pt x="660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50"/>
                <p:cNvSpPr/>
                <p:nvPr/>
              </p:nvSpPr>
              <p:spPr>
                <a:xfrm flipH="1">
                  <a:off x="3352616" y="611362"/>
                  <a:ext cx="80292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846" extrusionOk="0">
                      <a:moveTo>
                        <a:pt x="428" y="112"/>
                      </a:moveTo>
                      <a:cubicBezTo>
                        <a:pt x="595" y="112"/>
                        <a:pt x="734" y="252"/>
                        <a:pt x="734" y="423"/>
                      </a:cubicBezTo>
                      <a:cubicBezTo>
                        <a:pt x="734" y="591"/>
                        <a:pt x="595" y="730"/>
                        <a:pt x="428" y="730"/>
                      </a:cubicBezTo>
                      <a:cubicBezTo>
                        <a:pt x="256" y="730"/>
                        <a:pt x="117" y="591"/>
                        <a:pt x="117" y="423"/>
                      </a:cubicBezTo>
                      <a:cubicBezTo>
                        <a:pt x="117" y="256"/>
                        <a:pt x="256" y="112"/>
                        <a:pt x="428" y="112"/>
                      </a:cubicBezTo>
                      <a:close/>
                      <a:moveTo>
                        <a:pt x="428" y="1"/>
                      </a:moveTo>
                      <a:cubicBezTo>
                        <a:pt x="196" y="1"/>
                        <a:pt x="1" y="191"/>
                        <a:pt x="1" y="423"/>
                      </a:cubicBezTo>
                      <a:cubicBezTo>
                        <a:pt x="1" y="655"/>
                        <a:pt x="196" y="846"/>
                        <a:pt x="428" y="846"/>
                      </a:cubicBezTo>
                      <a:cubicBezTo>
                        <a:pt x="660" y="846"/>
                        <a:pt x="850" y="655"/>
                        <a:pt x="850" y="423"/>
                      </a:cubicBezTo>
                      <a:cubicBezTo>
                        <a:pt x="850" y="191"/>
                        <a:pt x="660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50"/>
                <p:cNvSpPr/>
                <p:nvPr/>
              </p:nvSpPr>
              <p:spPr>
                <a:xfrm flipH="1">
                  <a:off x="889121" y="549183"/>
                  <a:ext cx="161244" cy="128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366" extrusionOk="0">
                      <a:moveTo>
                        <a:pt x="863" y="131"/>
                      </a:moveTo>
                      <a:cubicBezTo>
                        <a:pt x="882" y="131"/>
                        <a:pt x="901" y="135"/>
                        <a:pt x="905" y="154"/>
                      </a:cubicBezTo>
                      <a:cubicBezTo>
                        <a:pt x="1082" y="525"/>
                        <a:pt x="1383" y="813"/>
                        <a:pt x="1560" y="1175"/>
                      </a:cubicBezTo>
                      <a:cubicBezTo>
                        <a:pt x="1588" y="1198"/>
                        <a:pt x="1569" y="1240"/>
                        <a:pt x="1527" y="1240"/>
                      </a:cubicBezTo>
                      <a:cubicBezTo>
                        <a:pt x="1072" y="1226"/>
                        <a:pt x="627" y="1208"/>
                        <a:pt x="176" y="1198"/>
                      </a:cubicBezTo>
                      <a:cubicBezTo>
                        <a:pt x="158" y="1198"/>
                        <a:pt x="144" y="1194"/>
                        <a:pt x="139" y="1180"/>
                      </a:cubicBezTo>
                      <a:cubicBezTo>
                        <a:pt x="130" y="1171"/>
                        <a:pt x="121" y="1147"/>
                        <a:pt x="135" y="1129"/>
                      </a:cubicBezTo>
                      <a:cubicBezTo>
                        <a:pt x="344" y="781"/>
                        <a:pt x="576" y="456"/>
                        <a:pt x="831" y="140"/>
                      </a:cubicBezTo>
                      <a:cubicBezTo>
                        <a:pt x="836" y="131"/>
                        <a:pt x="854" y="131"/>
                        <a:pt x="863" y="131"/>
                      </a:cubicBezTo>
                      <a:close/>
                      <a:moveTo>
                        <a:pt x="868" y="1"/>
                      </a:moveTo>
                      <a:cubicBezTo>
                        <a:pt x="822" y="1"/>
                        <a:pt x="775" y="24"/>
                        <a:pt x="743" y="61"/>
                      </a:cubicBezTo>
                      <a:cubicBezTo>
                        <a:pt x="474" y="395"/>
                        <a:pt x="241" y="730"/>
                        <a:pt x="37" y="1064"/>
                      </a:cubicBezTo>
                      <a:lnTo>
                        <a:pt x="37" y="1068"/>
                      </a:lnTo>
                      <a:cubicBezTo>
                        <a:pt x="0" y="1133"/>
                        <a:pt x="9" y="1203"/>
                        <a:pt x="56" y="1263"/>
                      </a:cubicBezTo>
                      <a:cubicBezTo>
                        <a:pt x="84" y="1296"/>
                        <a:pt x="130" y="1319"/>
                        <a:pt x="176" y="1319"/>
                      </a:cubicBezTo>
                      <a:lnTo>
                        <a:pt x="1416" y="1361"/>
                      </a:lnTo>
                      <a:lnTo>
                        <a:pt x="1527" y="1366"/>
                      </a:lnTo>
                      <a:lnTo>
                        <a:pt x="1532" y="1366"/>
                      </a:lnTo>
                      <a:cubicBezTo>
                        <a:pt x="1592" y="1366"/>
                        <a:pt x="1643" y="1338"/>
                        <a:pt x="1671" y="1291"/>
                      </a:cubicBezTo>
                      <a:cubicBezTo>
                        <a:pt x="1704" y="1240"/>
                        <a:pt x="1708" y="1180"/>
                        <a:pt x="1680" y="1129"/>
                      </a:cubicBezTo>
                      <a:cubicBezTo>
                        <a:pt x="1578" y="929"/>
                        <a:pt x="1462" y="767"/>
                        <a:pt x="1346" y="614"/>
                      </a:cubicBezTo>
                      <a:cubicBezTo>
                        <a:pt x="1221" y="437"/>
                        <a:pt x="1105" y="275"/>
                        <a:pt x="1017" y="94"/>
                      </a:cubicBezTo>
                      <a:cubicBezTo>
                        <a:pt x="993" y="38"/>
                        <a:pt x="93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50"/>
                <p:cNvSpPr/>
                <p:nvPr/>
              </p:nvSpPr>
              <p:spPr>
                <a:xfrm flipH="1">
                  <a:off x="914501" y="573338"/>
                  <a:ext cx="111333" cy="8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883" extrusionOk="0">
                      <a:moveTo>
                        <a:pt x="585" y="209"/>
                      </a:moveTo>
                      <a:cubicBezTo>
                        <a:pt x="655" y="325"/>
                        <a:pt x="733" y="436"/>
                        <a:pt x="817" y="548"/>
                      </a:cubicBezTo>
                      <a:cubicBezTo>
                        <a:pt x="873" y="618"/>
                        <a:pt x="924" y="687"/>
                        <a:pt x="970" y="761"/>
                      </a:cubicBezTo>
                      <a:lnTo>
                        <a:pt x="613" y="752"/>
                      </a:lnTo>
                      <a:lnTo>
                        <a:pt x="214" y="738"/>
                      </a:lnTo>
                      <a:cubicBezTo>
                        <a:pt x="330" y="557"/>
                        <a:pt x="450" y="385"/>
                        <a:pt x="585" y="209"/>
                      </a:cubicBezTo>
                      <a:close/>
                      <a:moveTo>
                        <a:pt x="594" y="0"/>
                      </a:moveTo>
                      <a:cubicBezTo>
                        <a:pt x="385" y="274"/>
                        <a:pt x="190" y="553"/>
                        <a:pt x="0" y="850"/>
                      </a:cubicBezTo>
                      <a:cubicBezTo>
                        <a:pt x="399" y="859"/>
                        <a:pt x="794" y="873"/>
                        <a:pt x="1179" y="882"/>
                      </a:cubicBezTo>
                      <a:cubicBezTo>
                        <a:pt x="1007" y="576"/>
                        <a:pt x="757" y="316"/>
                        <a:pt x="5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50"/>
                <p:cNvSpPr/>
                <p:nvPr/>
              </p:nvSpPr>
              <p:spPr>
                <a:xfrm flipH="1">
                  <a:off x="787977" y="547013"/>
                  <a:ext cx="160395" cy="12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347" extrusionOk="0">
                      <a:moveTo>
                        <a:pt x="186" y="117"/>
                      </a:moveTo>
                      <a:cubicBezTo>
                        <a:pt x="632" y="131"/>
                        <a:pt x="1087" y="149"/>
                        <a:pt x="1532" y="158"/>
                      </a:cubicBezTo>
                      <a:cubicBezTo>
                        <a:pt x="1551" y="158"/>
                        <a:pt x="1560" y="163"/>
                        <a:pt x="1565" y="177"/>
                      </a:cubicBezTo>
                      <a:cubicBezTo>
                        <a:pt x="1579" y="191"/>
                        <a:pt x="1583" y="219"/>
                        <a:pt x="1574" y="233"/>
                      </a:cubicBezTo>
                      <a:cubicBezTo>
                        <a:pt x="1365" y="590"/>
                        <a:pt x="1133" y="915"/>
                        <a:pt x="878" y="1226"/>
                      </a:cubicBezTo>
                      <a:cubicBezTo>
                        <a:pt x="869" y="1240"/>
                        <a:pt x="855" y="1240"/>
                        <a:pt x="841" y="1240"/>
                      </a:cubicBezTo>
                      <a:cubicBezTo>
                        <a:pt x="822" y="1240"/>
                        <a:pt x="804" y="1231"/>
                        <a:pt x="799" y="1217"/>
                      </a:cubicBezTo>
                      <a:cubicBezTo>
                        <a:pt x="627" y="845"/>
                        <a:pt x="326" y="553"/>
                        <a:pt x="145" y="196"/>
                      </a:cubicBezTo>
                      <a:cubicBezTo>
                        <a:pt x="126" y="163"/>
                        <a:pt x="145" y="117"/>
                        <a:pt x="186" y="117"/>
                      </a:cubicBezTo>
                      <a:close/>
                      <a:moveTo>
                        <a:pt x="172" y="1"/>
                      </a:moveTo>
                      <a:cubicBezTo>
                        <a:pt x="117" y="1"/>
                        <a:pt x="66" y="28"/>
                        <a:pt x="33" y="75"/>
                      </a:cubicBezTo>
                      <a:cubicBezTo>
                        <a:pt x="5" y="131"/>
                        <a:pt x="1" y="186"/>
                        <a:pt x="28" y="242"/>
                      </a:cubicBezTo>
                      <a:cubicBezTo>
                        <a:pt x="121" y="418"/>
                        <a:pt x="237" y="581"/>
                        <a:pt x="353" y="739"/>
                      </a:cubicBezTo>
                      <a:cubicBezTo>
                        <a:pt x="483" y="915"/>
                        <a:pt x="599" y="1078"/>
                        <a:pt x="683" y="1254"/>
                      </a:cubicBezTo>
                      <a:cubicBezTo>
                        <a:pt x="706" y="1314"/>
                        <a:pt x="767" y="1347"/>
                        <a:pt x="836" y="1347"/>
                      </a:cubicBezTo>
                      <a:cubicBezTo>
                        <a:pt x="883" y="1347"/>
                        <a:pt x="929" y="1324"/>
                        <a:pt x="957" y="1291"/>
                      </a:cubicBezTo>
                      <a:cubicBezTo>
                        <a:pt x="1231" y="952"/>
                        <a:pt x="1463" y="623"/>
                        <a:pt x="1667" y="288"/>
                      </a:cubicBezTo>
                      <a:lnTo>
                        <a:pt x="1667" y="279"/>
                      </a:lnTo>
                      <a:cubicBezTo>
                        <a:pt x="1700" y="223"/>
                        <a:pt x="1695" y="145"/>
                        <a:pt x="1648" y="93"/>
                      </a:cubicBezTo>
                      <a:cubicBezTo>
                        <a:pt x="1625" y="70"/>
                        <a:pt x="1579" y="47"/>
                        <a:pt x="1532" y="47"/>
                      </a:cubicBezTo>
                      <a:lnTo>
                        <a:pt x="1421" y="4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50"/>
                <p:cNvSpPr/>
                <p:nvPr/>
              </p:nvSpPr>
              <p:spPr>
                <a:xfrm flipH="1">
                  <a:off x="812036" y="568054"/>
                  <a:ext cx="111333" cy="8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883" extrusionOk="0">
                      <a:moveTo>
                        <a:pt x="209" y="121"/>
                      </a:moveTo>
                      <a:lnTo>
                        <a:pt x="970" y="144"/>
                      </a:lnTo>
                      <a:cubicBezTo>
                        <a:pt x="854" y="316"/>
                        <a:pt x="734" y="497"/>
                        <a:pt x="599" y="674"/>
                      </a:cubicBezTo>
                      <a:cubicBezTo>
                        <a:pt x="529" y="557"/>
                        <a:pt x="446" y="446"/>
                        <a:pt x="367" y="335"/>
                      </a:cubicBezTo>
                      <a:cubicBezTo>
                        <a:pt x="316" y="260"/>
                        <a:pt x="260" y="191"/>
                        <a:pt x="209" y="121"/>
                      </a:cubicBez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72" y="307"/>
                        <a:pt x="418" y="567"/>
                        <a:pt x="580" y="882"/>
                      </a:cubicBezTo>
                      <a:cubicBezTo>
                        <a:pt x="799" y="609"/>
                        <a:pt x="998" y="330"/>
                        <a:pt x="1179" y="33"/>
                      </a:cubicBezTo>
                      <a:cubicBezTo>
                        <a:pt x="785" y="24"/>
                        <a:pt x="390" y="1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50"/>
                <p:cNvSpPr/>
                <p:nvPr/>
              </p:nvSpPr>
              <p:spPr>
                <a:xfrm flipH="1">
                  <a:off x="2489874" y="557958"/>
                  <a:ext cx="120579" cy="120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78" extrusionOk="0">
                      <a:moveTo>
                        <a:pt x="637" y="112"/>
                      </a:moveTo>
                      <a:cubicBezTo>
                        <a:pt x="920" y="112"/>
                        <a:pt x="1161" y="344"/>
                        <a:pt x="1161" y="637"/>
                      </a:cubicBezTo>
                      <a:cubicBezTo>
                        <a:pt x="1161" y="924"/>
                        <a:pt x="925" y="1157"/>
                        <a:pt x="637" y="1157"/>
                      </a:cubicBezTo>
                      <a:cubicBezTo>
                        <a:pt x="354" y="1157"/>
                        <a:pt x="117" y="924"/>
                        <a:pt x="117" y="637"/>
                      </a:cubicBezTo>
                      <a:cubicBezTo>
                        <a:pt x="117" y="349"/>
                        <a:pt x="349" y="112"/>
                        <a:pt x="637" y="112"/>
                      </a:cubicBezTo>
                      <a:close/>
                      <a:moveTo>
                        <a:pt x="637" y="1"/>
                      </a:moveTo>
                      <a:cubicBezTo>
                        <a:pt x="289" y="1"/>
                        <a:pt x="1" y="288"/>
                        <a:pt x="1" y="641"/>
                      </a:cubicBezTo>
                      <a:cubicBezTo>
                        <a:pt x="1" y="989"/>
                        <a:pt x="284" y="1277"/>
                        <a:pt x="637" y="1277"/>
                      </a:cubicBezTo>
                      <a:cubicBezTo>
                        <a:pt x="985" y="1273"/>
                        <a:pt x="1277" y="989"/>
                        <a:pt x="1277" y="641"/>
                      </a:cubicBezTo>
                      <a:cubicBezTo>
                        <a:pt x="1277" y="293"/>
                        <a:pt x="994" y="1"/>
                        <a:pt x="6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50"/>
                <p:cNvSpPr/>
                <p:nvPr/>
              </p:nvSpPr>
              <p:spPr>
                <a:xfrm flipH="1">
                  <a:off x="2451757" y="533049"/>
                  <a:ext cx="201154" cy="177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885" extrusionOk="0">
                      <a:moveTo>
                        <a:pt x="1082" y="116"/>
                      </a:moveTo>
                      <a:cubicBezTo>
                        <a:pt x="1519" y="116"/>
                        <a:pt x="1871" y="469"/>
                        <a:pt x="1871" y="905"/>
                      </a:cubicBezTo>
                      <a:cubicBezTo>
                        <a:pt x="1871" y="1230"/>
                        <a:pt x="1676" y="1509"/>
                        <a:pt x="1398" y="1629"/>
                      </a:cubicBezTo>
                      <a:lnTo>
                        <a:pt x="1941" y="1629"/>
                      </a:lnTo>
                      <a:cubicBezTo>
                        <a:pt x="2038" y="1629"/>
                        <a:pt x="2038" y="1769"/>
                        <a:pt x="1946" y="1769"/>
                      </a:cubicBezTo>
                      <a:lnTo>
                        <a:pt x="177" y="1769"/>
                      </a:lnTo>
                      <a:cubicBezTo>
                        <a:pt x="89" y="1769"/>
                        <a:pt x="89" y="1629"/>
                        <a:pt x="177" y="1629"/>
                      </a:cubicBezTo>
                      <a:lnTo>
                        <a:pt x="767" y="1629"/>
                      </a:lnTo>
                      <a:cubicBezTo>
                        <a:pt x="488" y="1509"/>
                        <a:pt x="293" y="1230"/>
                        <a:pt x="293" y="905"/>
                      </a:cubicBezTo>
                      <a:cubicBezTo>
                        <a:pt x="293" y="469"/>
                        <a:pt x="646" y="116"/>
                        <a:pt x="1082" y="116"/>
                      </a:cubicBezTo>
                      <a:close/>
                      <a:moveTo>
                        <a:pt x="1087" y="0"/>
                      </a:moveTo>
                      <a:cubicBezTo>
                        <a:pt x="590" y="0"/>
                        <a:pt x="182" y="404"/>
                        <a:pt x="182" y="905"/>
                      </a:cubicBezTo>
                      <a:cubicBezTo>
                        <a:pt x="182" y="1137"/>
                        <a:pt x="270" y="1351"/>
                        <a:pt x="418" y="1513"/>
                      </a:cubicBezTo>
                      <a:lnTo>
                        <a:pt x="182" y="1513"/>
                      </a:lnTo>
                      <a:cubicBezTo>
                        <a:pt x="80" y="1513"/>
                        <a:pt x="1" y="1597"/>
                        <a:pt x="1" y="1699"/>
                      </a:cubicBezTo>
                      <a:cubicBezTo>
                        <a:pt x="1" y="1806"/>
                        <a:pt x="84" y="1885"/>
                        <a:pt x="182" y="1885"/>
                      </a:cubicBezTo>
                      <a:lnTo>
                        <a:pt x="1950" y="1885"/>
                      </a:lnTo>
                      <a:cubicBezTo>
                        <a:pt x="2057" y="1885"/>
                        <a:pt x="2131" y="1806"/>
                        <a:pt x="2131" y="1699"/>
                      </a:cubicBezTo>
                      <a:cubicBezTo>
                        <a:pt x="2131" y="1653"/>
                        <a:pt x="2113" y="1611"/>
                        <a:pt x="2085" y="1578"/>
                      </a:cubicBezTo>
                      <a:cubicBezTo>
                        <a:pt x="2052" y="1537"/>
                        <a:pt x="2006" y="1513"/>
                        <a:pt x="1946" y="1513"/>
                      </a:cubicBezTo>
                      <a:lnTo>
                        <a:pt x="1755" y="1513"/>
                      </a:lnTo>
                      <a:cubicBezTo>
                        <a:pt x="1908" y="1351"/>
                        <a:pt x="1992" y="1137"/>
                        <a:pt x="1992" y="905"/>
                      </a:cubicBezTo>
                      <a:cubicBezTo>
                        <a:pt x="1992" y="404"/>
                        <a:pt x="1588" y="0"/>
                        <a:pt x="10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50"/>
                <p:cNvSpPr/>
                <p:nvPr/>
              </p:nvSpPr>
              <p:spPr>
                <a:xfrm flipH="1">
                  <a:off x="1176426" y="601738"/>
                  <a:ext cx="69347" cy="4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507" extrusionOk="0">
                      <a:moveTo>
                        <a:pt x="237" y="219"/>
                      </a:moveTo>
                      <a:cubicBezTo>
                        <a:pt x="284" y="242"/>
                        <a:pt x="330" y="270"/>
                        <a:pt x="377" y="298"/>
                      </a:cubicBezTo>
                      <a:cubicBezTo>
                        <a:pt x="386" y="303"/>
                        <a:pt x="395" y="307"/>
                        <a:pt x="400" y="307"/>
                      </a:cubicBezTo>
                      <a:cubicBezTo>
                        <a:pt x="344" y="321"/>
                        <a:pt x="284" y="335"/>
                        <a:pt x="233" y="344"/>
                      </a:cubicBezTo>
                      <a:cubicBezTo>
                        <a:pt x="237" y="317"/>
                        <a:pt x="237" y="289"/>
                        <a:pt x="237" y="256"/>
                      </a:cubicBezTo>
                      <a:lnTo>
                        <a:pt x="237" y="219"/>
                      </a:lnTo>
                      <a:close/>
                      <a:moveTo>
                        <a:pt x="1" y="1"/>
                      </a:moveTo>
                      <a:cubicBezTo>
                        <a:pt x="75" y="66"/>
                        <a:pt x="121" y="159"/>
                        <a:pt x="121" y="261"/>
                      </a:cubicBezTo>
                      <a:cubicBezTo>
                        <a:pt x="121" y="363"/>
                        <a:pt x="84" y="442"/>
                        <a:pt x="19" y="507"/>
                      </a:cubicBezTo>
                      <a:cubicBezTo>
                        <a:pt x="24" y="507"/>
                        <a:pt x="29" y="507"/>
                        <a:pt x="42" y="502"/>
                      </a:cubicBezTo>
                      <a:cubicBezTo>
                        <a:pt x="275" y="460"/>
                        <a:pt x="507" y="409"/>
                        <a:pt x="734" y="349"/>
                      </a:cubicBezTo>
                      <a:cubicBezTo>
                        <a:pt x="688" y="330"/>
                        <a:pt x="632" y="307"/>
                        <a:pt x="586" y="279"/>
                      </a:cubicBezTo>
                      <a:cubicBezTo>
                        <a:pt x="409" y="182"/>
                        <a:pt x="237" y="61"/>
                        <a:pt x="38" y="10"/>
                      </a:cubicBezTo>
                      <a:cubicBezTo>
                        <a:pt x="24" y="10"/>
                        <a:pt x="15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50"/>
                <p:cNvSpPr/>
                <p:nvPr/>
              </p:nvSpPr>
              <p:spPr>
                <a:xfrm flipH="1">
                  <a:off x="1112081" y="572866"/>
                  <a:ext cx="359190" cy="18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7" h="1964" extrusionOk="0">
                      <a:moveTo>
                        <a:pt x="2182" y="121"/>
                      </a:moveTo>
                      <a:cubicBezTo>
                        <a:pt x="2284" y="121"/>
                        <a:pt x="2386" y="135"/>
                        <a:pt x="2484" y="163"/>
                      </a:cubicBezTo>
                      <a:cubicBezTo>
                        <a:pt x="2804" y="256"/>
                        <a:pt x="3106" y="571"/>
                        <a:pt x="3444" y="571"/>
                      </a:cubicBezTo>
                      <a:cubicBezTo>
                        <a:pt x="3491" y="571"/>
                        <a:pt x="3547" y="562"/>
                        <a:pt x="3598" y="548"/>
                      </a:cubicBezTo>
                      <a:cubicBezTo>
                        <a:pt x="3602" y="548"/>
                        <a:pt x="3616" y="539"/>
                        <a:pt x="3621" y="539"/>
                      </a:cubicBezTo>
                      <a:cubicBezTo>
                        <a:pt x="3709" y="539"/>
                        <a:pt x="3737" y="674"/>
                        <a:pt x="3644" y="701"/>
                      </a:cubicBezTo>
                      <a:cubicBezTo>
                        <a:pt x="3588" y="720"/>
                        <a:pt x="3533" y="725"/>
                        <a:pt x="3477" y="725"/>
                      </a:cubicBezTo>
                      <a:cubicBezTo>
                        <a:pt x="3129" y="817"/>
                        <a:pt x="2781" y="910"/>
                        <a:pt x="2428" y="961"/>
                      </a:cubicBezTo>
                      <a:cubicBezTo>
                        <a:pt x="2442" y="1207"/>
                        <a:pt x="2502" y="1444"/>
                        <a:pt x="2590" y="1667"/>
                      </a:cubicBezTo>
                      <a:cubicBezTo>
                        <a:pt x="2604" y="1709"/>
                        <a:pt x="2572" y="1755"/>
                        <a:pt x="2530" y="1764"/>
                      </a:cubicBezTo>
                      <a:cubicBezTo>
                        <a:pt x="2525" y="1764"/>
                        <a:pt x="2521" y="1769"/>
                        <a:pt x="2507" y="1769"/>
                      </a:cubicBezTo>
                      <a:cubicBezTo>
                        <a:pt x="2474" y="1769"/>
                        <a:pt x="2442" y="1746"/>
                        <a:pt x="2432" y="1713"/>
                      </a:cubicBezTo>
                      <a:cubicBezTo>
                        <a:pt x="2349" y="1504"/>
                        <a:pt x="2298" y="1277"/>
                        <a:pt x="2275" y="1059"/>
                      </a:cubicBezTo>
                      <a:cubicBezTo>
                        <a:pt x="2186" y="1296"/>
                        <a:pt x="1978" y="1477"/>
                        <a:pt x="1764" y="1597"/>
                      </a:cubicBezTo>
                      <a:cubicBezTo>
                        <a:pt x="1509" y="1741"/>
                        <a:pt x="1221" y="1829"/>
                        <a:pt x="924" y="1839"/>
                      </a:cubicBezTo>
                      <a:lnTo>
                        <a:pt x="882" y="1839"/>
                      </a:lnTo>
                      <a:cubicBezTo>
                        <a:pt x="766" y="1839"/>
                        <a:pt x="650" y="1815"/>
                        <a:pt x="557" y="1741"/>
                      </a:cubicBezTo>
                      <a:cubicBezTo>
                        <a:pt x="460" y="1662"/>
                        <a:pt x="399" y="1528"/>
                        <a:pt x="423" y="1398"/>
                      </a:cubicBezTo>
                      <a:cubicBezTo>
                        <a:pt x="455" y="1249"/>
                        <a:pt x="585" y="1161"/>
                        <a:pt x="715" y="1161"/>
                      </a:cubicBezTo>
                      <a:cubicBezTo>
                        <a:pt x="808" y="1161"/>
                        <a:pt x="901" y="1207"/>
                        <a:pt x="952" y="1314"/>
                      </a:cubicBezTo>
                      <a:cubicBezTo>
                        <a:pt x="1003" y="1416"/>
                        <a:pt x="980" y="1560"/>
                        <a:pt x="859" y="1607"/>
                      </a:cubicBezTo>
                      <a:cubicBezTo>
                        <a:pt x="840" y="1616"/>
                        <a:pt x="826" y="1621"/>
                        <a:pt x="808" y="1621"/>
                      </a:cubicBezTo>
                      <a:cubicBezTo>
                        <a:pt x="710" y="1621"/>
                        <a:pt x="627" y="1514"/>
                        <a:pt x="687" y="1416"/>
                      </a:cubicBezTo>
                      <a:cubicBezTo>
                        <a:pt x="701" y="1388"/>
                        <a:pt x="724" y="1374"/>
                        <a:pt x="748" y="1374"/>
                      </a:cubicBezTo>
                      <a:cubicBezTo>
                        <a:pt x="771" y="1374"/>
                        <a:pt x="794" y="1388"/>
                        <a:pt x="813" y="1407"/>
                      </a:cubicBezTo>
                      <a:cubicBezTo>
                        <a:pt x="813" y="1398"/>
                        <a:pt x="813" y="1393"/>
                        <a:pt x="808" y="1388"/>
                      </a:cubicBezTo>
                      <a:cubicBezTo>
                        <a:pt x="794" y="1351"/>
                        <a:pt x="761" y="1323"/>
                        <a:pt x="724" y="1319"/>
                      </a:cubicBezTo>
                      <a:lnTo>
                        <a:pt x="710" y="1319"/>
                      </a:lnTo>
                      <a:cubicBezTo>
                        <a:pt x="622" y="1319"/>
                        <a:pt x="562" y="1421"/>
                        <a:pt x="580" y="1500"/>
                      </a:cubicBezTo>
                      <a:cubicBezTo>
                        <a:pt x="608" y="1639"/>
                        <a:pt x="743" y="1676"/>
                        <a:pt x="882" y="1676"/>
                      </a:cubicBezTo>
                      <a:cubicBezTo>
                        <a:pt x="980" y="1676"/>
                        <a:pt x="1082" y="1662"/>
                        <a:pt x="1151" y="1648"/>
                      </a:cubicBezTo>
                      <a:cubicBezTo>
                        <a:pt x="1509" y="1579"/>
                        <a:pt x="1987" y="1370"/>
                        <a:pt x="2117" y="999"/>
                      </a:cubicBezTo>
                      <a:lnTo>
                        <a:pt x="2038" y="999"/>
                      </a:lnTo>
                      <a:cubicBezTo>
                        <a:pt x="1978" y="999"/>
                        <a:pt x="1913" y="994"/>
                        <a:pt x="1857" y="989"/>
                      </a:cubicBezTo>
                      <a:cubicBezTo>
                        <a:pt x="1741" y="971"/>
                        <a:pt x="1629" y="929"/>
                        <a:pt x="1518" y="887"/>
                      </a:cubicBezTo>
                      <a:cubicBezTo>
                        <a:pt x="1096" y="720"/>
                        <a:pt x="655" y="632"/>
                        <a:pt x="195" y="595"/>
                      </a:cubicBezTo>
                      <a:cubicBezTo>
                        <a:pt x="98" y="581"/>
                        <a:pt x="93" y="432"/>
                        <a:pt x="191" y="432"/>
                      </a:cubicBezTo>
                      <a:lnTo>
                        <a:pt x="195" y="432"/>
                      </a:lnTo>
                      <a:cubicBezTo>
                        <a:pt x="251" y="437"/>
                        <a:pt x="302" y="437"/>
                        <a:pt x="353" y="437"/>
                      </a:cubicBezTo>
                      <a:cubicBezTo>
                        <a:pt x="562" y="437"/>
                        <a:pt x="766" y="400"/>
                        <a:pt x="975" y="349"/>
                      </a:cubicBezTo>
                      <a:cubicBezTo>
                        <a:pt x="1216" y="284"/>
                        <a:pt x="1458" y="228"/>
                        <a:pt x="1699" y="182"/>
                      </a:cubicBezTo>
                      <a:cubicBezTo>
                        <a:pt x="1857" y="154"/>
                        <a:pt x="2019" y="121"/>
                        <a:pt x="2182" y="121"/>
                      </a:cubicBezTo>
                      <a:close/>
                      <a:moveTo>
                        <a:pt x="2186" y="1"/>
                      </a:moveTo>
                      <a:cubicBezTo>
                        <a:pt x="2019" y="1"/>
                        <a:pt x="1848" y="28"/>
                        <a:pt x="1685" y="66"/>
                      </a:cubicBezTo>
                      <a:cubicBezTo>
                        <a:pt x="1458" y="112"/>
                        <a:pt x="1221" y="163"/>
                        <a:pt x="952" y="233"/>
                      </a:cubicBezTo>
                      <a:cubicBezTo>
                        <a:pt x="734" y="293"/>
                        <a:pt x="539" y="321"/>
                        <a:pt x="362" y="321"/>
                      </a:cubicBezTo>
                      <a:cubicBezTo>
                        <a:pt x="307" y="321"/>
                        <a:pt x="260" y="321"/>
                        <a:pt x="209" y="316"/>
                      </a:cubicBezTo>
                      <a:lnTo>
                        <a:pt x="191" y="316"/>
                      </a:lnTo>
                      <a:cubicBezTo>
                        <a:pt x="88" y="316"/>
                        <a:pt x="14" y="390"/>
                        <a:pt x="5" y="493"/>
                      </a:cubicBezTo>
                      <a:cubicBezTo>
                        <a:pt x="0" y="604"/>
                        <a:pt x="84" y="697"/>
                        <a:pt x="186" y="711"/>
                      </a:cubicBezTo>
                      <a:cubicBezTo>
                        <a:pt x="696" y="757"/>
                        <a:pt x="1105" y="850"/>
                        <a:pt x="1476" y="999"/>
                      </a:cubicBezTo>
                      <a:cubicBezTo>
                        <a:pt x="1583" y="1045"/>
                        <a:pt x="1708" y="1087"/>
                        <a:pt x="1834" y="1110"/>
                      </a:cubicBezTo>
                      <a:cubicBezTo>
                        <a:pt x="1862" y="1115"/>
                        <a:pt x="1885" y="1115"/>
                        <a:pt x="1917" y="1119"/>
                      </a:cubicBezTo>
                      <a:cubicBezTo>
                        <a:pt x="1736" y="1347"/>
                        <a:pt x="1393" y="1491"/>
                        <a:pt x="1114" y="1546"/>
                      </a:cubicBezTo>
                      <a:cubicBezTo>
                        <a:pt x="1096" y="1551"/>
                        <a:pt x="1072" y="1551"/>
                        <a:pt x="1059" y="1556"/>
                      </a:cubicBezTo>
                      <a:cubicBezTo>
                        <a:pt x="1091" y="1467"/>
                        <a:pt x="1086" y="1361"/>
                        <a:pt x="1040" y="1272"/>
                      </a:cubicBezTo>
                      <a:cubicBezTo>
                        <a:pt x="975" y="1138"/>
                        <a:pt x="845" y="1059"/>
                        <a:pt x="696" y="1059"/>
                      </a:cubicBezTo>
                      <a:cubicBezTo>
                        <a:pt x="497" y="1059"/>
                        <a:pt x="325" y="1198"/>
                        <a:pt x="288" y="1388"/>
                      </a:cubicBezTo>
                      <a:cubicBezTo>
                        <a:pt x="255" y="1551"/>
                        <a:pt x="325" y="1732"/>
                        <a:pt x="464" y="1839"/>
                      </a:cubicBezTo>
                      <a:cubicBezTo>
                        <a:pt x="562" y="1922"/>
                        <a:pt x="701" y="1964"/>
                        <a:pt x="864" y="1964"/>
                      </a:cubicBezTo>
                      <a:lnTo>
                        <a:pt x="905" y="1964"/>
                      </a:lnTo>
                      <a:cubicBezTo>
                        <a:pt x="1212" y="1950"/>
                        <a:pt x="1518" y="1857"/>
                        <a:pt x="1797" y="1699"/>
                      </a:cubicBezTo>
                      <a:cubicBezTo>
                        <a:pt x="1964" y="1607"/>
                        <a:pt x="2089" y="1504"/>
                        <a:pt x="2196" y="1388"/>
                      </a:cubicBezTo>
                      <a:cubicBezTo>
                        <a:pt x="2224" y="1514"/>
                        <a:pt x="2261" y="1644"/>
                        <a:pt x="2312" y="1760"/>
                      </a:cubicBezTo>
                      <a:cubicBezTo>
                        <a:pt x="2340" y="1839"/>
                        <a:pt x="2414" y="1894"/>
                        <a:pt x="2493" y="1894"/>
                      </a:cubicBezTo>
                      <a:cubicBezTo>
                        <a:pt x="2511" y="1894"/>
                        <a:pt x="2530" y="1894"/>
                        <a:pt x="2549" y="1885"/>
                      </a:cubicBezTo>
                      <a:cubicBezTo>
                        <a:pt x="2600" y="1871"/>
                        <a:pt x="2646" y="1834"/>
                        <a:pt x="2674" y="1783"/>
                      </a:cubicBezTo>
                      <a:cubicBezTo>
                        <a:pt x="2697" y="1737"/>
                        <a:pt x="2702" y="1685"/>
                        <a:pt x="2679" y="1630"/>
                      </a:cubicBezTo>
                      <a:cubicBezTo>
                        <a:pt x="2609" y="1444"/>
                        <a:pt x="2558" y="1254"/>
                        <a:pt x="2535" y="1068"/>
                      </a:cubicBezTo>
                      <a:cubicBezTo>
                        <a:pt x="2855" y="1012"/>
                        <a:pt x="3166" y="929"/>
                        <a:pt x="3468" y="850"/>
                      </a:cubicBezTo>
                      <a:lnTo>
                        <a:pt x="3477" y="850"/>
                      </a:lnTo>
                      <a:cubicBezTo>
                        <a:pt x="3537" y="850"/>
                        <a:pt x="3598" y="836"/>
                        <a:pt x="3653" y="817"/>
                      </a:cubicBezTo>
                      <a:cubicBezTo>
                        <a:pt x="3755" y="790"/>
                        <a:pt x="3806" y="701"/>
                        <a:pt x="3793" y="604"/>
                      </a:cubicBezTo>
                      <a:cubicBezTo>
                        <a:pt x="3802" y="497"/>
                        <a:pt x="3718" y="423"/>
                        <a:pt x="3625" y="423"/>
                      </a:cubicBezTo>
                      <a:cubicBezTo>
                        <a:pt x="3612" y="423"/>
                        <a:pt x="3593" y="423"/>
                        <a:pt x="3570" y="432"/>
                      </a:cubicBezTo>
                      <a:cubicBezTo>
                        <a:pt x="3528" y="441"/>
                        <a:pt x="3495" y="446"/>
                        <a:pt x="3454" y="446"/>
                      </a:cubicBezTo>
                      <a:cubicBezTo>
                        <a:pt x="3277" y="446"/>
                        <a:pt x="3110" y="349"/>
                        <a:pt x="2938" y="247"/>
                      </a:cubicBezTo>
                      <a:cubicBezTo>
                        <a:pt x="2804" y="168"/>
                        <a:pt x="2669" y="89"/>
                        <a:pt x="2525" y="47"/>
                      </a:cubicBezTo>
                      <a:cubicBezTo>
                        <a:pt x="2419" y="19"/>
                        <a:pt x="2312" y="1"/>
                        <a:pt x="2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50"/>
                <p:cNvSpPr/>
                <p:nvPr/>
              </p:nvSpPr>
              <p:spPr>
                <a:xfrm flipH="1">
                  <a:off x="1285118" y="601360"/>
                  <a:ext cx="100388" cy="50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539" extrusionOk="0">
                      <a:moveTo>
                        <a:pt x="823" y="158"/>
                      </a:moveTo>
                      <a:cubicBezTo>
                        <a:pt x="813" y="191"/>
                        <a:pt x="809" y="228"/>
                        <a:pt x="809" y="260"/>
                      </a:cubicBezTo>
                      <a:cubicBezTo>
                        <a:pt x="809" y="297"/>
                        <a:pt x="813" y="339"/>
                        <a:pt x="823" y="372"/>
                      </a:cubicBezTo>
                      <a:cubicBezTo>
                        <a:pt x="790" y="362"/>
                        <a:pt x="762" y="348"/>
                        <a:pt x="730" y="330"/>
                      </a:cubicBezTo>
                      <a:cubicBezTo>
                        <a:pt x="646" y="297"/>
                        <a:pt x="558" y="265"/>
                        <a:pt x="465" y="232"/>
                      </a:cubicBezTo>
                      <a:cubicBezTo>
                        <a:pt x="553" y="209"/>
                        <a:pt x="642" y="191"/>
                        <a:pt x="730" y="177"/>
                      </a:cubicBezTo>
                      <a:lnTo>
                        <a:pt x="790" y="163"/>
                      </a:lnTo>
                      <a:cubicBezTo>
                        <a:pt x="804" y="163"/>
                        <a:pt x="809" y="158"/>
                        <a:pt x="823" y="158"/>
                      </a:cubicBezTo>
                      <a:close/>
                      <a:moveTo>
                        <a:pt x="1055" y="0"/>
                      </a:moveTo>
                      <a:lnTo>
                        <a:pt x="1055" y="0"/>
                      </a:lnTo>
                      <a:cubicBezTo>
                        <a:pt x="939" y="19"/>
                        <a:pt x="823" y="42"/>
                        <a:pt x="707" y="65"/>
                      </a:cubicBezTo>
                      <a:cubicBezTo>
                        <a:pt x="465" y="112"/>
                        <a:pt x="233" y="181"/>
                        <a:pt x="1" y="232"/>
                      </a:cubicBezTo>
                      <a:cubicBezTo>
                        <a:pt x="85" y="251"/>
                        <a:pt x="173" y="269"/>
                        <a:pt x="252" y="293"/>
                      </a:cubicBezTo>
                      <a:cubicBezTo>
                        <a:pt x="396" y="330"/>
                        <a:pt x="544" y="386"/>
                        <a:pt x="683" y="441"/>
                      </a:cubicBezTo>
                      <a:cubicBezTo>
                        <a:pt x="734" y="464"/>
                        <a:pt x="790" y="483"/>
                        <a:pt x="846" y="502"/>
                      </a:cubicBezTo>
                      <a:cubicBezTo>
                        <a:pt x="874" y="506"/>
                        <a:pt x="897" y="515"/>
                        <a:pt x="925" y="525"/>
                      </a:cubicBezTo>
                      <a:cubicBezTo>
                        <a:pt x="962" y="529"/>
                        <a:pt x="985" y="534"/>
                        <a:pt x="999" y="534"/>
                      </a:cubicBezTo>
                      <a:cubicBezTo>
                        <a:pt x="1022" y="534"/>
                        <a:pt x="1041" y="539"/>
                        <a:pt x="1064" y="539"/>
                      </a:cubicBezTo>
                      <a:cubicBezTo>
                        <a:pt x="985" y="478"/>
                        <a:pt x="925" y="376"/>
                        <a:pt x="925" y="260"/>
                      </a:cubicBezTo>
                      <a:cubicBezTo>
                        <a:pt x="925" y="158"/>
                        <a:pt x="971" y="61"/>
                        <a:pt x="10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50"/>
                <p:cNvSpPr/>
                <p:nvPr/>
              </p:nvSpPr>
              <p:spPr>
                <a:xfrm flipH="1">
                  <a:off x="1128309" y="497950"/>
                  <a:ext cx="341264" cy="7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7" h="818" extrusionOk="0">
                      <a:moveTo>
                        <a:pt x="2015" y="108"/>
                      </a:moveTo>
                      <a:cubicBezTo>
                        <a:pt x="2090" y="108"/>
                        <a:pt x="2164" y="117"/>
                        <a:pt x="2233" y="121"/>
                      </a:cubicBezTo>
                      <a:cubicBezTo>
                        <a:pt x="2377" y="140"/>
                        <a:pt x="2531" y="173"/>
                        <a:pt x="2665" y="219"/>
                      </a:cubicBezTo>
                      <a:cubicBezTo>
                        <a:pt x="2934" y="312"/>
                        <a:pt x="3185" y="432"/>
                        <a:pt x="3436" y="544"/>
                      </a:cubicBezTo>
                      <a:cubicBezTo>
                        <a:pt x="3477" y="562"/>
                        <a:pt x="3491" y="609"/>
                        <a:pt x="3477" y="651"/>
                      </a:cubicBezTo>
                      <a:cubicBezTo>
                        <a:pt x="3464" y="678"/>
                        <a:pt x="3436" y="697"/>
                        <a:pt x="3399" y="697"/>
                      </a:cubicBezTo>
                      <a:lnTo>
                        <a:pt x="3385" y="697"/>
                      </a:lnTo>
                      <a:cubicBezTo>
                        <a:pt x="3106" y="637"/>
                        <a:pt x="2842" y="544"/>
                        <a:pt x="2582" y="479"/>
                      </a:cubicBezTo>
                      <a:cubicBezTo>
                        <a:pt x="2456" y="451"/>
                        <a:pt x="2326" y="428"/>
                        <a:pt x="2201" y="423"/>
                      </a:cubicBezTo>
                      <a:cubicBezTo>
                        <a:pt x="2145" y="419"/>
                        <a:pt x="2094" y="419"/>
                        <a:pt x="2043" y="419"/>
                      </a:cubicBezTo>
                      <a:lnTo>
                        <a:pt x="2006" y="419"/>
                      </a:lnTo>
                      <a:cubicBezTo>
                        <a:pt x="1946" y="419"/>
                        <a:pt x="1876" y="423"/>
                        <a:pt x="1816" y="428"/>
                      </a:cubicBezTo>
                      <a:cubicBezTo>
                        <a:pt x="1565" y="456"/>
                        <a:pt x="1300" y="544"/>
                        <a:pt x="1027" y="604"/>
                      </a:cubicBezTo>
                      <a:cubicBezTo>
                        <a:pt x="753" y="660"/>
                        <a:pt x="470" y="702"/>
                        <a:pt x="186" y="702"/>
                      </a:cubicBezTo>
                      <a:cubicBezTo>
                        <a:pt x="140" y="702"/>
                        <a:pt x="103" y="665"/>
                        <a:pt x="103" y="618"/>
                      </a:cubicBezTo>
                      <a:cubicBezTo>
                        <a:pt x="117" y="581"/>
                        <a:pt x="140" y="544"/>
                        <a:pt x="182" y="539"/>
                      </a:cubicBezTo>
                      <a:cubicBezTo>
                        <a:pt x="446" y="474"/>
                        <a:pt x="716" y="414"/>
                        <a:pt x="971" y="335"/>
                      </a:cubicBezTo>
                      <a:lnTo>
                        <a:pt x="1365" y="214"/>
                      </a:lnTo>
                      <a:cubicBezTo>
                        <a:pt x="1495" y="173"/>
                        <a:pt x="1635" y="140"/>
                        <a:pt x="1792" y="121"/>
                      </a:cubicBezTo>
                      <a:cubicBezTo>
                        <a:pt x="1867" y="108"/>
                        <a:pt x="1946" y="108"/>
                        <a:pt x="2015" y="108"/>
                      </a:cubicBezTo>
                      <a:close/>
                      <a:moveTo>
                        <a:pt x="2020" y="1"/>
                      </a:moveTo>
                      <a:cubicBezTo>
                        <a:pt x="1941" y="1"/>
                        <a:pt x="1867" y="1"/>
                        <a:pt x="1779" y="10"/>
                      </a:cubicBezTo>
                      <a:cubicBezTo>
                        <a:pt x="1611" y="33"/>
                        <a:pt x="1463" y="70"/>
                        <a:pt x="1333" y="108"/>
                      </a:cubicBezTo>
                      <a:lnTo>
                        <a:pt x="938" y="233"/>
                      </a:lnTo>
                      <a:cubicBezTo>
                        <a:pt x="660" y="312"/>
                        <a:pt x="386" y="381"/>
                        <a:pt x="154" y="432"/>
                      </a:cubicBezTo>
                      <a:cubicBezTo>
                        <a:pt x="70" y="456"/>
                        <a:pt x="1" y="539"/>
                        <a:pt x="5" y="632"/>
                      </a:cubicBezTo>
                      <a:cubicBezTo>
                        <a:pt x="1" y="730"/>
                        <a:pt x="89" y="818"/>
                        <a:pt x="196" y="818"/>
                      </a:cubicBezTo>
                      <a:cubicBezTo>
                        <a:pt x="474" y="813"/>
                        <a:pt x="767" y="776"/>
                        <a:pt x="1064" y="711"/>
                      </a:cubicBezTo>
                      <a:cubicBezTo>
                        <a:pt x="1170" y="692"/>
                        <a:pt x="1282" y="665"/>
                        <a:pt x="1389" y="637"/>
                      </a:cubicBezTo>
                      <a:cubicBezTo>
                        <a:pt x="1551" y="595"/>
                        <a:pt x="1700" y="558"/>
                        <a:pt x="1844" y="544"/>
                      </a:cubicBezTo>
                      <a:cubicBezTo>
                        <a:pt x="1909" y="539"/>
                        <a:pt x="1974" y="535"/>
                        <a:pt x="2025" y="535"/>
                      </a:cubicBezTo>
                      <a:lnTo>
                        <a:pt x="2052" y="535"/>
                      </a:lnTo>
                      <a:cubicBezTo>
                        <a:pt x="2099" y="535"/>
                        <a:pt x="2150" y="535"/>
                        <a:pt x="2206" y="539"/>
                      </a:cubicBezTo>
                      <a:cubicBezTo>
                        <a:pt x="2340" y="544"/>
                        <a:pt x="2466" y="576"/>
                        <a:pt x="2572" y="595"/>
                      </a:cubicBezTo>
                      <a:cubicBezTo>
                        <a:pt x="2670" y="618"/>
                        <a:pt x="2772" y="651"/>
                        <a:pt x="2883" y="683"/>
                      </a:cubicBezTo>
                      <a:cubicBezTo>
                        <a:pt x="3041" y="730"/>
                        <a:pt x="3204" y="776"/>
                        <a:pt x="3371" y="813"/>
                      </a:cubicBezTo>
                      <a:cubicBezTo>
                        <a:pt x="3385" y="813"/>
                        <a:pt x="3394" y="818"/>
                        <a:pt x="3412" y="818"/>
                      </a:cubicBezTo>
                      <a:cubicBezTo>
                        <a:pt x="3491" y="818"/>
                        <a:pt x="3561" y="771"/>
                        <a:pt x="3594" y="702"/>
                      </a:cubicBezTo>
                      <a:cubicBezTo>
                        <a:pt x="3617" y="655"/>
                        <a:pt x="3617" y="595"/>
                        <a:pt x="3594" y="548"/>
                      </a:cubicBezTo>
                      <a:cubicBezTo>
                        <a:pt x="3575" y="502"/>
                        <a:pt x="3533" y="465"/>
                        <a:pt x="3487" y="442"/>
                      </a:cubicBezTo>
                      <a:lnTo>
                        <a:pt x="3296" y="354"/>
                      </a:lnTo>
                      <a:cubicBezTo>
                        <a:pt x="3111" y="275"/>
                        <a:pt x="2916" y="186"/>
                        <a:pt x="2707" y="117"/>
                      </a:cubicBezTo>
                      <a:cubicBezTo>
                        <a:pt x="2568" y="70"/>
                        <a:pt x="2414" y="33"/>
                        <a:pt x="2257" y="10"/>
                      </a:cubicBezTo>
                      <a:cubicBezTo>
                        <a:pt x="2182" y="5"/>
                        <a:pt x="2099" y="1"/>
                        <a:pt x="20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562" name="Google Shape;1562;p50"/>
              <p:cNvCxnSpPr/>
              <p:nvPr/>
            </p:nvCxnSpPr>
            <p:spPr>
              <a:xfrm>
                <a:off x="723825" y="1388075"/>
                <a:ext cx="5015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50"/>
              <p:cNvCxnSpPr/>
              <p:nvPr/>
            </p:nvCxnSpPr>
            <p:spPr>
              <a:xfrm>
                <a:off x="723825" y="1013375"/>
                <a:ext cx="5015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4" name="Google Shape;1564;p50"/>
            <p:cNvGrpSpPr/>
            <p:nvPr/>
          </p:nvGrpSpPr>
          <p:grpSpPr>
            <a:xfrm>
              <a:off x="3799239" y="539453"/>
              <a:ext cx="4631233" cy="345249"/>
              <a:chOff x="713225" y="1013375"/>
              <a:chExt cx="5026300" cy="374700"/>
            </a:xfrm>
          </p:grpSpPr>
          <p:cxnSp>
            <p:nvCxnSpPr>
              <p:cNvPr id="1565" name="Google Shape;1565;p50"/>
              <p:cNvCxnSpPr/>
              <p:nvPr/>
            </p:nvCxnSpPr>
            <p:spPr>
              <a:xfrm>
                <a:off x="723825" y="1388075"/>
                <a:ext cx="5015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50"/>
              <p:cNvCxnSpPr/>
              <p:nvPr/>
            </p:nvCxnSpPr>
            <p:spPr>
              <a:xfrm>
                <a:off x="723825" y="1013375"/>
                <a:ext cx="5015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67" name="Google Shape;1567;p50"/>
              <p:cNvGrpSpPr/>
              <p:nvPr/>
            </p:nvGrpSpPr>
            <p:grpSpPr>
              <a:xfrm>
                <a:off x="713225" y="1088763"/>
                <a:ext cx="5014265" cy="260224"/>
                <a:chOff x="671925" y="497950"/>
                <a:chExt cx="5014265" cy="260224"/>
              </a:xfrm>
            </p:grpSpPr>
            <p:sp>
              <p:nvSpPr>
                <p:cNvPr id="1568" name="Google Shape;1568;p50"/>
                <p:cNvSpPr/>
                <p:nvPr/>
              </p:nvSpPr>
              <p:spPr>
                <a:xfrm flipH="1">
                  <a:off x="5542872" y="511159"/>
                  <a:ext cx="143318" cy="2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280" extrusionOk="0">
                      <a:moveTo>
                        <a:pt x="692" y="116"/>
                      </a:moveTo>
                      <a:cubicBezTo>
                        <a:pt x="780" y="116"/>
                        <a:pt x="873" y="139"/>
                        <a:pt x="938" y="209"/>
                      </a:cubicBezTo>
                      <a:cubicBezTo>
                        <a:pt x="1012" y="292"/>
                        <a:pt x="1017" y="418"/>
                        <a:pt x="998" y="520"/>
                      </a:cubicBezTo>
                      <a:cubicBezTo>
                        <a:pt x="975" y="682"/>
                        <a:pt x="924" y="840"/>
                        <a:pt x="864" y="989"/>
                      </a:cubicBezTo>
                      <a:cubicBezTo>
                        <a:pt x="855" y="1021"/>
                        <a:pt x="831" y="1031"/>
                        <a:pt x="808" y="1035"/>
                      </a:cubicBezTo>
                      <a:cubicBezTo>
                        <a:pt x="827" y="1091"/>
                        <a:pt x="817" y="1147"/>
                        <a:pt x="817" y="1202"/>
                      </a:cubicBezTo>
                      <a:cubicBezTo>
                        <a:pt x="994" y="1193"/>
                        <a:pt x="1166" y="1193"/>
                        <a:pt x="1342" y="1188"/>
                      </a:cubicBezTo>
                      <a:cubicBezTo>
                        <a:pt x="1426" y="1188"/>
                        <a:pt x="1426" y="1328"/>
                        <a:pt x="1333" y="1332"/>
                      </a:cubicBezTo>
                      <a:cubicBezTo>
                        <a:pt x="1156" y="1342"/>
                        <a:pt x="985" y="1342"/>
                        <a:pt x="808" y="1346"/>
                      </a:cubicBezTo>
                      <a:cubicBezTo>
                        <a:pt x="804" y="1588"/>
                        <a:pt x="804" y="1838"/>
                        <a:pt x="799" y="2080"/>
                      </a:cubicBezTo>
                      <a:cubicBezTo>
                        <a:pt x="799" y="2131"/>
                        <a:pt x="762" y="2149"/>
                        <a:pt x="720" y="2149"/>
                      </a:cubicBezTo>
                      <a:cubicBezTo>
                        <a:pt x="683" y="2149"/>
                        <a:pt x="646" y="2131"/>
                        <a:pt x="650" y="2080"/>
                      </a:cubicBezTo>
                      <a:cubicBezTo>
                        <a:pt x="650" y="1899"/>
                        <a:pt x="660" y="1704"/>
                        <a:pt x="660" y="1518"/>
                      </a:cubicBezTo>
                      <a:lnTo>
                        <a:pt x="660" y="1351"/>
                      </a:lnTo>
                      <a:cubicBezTo>
                        <a:pt x="502" y="1355"/>
                        <a:pt x="344" y="1355"/>
                        <a:pt x="195" y="1365"/>
                      </a:cubicBezTo>
                      <a:cubicBezTo>
                        <a:pt x="103" y="1365"/>
                        <a:pt x="103" y="1216"/>
                        <a:pt x="195" y="1216"/>
                      </a:cubicBezTo>
                      <a:cubicBezTo>
                        <a:pt x="349" y="1212"/>
                        <a:pt x="506" y="1212"/>
                        <a:pt x="664" y="1207"/>
                      </a:cubicBezTo>
                      <a:cubicBezTo>
                        <a:pt x="664" y="1137"/>
                        <a:pt x="669" y="1077"/>
                        <a:pt x="618" y="1021"/>
                      </a:cubicBezTo>
                      <a:cubicBezTo>
                        <a:pt x="530" y="924"/>
                        <a:pt x="455" y="836"/>
                        <a:pt x="409" y="715"/>
                      </a:cubicBezTo>
                      <a:cubicBezTo>
                        <a:pt x="363" y="590"/>
                        <a:pt x="349" y="460"/>
                        <a:pt x="372" y="330"/>
                      </a:cubicBezTo>
                      <a:cubicBezTo>
                        <a:pt x="395" y="195"/>
                        <a:pt x="479" y="139"/>
                        <a:pt x="604" y="121"/>
                      </a:cubicBezTo>
                      <a:cubicBezTo>
                        <a:pt x="636" y="116"/>
                        <a:pt x="664" y="116"/>
                        <a:pt x="692" y="116"/>
                      </a:cubicBezTo>
                      <a:close/>
                      <a:moveTo>
                        <a:pt x="683" y="0"/>
                      </a:moveTo>
                      <a:cubicBezTo>
                        <a:pt x="646" y="0"/>
                        <a:pt x="613" y="0"/>
                        <a:pt x="576" y="5"/>
                      </a:cubicBezTo>
                      <a:cubicBezTo>
                        <a:pt x="390" y="33"/>
                        <a:pt x="279" y="130"/>
                        <a:pt x="251" y="306"/>
                      </a:cubicBezTo>
                      <a:cubicBezTo>
                        <a:pt x="228" y="455"/>
                        <a:pt x="242" y="608"/>
                        <a:pt x="293" y="752"/>
                      </a:cubicBezTo>
                      <a:cubicBezTo>
                        <a:pt x="344" y="891"/>
                        <a:pt x="418" y="984"/>
                        <a:pt x="520" y="1095"/>
                      </a:cubicBezTo>
                      <a:lnTo>
                        <a:pt x="186" y="1100"/>
                      </a:lnTo>
                      <a:cubicBezTo>
                        <a:pt x="84" y="1100"/>
                        <a:pt x="1" y="1188"/>
                        <a:pt x="1" y="1290"/>
                      </a:cubicBezTo>
                      <a:cubicBezTo>
                        <a:pt x="1" y="1397"/>
                        <a:pt x="84" y="1476"/>
                        <a:pt x="186" y="1476"/>
                      </a:cubicBezTo>
                      <a:lnTo>
                        <a:pt x="195" y="1476"/>
                      </a:lnTo>
                      <a:lnTo>
                        <a:pt x="544" y="1471"/>
                      </a:lnTo>
                      <a:lnTo>
                        <a:pt x="544" y="1518"/>
                      </a:lnTo>
                      <a:lnTo>
                        <a:pt x="534" y="1801"/>
                      </a:lnTo>
                      <a:lnTo>
                        <a:pt x="530" y="2089"/>
                      </a:lnTo>
                      <a:cubicBezTo>
                        <a:pt x="530" y="2140"/>
                        <a:pt x="548" y="2186"/>
                        <a:pt x="581" y="2219"/>
                      </a:cubicBezTo>
                      <a:cubicBezTo>
                        <a:pt x="618" y="2256"/>
                        <a:pt x="669" y="2279"/>
                        <a:pt x="715" y="2279"/>
                      </a:cubicBezTo>
                      <a:cubicBezTo>
                        <a:pt x="822" y="2279"/>
                        <a:pt x="906" y="2196"/>
                        <a:pt x="906" y="2093"/>
                      </a:cubicBezTo>
                      <a:lnTo>
                        <a:pt x="915" y="1467"/>
                      </a:lnTo>
                      <a:lnTo>
                        <a:pt x="1323" y="1453"/>
                      </a:lnTo>
                      <a:cubicBezTo>
                        <a:pt x="1430" y="1453"/>
                        <a:pt x="1509" y="1369"/>
                        <a:pt x="1509" y="1263"/>
                      </a:cubicBezTo>
                      <a:cubicBezTo>
                        <a:pt x="1518" y="1147"/>
                        <a:pt x="1435" y="1072"/>
                        <a:pt x="1333" y="1072"/>
                      </a:cubicBezTo>
                      <a:lnTo>
                        <a:pt x="929" y="1086"/>
                      </a:lnTo>
                      <a:cubicBezTo>
                        <a:pt x="943" y="1072"/>
                        <a:pt x="952" y="1054"/>
                        <a:pt x="961" y="1035"/>
                      </a:cubicBezTo>
                      <a:cubicBezTo>
                        <a:pt x="1036" y="859"/>
                        <a:pt x="1082" y="696"/>
                        <a:pt x="1105" y="538"/>
                      </a:cubicBezTo>
                      <a:cubicBezTo>
                        <a:pt x="1128" y="362"/>
                        <a:pt x="1101" y="223"/>
                        <a:pt x="1012" y="130"/>
                      </a:cubicBezTo>
                      <a:cubicBezTo>
                        <a:pt x="938" y="46"/>
                        <a:pt x="822" y="0"/>
                        <a:pt x="6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50"/>
                <p:cNvSpPr/>
                <p:nvPr/>
              </p:nvSpPr>
              <p:spPr>
                <a:xfrm flipH="1">
                  <a:off x="5603350" y="535219"/>
                  <a:ext cx="36891" cy="62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660" extrusionOk="0">
                      <a:moveTo>
                        <a:pt x="200" y="107"/>
                      </a:moveTo>
                      <a:cubicBezTo>
                        <a:pt x="224" y="107"/>
                        <a:pt x="233" y="116"/>
                        <a:pt x="242" y="116"/>
                      </a:cubicBezTo>
                      <a:cubicBezTo>
                        <a:pt x="252" y="135"/>
                        <a:pt x="252" y="191"/>
                        <a:pt x="228" y="297"/>
                      </a:cubicBezTo>
                      <a:cubicBezTo>
                        <a:pt x="219" y="344"/>
                        <a:pt x="205" y="390"/>
                        <a:pt x="196" y="427"/>
                      </a:cubicBezTo>
                      <a:cubicBezTo>
                        <a:pt x="187" y="418"/>
                        <a:pt x="177" y="400"/>
                        <a:pt x="173" y="381"/>
                      </a:cubicBezTo>
                      <a:cubicBezTo>
                        <a:pt x="136" y="302"/>
                        <a:pt x="126" y="209"/>
                        <a:pt x="136" y="121"/>
                      </a:cubicBezTo>
                      <a:lnTo>
                        <a:pt x="136" y="116"/>
                      </a:lnTo>
                      <a:lnTo>
                        <a:pt x="140" y="116"/>
                      </a:lnTo>
                      <a:cubicBezTo>
                        <a:pt x="163" y="107"/>
                        <a:pt x="182" y="107"/>
                        <a:pt x="200" y="107"/>
                      </a:cubicBezTo>
                      <a:close/>
                      <a:moveTo>
                        <a:pt x="196" y="0"/>
                      </a:moveTo>
                      <a:cubicBezTo>
                        <a:pt x="173" y="0"/>
                        <a:pt x="140" y="5"/>
                        <a:pt x="117" y="5"/>
                      </a:cubicBezTo>
                      <a:cubicBezTo>
                        <a:pt x="47" y="19"/>
                        <a:pt x="24" y="47"/>
                        <a:pt x="19" y="112"/>
                      </a:cubicBezTo>
                      <a:cubicBezTo>
                        <a:pt x="1" y="218"/>
                        <a:pt x="19" y="330"/>
                        <a:pt x="66" y="427"/>
                      </a:cubicBezTo>
                      <a:cubicBezTo>
                        <a:pt x="108" y="529"/>
                        <a:pt x="177" y="585"/>
                        <a:pt x="242" y="659"/>
                      </a:cubicBezTo>
                      <a:cubicBezTo>
                        <a:pt x="279" y="553"/>
                        <a:pt x="321" y="441"/>
                        <a:pt x="344" y="325"/>
                      </a:cubicBezTo>
                      <a:cubicBezTo>
                        <a:pt x="363" y="232"/>
                        <a:pt x="391" y="79"/>
                        <a:pt x="293" y="24"/>
                      </a:cubicBezTo>
                      <a:cubicBezTo>
                        <a:pt x="265" y="5"/>
                        <a:pt x="228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50"/>
                <p:cNvSpPr/>
                <p:nvPr/>
              </p:nvSpPr>
              <p:spPr>
                <a:xfrm flipH="1">
                  <a:off x="3538772" y="570696"/>
                  <a:ext cx="456937" cy="111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3" h="1180" extrusionOk="0">
                      <a:moveTo>
                        <a:pt x="4151" y="116"/>
                      </a:moveTo>
                      <a:cubicBezTo>
                        <a:pt x="4169" y="116"/>
                        <a:pt x="4179" y="121"/>
                        <a:pt x="4192" y="140"/>
                      </a:cubicBezTo>
                      <a:cubicBezTo>
                        <a:pt x="4373" y="395"/>
                        <a:pt x="4541" y="655"/>
                        <a:pt x="4708" y="924"/>
                      </a:cubicBezTo>
                      <a:cubicBezTo>
                        <a:pt x="4726" y="970"/>
                        <a:pt x="4684" y="1022"/>
                        <a:pt x="4638" y="1022"/>
                      </a:cubicBezTo>
                      <a:cubicBezTo>
                        <a:pt x="4620" y="1022"/>
                        <a:pt x="4606" y="1012"/>
                        <a:pt x="4587" y="994"/>
                      </a:cubicBezTo>
                      <a:cubicBezTo>
                        <a:pt x="4443" y="752"/>
                        <a:pt x="4285" y="516"/>
                        <a:pt x="4127" y="288"/>
                      </a:cubicBezTo>
                      <a:cubicBezTo>
                        <a:pt x="3919" y="520"/>
                        <a:pt x="3714" y="762"/>
                        <a:pt x="3505" y="994"/>
                      </a:cubicBezTo>
                      <a:cubicBezTo>
                        <a:pt x="3496" y="1003"/>
                        <a:pt x="3478" y="1017"/>
                        <a:pt x="3468" y="1017"/>
                      </a:cubicBezTo>
                      <a:cubicBezTo>
                        <a:pt x="3450" y="1017"/>
                        <a:pt x="3436" y="1008"/>
                        <a:pt x="3427" y="994"/>
                      </a:cubicBezTo>
                      <a:cubicBezTo>
                        <a:pt x="3338" y="882"/>
                        <a:pt x="3250" y="780"/>
                        <a:pt x="3167" y="669"/>
                      </a:cubicBezTo>
                      <a:cubicBezTo>
                        <a:pt x="3129" y="622"/>
                        <a:pt x="3088" y="576"/>
                        <a:pt x="3055" y="534"/>
                      </a:cubicBezTo>
                      <a:cubicBezTo>
                        <a:pt x="3037" y="511"/>
                        <a:pt x="3004" y="455"/>
                        <a:pt x="2981" y="446"/>
                      </a:cubicBezTo>
                      <a:lnTo>
                        <a:pt x="2972" y="446"/>
                      </a:lnTo>
                      <a:cubicBezTo>
                        <a:pt x="2948" y="446"/>
                        <a:pt x="2925" y="474"/>
                        <a:pt x="2916" y="488"/>
                      </a:cubicBezTo>
                      <a:cubicBezTo>
                        <a:pt x="2832" y="562"/>
                        <a:pt x="2772" y="678"/>
                        <a:pt x="2693" y="762"/>
                      </a:cubicBezTo>
                      <a:cubicBezTo>
                        <a:pt x="2624" y="836"/>
                        <a:pt x="2554" y="910"/>
                        <a:pt x="2480" y="970"/>
                      </a:cubicBezTo>
                      <a:cubicBezTo>
                        <a:pt x="2415" y="1017"/>
                        <a:pt x="2359" y="1040"/>
                        <a:pt x="2308" y="1040"/>
                      </a:cubicBezTo>
                      <a:cubicBezTo>
                        <a:pt x="2220" y="1040"/>
                        <a:pt x="2145" y="980"/>
                        <a:pt x="2067" y="878"/>
                      </a:cubicBezTo>
                      <a:cubicBezTo>
                        <a:pt x="1950" y="715"/>
                        <a:pt x="1848" y="539"/>
                        <a:pt x="1756" y="358"/>
                      </a:cubicBezTo>
                      <a:cubicBezTo>
                        <a:pt x="1574" y="576"/>
                        <a:pt x="1384" y="771"/>
                        <a:pt x="1180" y="947"/>
                      </a:cubicBezTo>
                      <a:cubicBezTo>
                        <a:pt x="1175" y="952"/>
                        <a:pt x="1161" y="957"/>
                        <a:pt x="1152" y="957"/>
                      </a:cubicBezTo>
                      <a:cubicBezTo>
                        <a:pt x="1134" y="957"/>
                        <a:pt x="1115" y="952"/>
                        <a:pt x="1110" y="933"/>
                      </a:cubicBezTo>
                      <a:cubicBezTo>
                        <a:pt x="1036" y="827"/>
                        <a:pt x="952" y="720"/>
                        <a:pt x="878" y="608"/>
                      </a:cubicBezTo>
                      <a:cubicBezTo>
                        <a:pt x="836" y="557"/>
                        <a:pt x="804" y="502"/>
                        <a:pt x="762" y="446"/>
                      </a:cubicBezTo>
                      <a:cubicBezTo>
                        <a:pt x="744" y="423"/>
                        <a:pt x="730" y="395"/>
                        <a:pt x="711" y="376"/>
                      </a:cubicBezTo>
                      <a:cubicBezTo>
                        <a:pt x="693" y="358"/>
                        <a:pt x="683" y="348"/>
                        <a:pt x="669" y="348"/>
                      </a:cubicBezTo>
                      <a:cubicBezTo>
                        <a:pt x="660" y="348"/>
                        <a:pt x="651" y="353"/>
                        <a:pt x="641" y="367"/>
                      </a:cubicBezTo>
                      <a:cubicBezTo>
                        <a:pt x="600" y="400"/>
                        <a:pt x="567" y="488"/>
                        <a:pt x="535" y="539"/>
                      </a:cubicBezTo>
                      <a:cubicBezTo>
                        <a:pt x="502" y="599"/>
                        <a:pt x="474" y="650"/>
                        <a:pt x="437" y="706"/>
                      </a:cubicBezTo>
                      <a:cubicBezTo>
                        <a:pt x="372" y="813"/>
                        <a:pt x="312" y="924"/>
                        <a:pt x="252" y="1026"/>
                      </a:cubicBezTo>
                      <a:cubicBezTo>
                        <a:pt x="242" y="1049"/>
                        <a:pt x="224" y="1054"/>
                        <a:pt x="200" y="1054"/>
                      </a:cubicBezTo>
                      <a:cubicBezTo>
                        <a:pt x="159" y="1054"/>
                        <a:pt x="112" y="1003"/>
                        <a:pt x="149" y="952"/>
                      </a:cubicBezTo>
                      <a:cubicBezTo>
                        <a:pt x="233" y="799"/>
                        <a:pt x="326" y="650"/>
                        <a:pt x="414" y="506"/>
                      </a:cubicBezTo>
                      <a:cubicBezTo>
                        <a:pt x="465" y="413"/>
                        <a:pt x="535" y="228"/>
                        <a:pt x="628" y="191"/>
                      </a:cubicBezTo>
                      <a:cubicBezTo>
                        <a:pt x="641" y="186"/>
                        <a:pt x="660" y="186"/>
                        <a:pt x="669" y="186"/>
                      </a:cubicBezTo>
                      <a:cubicBezTo>
                        <a:pt x="762" y="186"/>
                        <a:pt x="832" y="330"/>
                        <a:pt x="892" y="404"/>
                      </a:cubicBezTo>
                      <a:cubicBezTo>
                        <a:pt x="985" y="534"/>
                        <a:pt x="1078" y="669"/>
                        <a:pt x="1171" y="794"/>
                      </a:cubicBezTo>
                      <a:cubicBezTo>
                        <a:pt x="1370" y="622"/>
                        <a:pt x="1556" y="418"/>
                        <a:pt x="1732" y="205"/>
                      </a:cubicBezTo>
                      <a:cubicBezTo>
                        <a:pt x="1742" y="191"/>
                        <a:pt x="1760" y="181"/>
                        <a:pt x="1774" y="181"/>
                      </a:cubicBezTo>
                      <a:cubicBezTo>
                        <a:pt x="1797" y="181"/>
                        <a:pt x="1811" y="191"/>
                        <a:pt x="1825" y="214"/>
                      </a:cubicBezTo>
                      <a:cubicBezTo>
                        <a:pt x="1937" y="432"/>
                        <a:pt x="2057" y="655"/>
                        <a:pt x="2201" y="836"/>
                      </a:cubicBezTo>
                      <a:cubicBezTo>
                        <a:pt x="2238" y="882"/>
                        <a:pt x="2271" y="901"/>
                        <a:pt x="2313" y="901"/>
                      </a:cubicBezTo>
                      <a:cubicBezTo>
                        <a:pt x="2382" y="901"/>
                        <a:pt x="2452" y="836"/>
                        <a:pt x="2517" y="771"/>
                      </a:cubicBezTo>
                      <a:cubicBezTo>
                        <a:pt x="2591" y="701"/>
                        <a:pt x="2661" y="627"/>
                        <a:pt x="2726" y="548"/>
                      </a:cubicBezTo>
                      <a:cubicBezTo>
                        <a:pt x="2800" y="455"/>
                        <a:pt x="2879" y="302"/>
                        <a:pt x="2981" y="302"/>
                      </a:cubicBezTo>
                      <a:cubicBezTo>
                        <a:pt x="3009" y="302"/>
                        <a:pt x="3041" y="316"/>
                        <a:pt x="3078" y="348"/>
                      </a:cubicBezTo>
                      <a:cubicBezTo>
                        <a:pt x="3153" y="423"/>
                        <a:pt x="3222" y="525"/>
                        <a:pt x="3292" y="608"/>
                      </a:cubicBezTo>
                      <a:cubicBezTo>
                        <a:pt x="3357" y="692"/>
                        <a:pt x="3422" y="771"/>
                        <a:pt x="3482" y="850"/>
                      </a:cubicBezTo>
                      <a:cubicBezTo>
                        <a:pt x="3691" y="608"/>
                        <a:pt x="3900" y="376"/>
                        <a:pt x="4104" y="140"/>
                      </a:cubicBezTo>
                      <a:cubicBezTo>
                        <a:pt x="4118" y="130"/>
                        <a:pt x="4132" y="116"/>
                        <a:pt x="4151" y="116"/>
                      </a:cubicBezTo>
                      <a:close/>
                      <a:moveTo>
                        <a:pt x="4141" y="0"/>
                      </a:moveTo>
                      <a:cubicBezTo>
                        <a:pt x="4086" y="0"/>
                        <a:pt x="4039" y="24"/>
                        <a:pt x="4007" y="61"/>
                      </a:cubicBezTo>
                      <a:lnTo>
                        <a:pt x="3868" y="223"/>
                      </a:lnTo>
                      <a:lnTo>
                        <a:pt x="3478" y="664"/>
                      </a:lnTo>
                      <a:lnTo>
                        <a:pt x="3371" y="529"/>
                      </a:lnTo>
                      <a:cubicBezTo>
                        <a:pt x="3357" y="506"/>
                        <a:pt x="3334" y="478"/>
                        <a:pt x="3315" y="455"/>
                      </a:cubicBezTo>
                      <a:cubicBezTo>
                        <a:pt x="3264" y="390"/>
                        <a:pt x="3208" y="321"/>
                        <a:pt x="3153" y="260"/>
                      </a:cubicBezTo>
                      <a:cubicBezTo>
                        <a:pt x="3092" y="209"/>
                        <a:pt x="3037" y="181"/>
                        <a:pt x="2972" y="181"/>
                      </a:cubicBezTo>
                      <a:cubicBezTo>
                        <a:pt x="2832" y="181"/>
                        <a:pt x="2744" y="302"/>
                        <a:pt x="2675" y="400"/>
                      </a:cubicBezTo>
                      <a:cubicBezTo>
                        <a:pt x="2661" y="423"/>
                        <a:pt x="2642" y="446"/>
                        <a:pt x="2628" y="464"/>
                      </a:cubicBezTo>
                      <a:cubicBezTo>
                        <a:pt x="2568" y="539"/>
                        <a:pt x="2498" y="618"/>
                        <a:pt x="2429" y="687"/>
                      </a:cubicBezTo>
                      <a:cubicBezTo>
                        <a:pt x="2405" y="711"/>
                        <a:pt x="2326" y="780"/>
                        <a:pt x="2303" y="780"/>
                      </a:cubicBezTo>
                      <a:lnTo>
                        <a:pt x="2289" y="762"/>
                      </a:lnTo>
                      <a:cubicBezTo>
                        <a:pt x="2150" y="585"/>
                        <a:pt x="2034" y="372"/>
                        <a:pt x="1923" y="158"/>
                      </a:cubicBezTo>
                      <a:cubicBezTo>
                        <a:pt x="1895" y="93"/>
                        <a:pt x="1830" y="61"/>
                        <a:pt x="1765" y="61"/>
                      </a:cubicBezTo>
                      <a:cubicBezTo>
                        <a:pt x="1714" y="61"/>
                        <a:pt x="1667" y="84"/>
                        <a:pt x="1630" y="121"/>
                      </a:cubicBezTo>
                      <a:cubicBezTo>
                        <a:pt x="1486" y="302"/>
                        <a:pt x="1338" y="464"/>
                        <a:pt x="1175" y="618"/>
                      </a:cubicBezTo>
                      <a:lnTo>
                        <a:pt x="1110" y="529"/>
                      </a:lnTo>
                      <a:lnTo>
                        <a:pt x="971" y="339"/>
                      </a:lnTo>
                      <a:cubicBezTo>
                        <a:pt x="957" y="325"/>
                        <a:pt x="952" y="307"/>
                        <a:pt x="943" y="293"/>
                      </a:cubicBezTo>
                      <a:cubicBezTo>
                        <a:pt x="883" y="200"/>
                        <a:pt x="795" y="65"/>
                        <a:pt x="655" y="65"/>
                      </a:cubicBezTo>
                      <a:cubicBezTo>
                        <a:pt x="628" y="65"/>
                        <a:pt x="600" y="70"/>
                        <a:pt x="576" y="84"/>
                      </a:cubicBezTo>
                      <a:cubicBezTo>
                        <a:pt x="465" y="130"/>
                        <a:pt x="400" y="256"/>
                        <a:pt x="344" y="372"/>
                      </a:cubicBezTo>
                      <a:cubicBezTo>
                        <a:pt x="330" y="400"/>
                        <a:pt x="317" y="432"/>
                        <a:pt x="303" y="446"/>
                      </a:cubicBezTo>
                      <a:lnTo>
                        <a:pt x="177" y="664"/>
                      </a:lnTo>
                      <a:lnTo>
                        <a:pt x="38" y="901"/>
                      </a:lnTo>
                      <a:cubicBezTo>
                        <a:pt x="1" y="957"/>
                        <a:pt x="1" y="1026"/>
                        <a:pt x="29" y="1086"/>
                      </a:cubicBezTo>
                      <a:cubicBezTo>
                        <a:pt x="66" y="1142"/>
                        <a:pt x="122" y="1179"/>
                        <a:pt x="187" y="1179"/>
                      </a:cubicBezTo>
                      <a:cubicBezTo>
                        <a:pt x="247" y="1179"/>
                        <a:pt x="303" y="1142"/>
                        <a:pt x="340" y="1091"/>
                      </a:cubicBezTo>
                      <a:lnTo>
                        <a:pt x="525" y="771"/>
                      </a:lnTo>
                      <a:lnTo>
                        <a:pt x="623" y="604"/>
                      </a:lnTo>
                      <a:cubicBezTo>
                        <a:pt x="632" y="585"/>
                        <a:pt x="646" y="562"/>
                        <a:pt x="655" y="539"/>
                      </a:cubicBezTo>
                      <a:cubicBezTo>
                        <a:pt x="655" y="534"/>
                        <a:pt x="665" y="534"/>
                        <a:pt x="665" y="529"/>
                      </a:cubicBezTo>
                      <a:lnTo>
                        <a:pt x="771" y="687"/>
                      </a:lnTo>
                      <a:lnTo>
                        <a:pt x="1004" y="1012"/>
                      </a:lnTo>
                      <a:cubicBezTo>
                        <a:pt x="1036" y="1059"/>
                        <a:pt x="1087" y="1082"/>
                        <a:pt x="1143" y="1082"/>
                      </a:cubicBezTo>
                      <a:cubicBezTo>
                        <a:pt x="1185" y="1082"/>
                        <a:pt x="1222" y="1068"/>
                        <a:pt x="1250" y="1040"/>
                      </a:cubicBezTo>
                      <a:cubicBezTo>
                        <a:pt x="1417" y="896"/>
                        <a:pt x="1579" y="738"/>
                        <a:pt x="1732" y="571"/>
                      </a:cubicBezTo>
                      <a:cubicBezTo>
                        <a:pt x="1807" y="701"/>
                        <a:pt x="1885" y="831"/>
                        <a:pt x="1974" y="952"/>
                      </a:cubicBezTo>
                      <a:cubicBezTo>
                        <a:pt x="2071" y="1091"/>
                        <a:pt x="2183" y="1161"/>
                        <a:pt x="2303" y="1161"/>
                      </a:cubicBezTo>
                      <a:cubicBezTo>
                        <a:pt x="2387" y="1161"/>
                        <a:pt x="2466" y="1128"/>
                        <a:pt x="2549" y="1063"/>
                      </a:cubicBezTo>
                      <a:cubicBezTo>
                        <a:pt x="2637" y="994"/>
                        <a:pt x="2712" y="910"/>
                        <a:pt x="2777" y="840"/>
                      </a:cubicBezTo>
                      <a:cubicBezTo>
                        <a:pt x="2814" y="803"/>
                        <a:pt x="2851" y="757"/>
                        <a:pt x="2883" y="711"/>
                      </a:cubicBezTo>
                      <a:cubicBezTo>
                        <a:pt x="2916" y="673"/>
                        <a:pt x="2939" y="641"/>
                        <a:pt x="2967" y="608"/>
                      </a:cubicBezTo>
                      <a:cubicBezTo>
                        <a:pt x="2967" y="608"/>
                        <a:pt x="2967" y="618"/>
                        <a:pt x="2972" y="618"/>
                      </a:cubicBezTo>
                      <a:lnTo>
                        <a:pt x="2986" y="627"/>
                      </a:lnTo>
                      <a:lnTo>
                        <a:pt x="3083" y="748"/>
                      </a:lnTo>
                      <a:lnTo>
                        <a:pt x="3343" y="1073"/>
                      </a:lnTo>
                      <a:cubicBezTo>
                        <a:pt x="3380" y="1114"/>
                        <a:pt x="3427" y="1138"/>
                        <a:pt x="3478" y="1138"/>
                      </a:cubicBezTo>
                      <a:cubicBezTo>
                        <a:pt x="3524" y="1138"/>
                        <a:pt x="3575" y="1114"/>
                        <a:pt x="3603" y="1082"/>
                      </a:cubicBezTo>
                      <a:lnTo>
                        <a:pt x="4127" y="488"/>
                      </a:lnTo>
                      <a:cubicBezTo>
                        <a:pt x="4253" y="678"/>
                        <a:pt x="4383" y="873"/>
                        <a:pt x="4499" y="1063"/>
                      </a:cubicBezTo>
                      <a:cubicBezTo>
                        <a:pt x="4531" y="1114"/>
                        <a:pt x="4587" y="1151"/>
                        <a:pt x="4647" y="1151"/>
                      </a:cubicBezTo>
                      <a:cubicBezTo>
                        <a:pt x="4712" y="1151"/>
                        <a:pt x="4773" y="1114"/>
                        <a:pt x="4805" y="1059"/>
                      </a:cubicBezTo>
                      <a:cubicBezTo>
                        <a:pt x="4842" y="998"/>
                        <a:pt x="4833" y="929"/>
                        <a:pt x="4801" y="873"/>
                      </a:cubicBezTo>
                      <a:cubicBezTo>
                        <a:pt x="4629" y="585"/>
                        <a:pt x="4452" y="321"/>
                        <a:pt x="4271" y="70"/>
                      </a:cubicBezTo>
                      <a:cubicBezTo>
                        <a:pt x="4244" y="24"/>
                        <a:pt x="4192" y="0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50"/>
                <p:cNvSpPr/>
                <p:nvPr/>
              </p:nvSpPr>
              <p:spPr>
                <a:xfrm flipH="1">
                  <a:off x="5041399" y="528615"/>
                  <a:ext cx="128410" cy="209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" h="2225" extrusionOk="0">
                      <a:moveTo>
                        <a:pt x="608" y="103"/>
                      </a:moveTo>
                      <a:cubicBezTo>
                        <a:pt x="645" y="103"/>
                        <a:pt x="673" y="126"/>
                        <a:pt x="678" y="159"/>
                      </a:cubicBezTo>
                      <a:cubicBezTo>
                        <a:pt x="859" y="776"/>
                        <a:pt x="1045" y="1393"/>
                        <a:pt x="1226" y="2015"/>
                      </a:cubicBezTo>
                      <a:cubicBezTo>
                        <a:pt x="1244" y="2076"/>
                        <a:pt x="1202" y="2113"/>
                        <a:pt x="1156" y="2113"/>
                      </a:cubicBezTo>
                      <a:cubicBezTo>
                        <a:pt x="1128" y="2113"/>
                        <a:pt x="1096" y="2094"/>
                        <a:pt x="1086" y="2062"/>
                      </a:cubicBezTo>
                      <a:cubicBezTo>
                        <a:pt x="1026" y="1867"/>
                        <a:pt x="975" y="1676"/>
                        <a:pt x="919" y="1486"/>
                      </a:cubicBezTo>
                      <a:cubicBezTo>
                        <a:pt x="817" y="1481"/>
                        <a:pt x="715" y="1481"/>
                        <a:pt x="618" y="1472"/>
                      </a:cubicBezTo>
                      <a:lnTo>
                        <a:pt x="478" y="1472"/>
                      </a:lnTo>
                      <a:cubicBezTo>
                        <a:pt x="423" y="1472"/>
                        <a:pt x="372" y="1468"/>
                        <a:pt x="330" y="1449"/>
                      </a:cubicBezTo>
                      <a:cubicBezTo>
                        <a:pt x="255" y="1416"/>
                        <a:pt x="255" y="1328"/>
                        <a:pt x="246" y="1254"/>
                      </a:cubicBezTo>
                      <a:cubicBezTo>
                        <a:pt x="223" y="1143"/>
                        <a:pt x="204" y="1031"/>
                        <a:pt x="181" y="924"/>
                      </a:cubicBezTo>
                      <a:cubicBezTo>
                        <a:pt x="144" y="739"/>
                        <a:pt x="130" y="553"/>
                        <a:pt x="223" y="381"/>
                      </a:cubicBezTo>
                      <a:cubicBezTo>
                        <a:pt x="302" y="242"/>
                        <a:pt x="437" y="140"/>
                        <a:pt x="594" y="103"/>
                      </a:cubicBezTo>
                      <a:close/>
                      <a:moveTo>
                        <a:pt x="608" y="1"/>
                      </a:moveTo>
                      <a:cubicBezTo>
                        <a:pt x="594" y="1"/>
                        <a:pt x="580" y="1"/>
                        <a:pt x="562" y="5"/>
                      </a:cubicBezTo>
                      <a:cubicBezTo>
                        <a:pt x="376" y="52"/>
                        <a:pt x="214" y="172"/>
                        <a:pt x="116" y="340"/>
                      </a:cubicBezTo>
                      <a:cubicBezTo>
                        <a:pt x="0" y="544"/>
                        <a:pt x="23" y="757"/>
                        <a:pt x="61" y="962"/>
                      </a:cubicBezTo>
                      <a:cubicBezTo>
                        <a:pt x="70" y="1036"/>
                        <a:pt x="88" y="1115"/>
                        <a:pt x="98" y="1184"/>
                      </a:cubicBezTo>
                      <a:lnTo>
                        <a:pt x="121" y="1286"/>
                      </a:lnTo>
                      <a:cubicBezTo>
                        <a:pt x="121" y="1300"/>
                        <a:pt x="130" y="1310"/>
                        <a:pt x="130" y="1314"/>
                      </a:cubicBezTo>
                      <a:cubicBezTo>
                        <a:pt x="139" y="1384"/>
                        <a:pt x="158" y="1509"/>
                        <a:pt x="279" y="1560"/>
                      </a:cubicBezTo>
                      <a:cubicBezTo>
                        <a:pt x="344" y="1588"/>
                        <a:pt x="418" y="1597"/>
                        <a:pt x="469" y="1597"/>
                      </a:cubicBezTo>
                      <a:lnTo>
                        <a:pt x="608" y="1597"/>
                      </a:lnTo>
                      <a:lnTo>
                        <a:pt x="831" y="1602"/>
                      </a:lnTo>
                      <a:lnTo>
                        <a:pt x="882" y="1769"/>
                      </a:lnTo>
                      <a:lnTo>
                        <a:pt x="975" y="2090"/>
                      </a:lnTo>
                      <a:cubicBezTo>
                        <a:pt x="998" y="2168"/>
                        <a:pt x="1068" y="2224"/>
                        <a:pt x="1156" y="2224"/>
                      </a:cubicBezTo>
                      <a:cubicBezTo>
                        <a:pt x="1221" y="2224"/>
                        <a:pt x="1277" y="2192"/>
                        <a:pt x="1314" y="2145"/>
                      </a:cubicBezTo>
                      <a:cubicBezTo>
                        <a:pt x="1346" y="2099"/>
                        <a:pt x="1360" y="2043"/>
                        <a:pt x="1342" y="1983"/>
                      </a:cubicBezTo>
                      <a:lnTo>
                        <a:pt x="1212" y="1556"/>
                      </a:lnTo>
                      <a:cubicBezTo>
                        <a:pt x="1105" y="1495"/>
                        <a:pt x="1086" y="1389"/>
                        <a:pt x="1072" y="1314"/>
                      </a:cubicBezTo>
                      <a:cubicBezTo>
                        <a:pt x="1072" y="1305"/>
                        <a:pt x="1068" y="1296"/>
                        <a:pt x="1068" y="1286"/>
                      </a:cubicBezTo>
                      <a:lnTo>
                        <a:pt x="1045" y="1184"/>
                      </a:lnTo>
                      <a:cubicBezTo>
                        <a:pt x="1026" y="1105"/>
                        <a:pt x="1017" y="1031"/>
                        <a:pt x="1003" y="962"/>
                      </a:cubicBezTo>
                      <a:cubicBezTo>
                        <a:pt x="994" y="892"/>
                        <a:pt x="980" y="822"/>
                        <a:pt x="975" y="753"/>
                      </a:cubicBezTo>
                      <a:lnTo>
                        <a:pt x="794" y="140"/>
                      </a:lnTo>
                      <a:cubicBezTo>
                        <a:pt x="771" y="56"/>
                        <a:pt x="696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50"/>
                <p:cNvSpPr/>
                <p:nvPr/>
              </p:nvSpPr>
              <p:spPr>
                <a:xfrm flipH="1">
                  <a:off x="5086969" y="554939"/>
                  <a:ext cx="57459" cy="10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064" extrusionOk="0">
                      <a:moveTo>
                        <a:pt x="233" y="181"/>
                      </a:moveTo>
                      <a:lnTo>
                        <a:pt x="339" y="562"/>
                      </a:lnTo>
                      <a:lnTo>
                        <a:pt x="451" y="938"/>
                      </a:lnTo>
                      <a:lnTo>
                        <a:pt x="233" y="933"/>
                      </a:lnTo>
                      <a:lnTo>
                        <a:pt x="233" y="919"/>
                      </a:lnTo>
                      <a:lnTo>
                        <a:pt x="223" y="887"/>
                      </a:lnTo>
                      <a:lnTo>
                        <a:pt x="209" y="803"/>
                      </a:lnTo>
                      <a:lnTo>
                        <a:pt x="177" y="641"/>
                      </a:lnTo>
                      <a:lnTo>
                        <a:pt x="172" y="622"/>
                      </a:lnTo>
                      <a:cubicBezTo>
                        <a:pt x="149" y="488"/>
                        <a:pt x="121" y="367"/>
                        <a:pt x="172" y="260"/>
                      </a:cubicBezTo>
                      <a:cubicBezTo>
                        <a:pt x="191" y="232"/>
                        <a:pt x="209" y="204"/>
                        <a:pt x="233" y="181"/>
                      </a:cubicBezTo>
                      <a:close/>
                      <a:moveTo>
                        <a:pt x="293" y="0"/>
                      </a:moveTo>
                      <a:cubicBezTo>
                        <a:pt x="195" y="42"/>
                        <a:pt x="116" y="107"/>
                        <a:pt x="70" y="209"/>
                      </a:cubicBezTo>
                      <a:cubicBezTo>
                        <a:pt x="0" y="353"/>
                        <a:pt x="33" y="515"/>
                        <a:pt x="61" y="669"/>
                      </a:cubicBezTo>
                      <a:cubicBezTo>
                        <a:pt x="79" y="748"/>
                        <a:pt x="93" y="831"/>
                        <a:pt x="107" y="910"/>
                      </a:cubicBezTo>
                      <a:cubicBezTo>
                        <a:pt x="116" y="947"/>
                        <a:pt x="121" y="980"/>
                        <a:pt x="130" y="1017"/>
                      </a:cubicBezTo>
                      <a:cubicBezTo>
                        <a:pt x="140" y="1045"/>
                        <a:pt x="144" y="1049"/>
                        <a:pt x="163" y="1049"/>
                      </a:cubicBezTo>
                      <a:lnTo>
                        <a:pt x="209" y="1049"/>
                      </a:lnTo>
                      <a:cubicBezTo>
                        <a:pt x="339" y="1054"/>
                        <a:pt x="474" y="1063"/>
                        <a:pt x="609" y="1063"/>
                      </a:cubicBez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50"/>
                <p:cNvSpPr/>
                <p:nvPr/>
              </p:nvSpPr>
              <p:spPr>
                <a:xfrm flipH="1">
                  <a:off x="4953841" y="528615"/>
                  <a:ext cx="125769" cy="21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" h="2234" extrusionOk="0">
                      <a:moveTo>
                        <a:pt x="595" y="103"/>
                      </a:moveTo>
                      <a:cubicBezTo>
                        <a:pt x="627" y="103"/>
                        <a:pt x="660" y="126"/>
                        <a:pt x="664" y="159"/>
                      </a:cubicBezTo>
                      <a:cubicBezTo>
                        <a:pt x="845" y="776"/>
                        <a:pt x="1031" y="1393"/>
                        <a:pt x="1207" y="2015"/>
                      </a:cubicBezTo>
                      <a:cubicBezTo>
                        <a:pt x="1226" y="2076"/>
                        <a:pt x="1184" y="2113"/>
                        <a:pt x="1138" y="2113"/>
                      </a:cubicBezTo>
                      <a:cubicBezTo>
                        <a:pt x="1110" y="2113"/>
                        <a:pt x="1082" y="2094"/>
                        <a:pt x="1068" y="2062"/>
                      </a:cubicBezTo>
                      <a:cubicBezTo>
                        <a:pt x="1012" y="1867"/>
                        <a:pt x="961" y="1676"/>
                        <a:pt x="901" y="1486"/>
                      </a:cubicBezTo>
                      <a:cubicBezTo>
                        <a:pt x="803" y="1481"/>
                        <a:pt x="697" y="1481"/>
                        <a:pt x="599" y="1472"/>
                      </a:cubicBezTo>
                      <a:lnTo>
                        <a:pt x="460" y="1472"/>
                      </a:lnTo>
                      <a:cubicBezTo>
                        <a:pt x="409" y="1472"/>
                        <a:pt x="358" y="1468"/>
                        <a:pt x="316" y="1449"/>
                      </a:cubicBezTo>
                      <a:cubicBezTo>
                        <a:pt x="242" y="1416"/>
                        <a:pt x="242" y="1328"/>
                        <a:pt x="228" y="1254"/>
                      </a:cubicBezTo>
                      <a:cubicBezTo>
                        <a:pt x="205" y="1143"/>
                        <a:pt x="186" y="1031"/>
                        <a:pt x="163" y="924"/>
                      </a:cubicBezTo>
                      <a:cubicBezTo>
                        <a:pt x="130" y="739"/>
                        <a:pt x="112" y="553"/>
                        <a:pt x="205" y="381"/>
                      </a:cubicBezTo>
                      <a:cubicBezTo>
                        <a:pt x="288" y="242"/>
                        <a:pt x="418" y="140"/>
                        <a:pt x="576" y="103"/>
                      </a:cubicBezTo>
                      <a:close/>
                      <a:moveTo>
                        <a:pt x="590" y="1"/>
                      </a:moveTo>
                      <a:cubicBezTo>
                        <a:pt x="571" y="1"/>
                        <a:pt x="557" y="1"/>
                        <a:pt x="544" y="5"/>
                      </a:cubicBezTo>
                      <a:cubicBezTo>
                        <a:pt x="358" y="52"/>
                        <a:pt x="195" y="172"/>
                        <a:pt x="93" y="344"/>
                      </a:cubicBezTo>
                      <a:cubicBezTo>
                        <a:pt x="19" y="474"/>
                        <a:pt x="0" y="613"/>
                        <a:pt x="10" y="753"/>
                      </a:cubicBezTo>
                      <a:cubicBezTo>
                        <a:pt x="14" y="822"/>
                        <a:pt x="24" y="892"/>
                        <a:pt x="38" y="962"/>
                      </a:cubicBezTo>
                      <a:cubicBezTo>
                        <a:pt x="47" y="1040"/>
                        <a:pt x="65" y="1115"/>
                        <a:pt x="79" y="1184"/>
                      </a:cubicBezTo>
                      <a:lnTo>
                        <a:pt x="103" y="1286"/>
                      </a:lnTo>
                      <a:cubicBezTo>
                        <a:pt x="103" y="1300"/>
                        <a:pt x="107" y="1310"/>
                        <a:pt x="107" y="1319"/>
                      </a:cubicBezTo>
                      <a:cubicBezTo>
                        <a:pt x="116" y="1389"/>
                        <a:pt x="135" y="1505"/>
                        <a:pt x="246" y="1560"/>
                      </a:cubicBezTo>
                      <a:lnTo>
                        <a:pt x="251" y="1565"/>
                      </a:lnTo>
                      <a:cubicBezTo>
                        <a:pt x="316" y="1597"/>
                        <a:pt x="390" y="1602"/>
                        <a:pt x="441" y="1602"/>
                      </a:cubicBezTo>
                      <a:lnTo>
                        <a:pt x="581" y="1602"/>
                      </a:lnTo>
                      <a:lnTo>
                        <a:pt x="734" y="1607"/>
                      </a:lnTo>
                      <a:lnTo>
                        <a:pt x="803" y="1607"/>
                      </a:lnTo>
                      <a:lnTo>
                        <a:pt x="947" y="2099"/>
                      </a:lnTo>
                      <a:cubicBezTo>
                        <a:pt x="971" y="2182"/>
                        <a:pt x="1040" y="2233"/>
                        <a:pt x="1128" y="2233"/>
                      </a:cubicBezTo>
                      <a:cubicBezTo>
                        <a:pt x="1193" y="2233"/>
                        <a:pt x="1249" y="2206"/>
                        <a:pt x="1286" y="2159"/>
                      </a:cubicBezTo>
                      <a:cubicBezTo>
                        <a:pt x="1319" y="2113"/>
                        <a:pt x="1333" y="2052"/>
                        <a:pt x="1314" y="1997"/>
                      </a:cubicBezTo>
                      <a:lnTo>
                        <a:pt x="1179" y="1542"/>
                      </a:lnTo>
                      <a:cubicBezTo>
                        <a:pt x="1101" y="1472"/>
                        <a:pt x="1082" y="1375"/>
                        <a:pt x="1068" y="1310"/>
                      </a:cubicBezTo>
                      <a:cubicBezTo>
                        <a:pt x="1068" y="1300"/>
                        <a:pt x="1063" y="1286"/>
                        <a:pt x="1063" y="1282"/>
                      </a:cubicBezTo>
                      <a:lnTo>
                        <a:pt x="1040" y="1180"/>
                      </a:lnTo>
                      <a:cubicBezTo>
                        <a:pt x="1022" y="1101"/>
                        <a:pt x="1012" y="1027"/>
                        <a:pt x="998" y="957"/>
                      </a:cubicBezTo>
                      <a:cubicBezTo>
                        <a:pt x="994" y="915"/>
                        <a:pt x="989" y="883"/>
                        <a:pt x="984" y="841"/>
                      </a:cubicBezTo>
                      <a:lnTo>
                        <a:pt x="776" y="140"/>
                      </a:lnTo>
                      <a:cubicBezTo>
                        <a:pt x="752" y="56"/>
                        <a:pt x="673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50"/>
                <p:cNvSpPr/>
                <p:nvPr/>
              </p:nvSpPr>
              <p:spPr>
                <a:xfrm flipH="1">
                  <a:off x="4998940" y="554939"/>
                  <a:ext cx="57459" cy="10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064" extrusionOk="0">
                      <a:moveTo>
                        <a:pt x="237" y="177"/>
                      </a:moveTo>
                      <a:lnTo>
                        <a:pt x="349" y="562"/>
                      </a:lnTo>
                      <a:lnTo>
                        <a:pt x="460" y="938"/>
                      </a:lnTo>
                      <a:lnTo>
                        <a:pt x="237" y="933"/>
                      </a:lnTo>
                      <a:lnTo>
                        <a:pt x="237" y="919"/>
                      </a:lnTo>
                      <a:lnTo>
                        <a:pt x="233" y="887"/>
                      </a:lnTo>
                      <a:lnTo>
                        <a:pt x="233" y="882"/>
                      </a:lnTo>
                      <a:lnTo>
                        <a:pt x="186" y="641"/>
                      </a:lnTo>
                      <a:lnTo>
                        <a:pt x="181" y="618"/>
                      </a:lnTo>
                      <a:cubicBezTo>
                        <a:pt x="158" y="488"/>
                        <a:pt x="126" y="362"/>
                        <a:pt x="181" y="260"/>
                      </a:cubicBezTo>
                      <a:cubicBezTo>
                        <a:pt x="195" y="232"/>
                        <a:pt x="214" y="200"/>
                        <a:pt x="237" y="177"/>
                      </a:cubicBezTo>
                      <a:close/>
                      <a:moveTo>
                        <a:pt x="298" y="0"/>
                      </a:moveTo>
                      <a:cubicBezTo>
                        <a:pt x="205" y="42"/>
                        <a:pt x="121" y="107"/>
                        <a:pt x="70" y="209"/>
                      </a:cubicBezTo>
                      <a:cubicBezTo>
                        <a:pt x="0" y="353"/>
                        <a:pt x="33" y="515"/>
                        <a:pt x="65" y="669"/>
                      </a:cubicBezTo>
                      <a:cubicBezTo>
                        <a:pt x="79" y="748"/>
                        <a:pt x="93" y="831"/>
                        <a:pt x="112" y="910"/>
                      </a:cubicBezTo>
                      <a:cubicBezTo>
                        <a:pt x="116" y="947"/>
                        <a:pt x="121" y="980"/>
                        <a:pt x="135" y="1017"/>
                      </a:cubicBezTo>
                      <a:cubicBezTo>
                        <a:pt x="140" y="1045"/>
                        <a:pt x="144" y="1049"/>
                        <a:pt x="163" y="1049"/>
                      </a:cubicBezTo>
                      <a:lnTo>
                        <a:pt x="209" y="1049"/>
                      </a:lnTo>
                      <a:cubicBezTo>
                        <a:pt x="344" y="1054"/>
                        <a:pt x="474" y="1063"/>
                        <a:pt x="609" y="1063"/>
                      </a:cubicBez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50"/>
                <p:cNvSpPr/>
                <p:nvPr/>
              </p:nvSpPr>
              <p:spPr>
                <a:xfrm flipH="1">
                  <a:off x="4867510" y="529464"/>
                  <a:ext cx="121428" cy="207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2197" extrusionOk="0">
                      <a:moveTo>
                        <a:pt x="562" y="108"/>
                      </a:moveTo>
                      <a:cubicBezTo>
                        <a:pt x="585" y="108"/>
                        <a:pt x="608" y="126"/>
                        <a:pt x="613" y="150"/>
                      </a:cubicBezTo>
                      <a:cubicBezTo>
                        <a:pt x="794" y="767"/>
                        <a:pt x="980" y="1384"/>
                        <a:pt x="1156" y="2006"/>
                      </a:cubicBezTo>
                      <a:cubicBezTo>
                        <a:pt x="1189" y="2057"/>
                        <a:pt x="1151" y="2085"/>
                        <a:pt x="1119" y="2085"/>
                      </a:cubicBezTo>
                      <a:cubicBezTo>
                        <a:pt x="1096" y="2085"/>
                        <a:pt x="1073" y="2076"/>
                        <a:pt x="1068" y="2043"/>
                      </a:cubicBezTo>
                      <a:cubicBezTo>
                        <a:pt x="1008" y="1848"/>
                        <a:pt x="952" y="1658"/>
                        <a:pt x="891" y="1459"/>
                      </a:cubicBezTo>
                      <a:cubicBezTo>
                        <a:pt x="785" y="1454"/>
                        <a:pt x="683" y="1454"/>
                        <a:pt x="571" y="1449"/>
                      </a:cubicBezTo>
                      <a:lnTo>
                        <a:pt x="432" y="1449"/>
                      </a:lnTo>
                      <a:cubicBezTo>
                        <a:pt x="381" y="1449"/>
                        <a:pt x="334" y="1440"/>
                        <a:pt x="293" y="1426"/>
                      </a:cubicBezTo>
                      <a:cubicBezTo>
                        <a:pt x="223" y="1394"/>
                        <a:pt x="223" y="1301"/>
                        <a:pt x="214" y="1240"/>
                      </a:cubicBezTo>
                      <a:cubicBezTo>
                        <a:pt x="191" y="1129"/>
                        <a:pt x="172" y="1018"/>
                        <a:pt x="149" y="906"/>
                      </a:cubicBezTo>
                      <a:cubicBezTo>
                        <a:pt x="112" y="730"/>
                        <a:pt x="98" y="549"/>
                        <a:pt x="191" y="382"/>
                      </a:cubicBezTo>
                      <a:cubicBezTo>
                        <a:pt x="265" y="242"/>
                        <a:pt x="399" y="150"/>
                        <a:pt x="548" y="108"/>
                      </a:cubicBezTo>
                      <a:close/>
                      <a:moveTo>
                        <a:pt x="567" y="1"/>
                      </a:moveTo>
                      <a:cubicBezTo>
                        <a:pt x="557" y="1"/>
                        <a:pt x="539" y="1"/>
                        <a:pt x="525" y="10"/>
                      </a:cubicBezTo>
                      <a:cubicBezTo>
                        <a:pt x="339" y="57"/>
                        <a:pt x="186" y="173"/>
                        <a:pt x="93" y="335"/>
                      </a:cubicBezTo>
                      <a:cubicBezTo>
                        <a:pt x="0" y="488"/>
                        <a:pt x="0" y="660"/>
                        <a:pt x="14" y="827"/>
                      </a:cubicBezTo>
                      <a:cubicBezTo>
                        <a:pt x="23" y="869"/>
                        <a:pt x="28" y="901"/>
                        <a:pt x="33" y="943"/>
                      </a:cubicBezTo>
                      <a:cubicBezTo>
                        <a:pt x="47" y="1018"/>
                        <a:pt x="61" y="1092"/>
                        <a:pt x="75" y="1161"/>
                      </a:cubicBezTo>
                      <a:lnTo>
                        <a:pt x="98" y="1268"/>
                      </a:lnTo>
                      <a:cubicBezTo>
                        <a:pt x="98" y="1277"/>
                        <a:pt x="102" y="1287"/>
                        <a:pt x="102" y="1296"/>
                      </a:cubicBezTo>
                      <a:cubicBezTo>
                        <a:pt x="112" y="1361"/>
                        <a:pt x="126" y="1463"/>
                        <a:pt x="218" y="1519"/>
                      </a:cubicBezTo>
                      <a:cubicBezTo>
                        <a:pt x="223" y="1523"/>
                        <a:pt x="228" y="1528"/>
                        <a:pt x="242" y="1528"/>
                      </a:cubicBezTo>
                      <a:cubicBezTo>
                        <a:pt x="307" y="1556"/>
                        <a:pt x="376" y="1565"/>
                        <a:pt x="427" y="1565"/>
                      </a:cubicBezTo>
                      <a:lnTo>
                        <a:pt x="567" y="1565"/>
                      </a:lnTo>
                      <a:lnTo>
                        <a:pt x="724" y="1570"/>
                      </a:lnTo>
                      <a:lnTo>
                        <a:pt x="799" y="1570"/>
                      </a:lnTo>
                      <a:lnTo>
                        <a:pt x="924" y="2011"/>
                      </a:lnTo>
                      <a:lnTo>
                        <a:pt x="943" y="2076"/>
                      </a:lnTo>
                      <a:cubicBezTo>
                        <a:pt x="966" y="2150"/>
                        <a:pt x="1031" y="2197"/>
                        <a:pt x="1105" y="2197"/>
                      </a:cubicBezTo>
                      <a:cubicBezTo>
                        <a:pt x="1165" y="2197"/>
                        <a:pt x="1216" y="2173"/>
                        <a:pt x="1244" y="2127"/>
                      </a:cubicBezTo>
                      <a:cubicBezTo>
                        <a:pt x="1277" y="2085"/>
                        <a:pt x="1286" y="2029"/>
                        <a:pt x="1267" y="1983"/>
                      </a:cubicBezTo>
                      <a:lnTo>
                        <a:pt x="1021" y="1087"/>
                      </a:lnTo>
                      <a:lnTo>
                        <a:pt x="734" y="126"/>
                      </a:lnTo>
                      <a:cubicBezTo>
                        <a:pt x="710" y="47"/>
                        <a:pt x="65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50"/>
                <p:cNvSpPr/>
                <p:nvPr/>
              </p:nvSpPr>
              <p:spPr>
                <a:xfrm flipH="1">
                  <a:off x="4906948" y="552297"/>
                  <a:ext cx="62271" cy="10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1106" extrusionOk="0">
                      <a:moveTo>
                        <a:pt x="260" y="177"/>
                      </a:moveTo>
                      <a:lnTo>
                        <a:pt x="381" y="590"/>
                      </a:lnTo>
                      <a:lnTo>
                        <a:pt x="497" y="984"/>
                      </a:lnTo>
                      <a:lnTo>
                        <a:pt x="441" y="984"/>
                      </a:lnTo>
                      <a:lnTo>
                        <a:pt x="237" y="980"/>
                      </a:lnTo>
                      <a:lnTo>
                        <a:pt x="237" y="961"/>
                      </a:lnTo>
                      <a:cubicBezTo>
                        <a:pt x="237" y="947"/>
                        <a:pt x="232" y="933"/>
                        <a:pt x="232" y="919"/>
                      </a:cubicBezTo>
                      <a:lnTo>
                        <a:pt x="214" y="822"/>
                      </a:lnTo>
                      <a:lnTo>
                        <a:pt x="186" y="678"/>
                      </a:lnTo>
                      <a:lnTo>
                        <a:pt x="177" y="659"/>
                      </a:lnTo>
                      <a:cubicBezTo>
                        <a:pt x="149" y="520"/>
                        <a:pt x="125" y="390"/>
                        <a:pt x="177" y="284"/>
                      </a:cubicBezTo>
                      <a:cubicBezTo>
                        <a:pt x="200" y="242"/>
                        <a:pt x="223" y="205"/>
                        <a:pt x="260" y="177"/>
                      </a:cubicBezTo>
                      <a:close/>
                      <a:moveTo>
                        <a:pt x="334" y="0"/>
                      </a:moveTo>
                      <a:cubicBezTo>
                        <a:pt x="218" y="37"/>
                        <a:pt x="125" y="121"/>
                        <a:pt x="74" y="232"/>
                      </a:cubicBezTo>
                      <a:cubicBezTo>
                        <a:pt x="0" y="381"/>
                        <a:pt x="33" y="543"/>
                        <a:pt x="70" y="701"/>
                      </a:cubicBezTo>
                      <a:cubicBezTo>
                        <a:pt x="84" y="780"/>
                        <a:pt x="98" y="864"/>
                        <a:pt x="116" y="943"/>
                      </a:cubicBezTo>
                      <a:cubicBezTo>
                        <a:pt x="121" y="980"/>
                        <a:pt x="125" y="1012"/>
                        <a:pt x="139" y="1049"/>
                      </a:cubicBezTo>
                      <a:cubicBezTo>
                        <a:pt x="130" y="1073"/>
                        <a:pt x="144" y="1091"/>
                        <a:pt x="163" y="1096"/>
                      </a:cubicBezTo>
                      <a:lnTo>
                        <a:pt x="232" y="1096"/>
                      </a:lnTo>
                      <a:cubicBezTo>
                        <a:pt x="376" y="1100"/>
                        <a:pt x="515" y="1105"/>
                        <a:pt x="659" y="1105"/>
                      </a:cubicBezTo>
                      <a:cubicBezTo>
                        <a:pt x="548" y="734"/>
                        <a:pt x="446" y="372"/>
                        <a:pt x="3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50"/>
                <p:cNvSpPr/>
                <p:nvPr/>
              </p:nvSpPr>
              <p:spPr>
                <a:xfrm flipH="1">
                  <a:off x="4143180" y="515971"/>
                  <a:ext cx="84632" cy="202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2145" extrusionOk="0">
                      <a:moveTo>
                        <a:pt x="367" y="116"/>
                      </a:moveTo>
                      <a:cubicBezTo>
                        <a:pt x="405" y="116"/>
                        <a:pt x="442" y="139"/>
                        <a:pt x="442" y="186"/>
                      </a:cubicBezTo>
                      <a:cubicBezTo>
                        <a:pt x="442" y="409"/>
                        <a:pt x="576" y="599"/>
                        <a:pt x="776" y="687"/>
                      </a:cubicBezTo>
                      <a:cubicBezTo>
                        <a:pt x="836" y="715"/>
                        <a:pt x="790" y="817"/>
                        <a:pt x="720" y="817"/>
                      </a:cubicBezTo>
                      <a:cubicBezTo>
                        <a:pt x="711" y="817"/>
                        <a:pt x="697" y="817"/>
                        <a:pt x="692" y="812"/>
                      </a:cubicBezTo>
                      <a:cubicBezTo>
                        <a:pt x="613" y="775"/>
                        <a:pt x="535" y="724"/>
                        <a:pt x="479" y="655"/>
                      </a:cubicBezTo>
                      <a:lnTo>
                        <a:pt x="479" y="664"/>
                      </a:lnTo>
                      <a:cubicBezTo>
                        <a:pt x="507" y="924"/>
                        <a:pt x="497" y="1188"/>
                        <a:pt x="474" y="1453"/>
                      </a:cubicBezTo>
                      <a:cubicBezTo>
                        <a:pt x="460" y="1569"/>
                        <a:pt x="451" y="1676"/>
                        <a:pt x="432" y="1792"/>
                      </a:cubicBezTo>
                      <a:cubicBezTo>
                        <a:pt x="419" y="1880"/>
                        <a:pt x="405" y="1987"/>
                        <a:pt x="312" y="2015"/>
                      </a:cubicBezTo>
                      <a:cubicBezTo>
                        <a:pt x="293" y="2019"/>
                        <a:pt x="275" y="2024"/>
                        <a:pt x="256" y="2024"/>
                      </a:cubicBezTo>
                      <a:cubicBezTo>
                        <a:pt x="200" y="2024"/>
                        <a:pt x="135" y="1996"/>
                        <a:pt x="131" y="1931"/>
                      </a:cubicBezTo>
                      <a:cubicBezTo>
                        <a:pt x="126" y="1880"/>
                        <a:pt x="149" y="1810"/>
                        <a:pt x="154" y="1759"/>
                      </a:cubicBezTo>
                      <a:cubicBezTo>
                        <a:pt x="159" y="1699"/>
                        <a:pt x="172" y="1648"/>
                        <a:pt x="177" y="1592"/>
                      </a:cubicBezTo>
                      <a:cubicBezTo>
                        <a:pt x="242" y="1128"/>
                        <a:pt x="275" y="655"/>
                        <a:pt x="293" y="186"/>
                      </a:cubicBezTo>
                      <a:cubicBezTo>
                        <a:pt x="293" y="139"/>
                        <a:pt x="335" y="116"/>
                        <a:pt x="367" y="116"/>
                      </a:cubicBezTo>
                      <a:close/>
                      <a:moveTo>
                        <a:pt x="363" y="0"/>
                      </a:moveTo>
                      <a:cubicBezTo>
                        <a:pt x="256" y="0"/>
                        <a:pt x="177" y="79"/>
                        <a:pt x="168" y="186"/>
                      </a:cubicBezTo>
                      <a:cubicBezTo>
                        <a:pt x="154" y="655"/>
                        <a:pt x="117" y="1123"/>
                        <a:pt x="52" y="1578"/>
                      </a:cubicBezTo>
                      <a:cubicBezTo>
                        <a:pt x="47" y="1634"/>
                        <a:pt x="38" y="1690"/>
                        <a:pt x="29" y="1745"/>
                      </a:cubicBezTo>
                      <a:cubicBezTo>
                        <a:pt x="29" y="1759"/>
                        <a:pt x="24" y="1773"/>
                        <a:pt x="24" y="1792"/>
                      </a:cubicBezTo>
                      <a:cubicBezTo>
                        <a:pt x="15" y="1843"/>
                        <a:pt x="1" y="1899"/>
                        <a:pt x="5" y="1954"/>
                      </a:cubicBezTo>
                      <a:cubicBezTo>
                        <a:pt x="24" y="2070"/>
                        <a:pt x="121" y="2145"/>
                        <a:pt x="251" y="2145"/>
                      </a:cubicBezTo>
                      <a:cubicBezTo>
                        <a:pt x="284" y="2145"/>
                        <a:pt x="316" y="2140"/>
                        <a:pt x="344" y="2131"/>
                      </a:cubicBezTo>
                      <a:cubicBezTo>
                        <a:pt x="507" y="2070"/>
                        <a:pt x="530" y="1899"/>
                        <a:pt x="539" y="1810"/>
                      </a:cubicBezTo>
                      <a:cubicBezTo>
                        <a:pt x="558" y="1676"/>
                        <a:pt x="572" y="1564"/>
                        <a:pt x="581" y="1462"/>
                      </a:cubicBezTo>
                      <a:cubicBezTo>
                        <a:pt x="600" y="1258"/>
                        <a:pt x="609" y="1072"/>
                        <a:pt x="604" y="901"/>
                      </a:cubicBezTo>
                      <a:lnTo>
                        <a:pt x="604" y="901"/>
                      </a:lnTo>
                      <a:cubicBezTo>
                        <a:pt x="618" y="905"/>
                        <a:pt x="627" y="910"/>
                        <a:pt x="646" y="919"/>
                      </a:cubicBezTo>
                      <a:cubicBezTo>
                        <a:pt x="669" y="928"/>
                        <a:pt x="697" y="933"/>
                        <a:pt x="720" y="933"/>
                      </a:cubicBezTo>
                      <a:cubicBezTo>
                        <a:pt x="794" y="933"/>
                        <a:pt x="859" y="887"/>
                        <a:pt x="897" y="826"/>
                      </a:cubicBezTo>
                      <a:cubicBezTo>
                        <a:pt x="873" y="780"/>
                        <a:pt x="855" y="720"/>
                        <a:pt x="855" y="664"/>
                      </a:cubicBezTo>
                      <a:cubicBezTo>
                        <a:pt x="855" y="645"/>
                        <a:pt x="855" y="627"/>
                        <a:pt x="859" y="608"/>
                      </a:cubicBezTo>
                      <a:cubicBezTo>
                        <a:pt x="850" y="599"/>
                        <a:pt x="832" y="585"/>
                        <a:pt x="808" y="580"/>
                      </a:cubicBezTo>
                      <a:cubicBezTo>
                        <a:pt x="646" y="511"/>
                        <a:pt x="548" y="357"/>
                        <a:pt x="548" y="186"/>
                      </a:cubicBezTo>
                      <a:cubicBezTo>
                        <a:pt x="548" y="135"/>
                        <a:pt x="530" y="88"/>
                        <a:pt x="497" y="51"/>
                      </a:cubicBezTo>
                      <a:cubicBezTo>
                        <a:pt x="460" y="19"/>
                        <a:pt x="409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50"/>
                <p:cNvSpPr/>
                <p:nvPr/>
              </p:nvSpPr>
              <p:spPr>
                <a:xfrm flipH="1">
                  <a:off x="4187430" y="572017"/>
                  <a:ext cx="1415" cy="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10" extrusionOk="0">
                      <a:moveTo>
                        <a:pt x="1" y="0"/>
                      </a:moveTo>
                      <a:lnTo>
                        <a:pt x="1" y="5"/>
                      </a:lnTo>
                      <a:cubicBezTo>
                        <a:pt x="6" y="5"/>
                        <a:pt x="6" y="5"/>
                        <a:pt x="15" y="10"/>
                      </a:cubicBezTo>
                      <a:cubicBezTo>
                        <a:pt x="6" y="5"/>
                        <a:pt x="6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50"/>
                <p:cNvSpPr/>
                <p:nvPr/>
              </p:nvSpPr>
              <p:spPr>
                <a:xfrm flipH="1">
                  <a:off x="4084494" y="546636"/>
                  <a:ext cx="62743" cy="63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674" extrusionOk="0">
                      <a:moveTo>
                        <a:pt x="330" y="116"/>
                      </a:moveTo>
                      <a:cubicBezTo>
                        <a:pt x="618" y="116"/>
                        <a:pt x="618" y="557"/>
                        <a:pt x="330" y="557"/>
                      </a:cubicBezTo>
                      <a:cubicBezTo>
                        <a:pt x="47" y="557"/>
                        <a:pt x="47" y="116"/>
                        <a:pt x="330" y="116"/>
                      </a:cubicBezTo>
                      <a:close/>
                      <a:moveTo>
                        <a:pt x="330" y="0"/>
                      </a:moveTo>
                      <a:cubicBezTo>
                        <a:pt x="140" y="0"/>
                        <a:pt x="29" y="139"/>
                        <a:pt x="5" y="283"/>
                      </a:cubicBezTo>
                      <a:cubicBezTo>
                        <a:pt x="5" y="302"/>
                        <a:pt x="1" y="320"/>
                        <a:pt x="1" y="334"/>
                      </a:cubicBezTo>
                      <a:cubicBezTo>
                        <a:pt x="1" y="395"/>
                        <a:pt x="15" y="450"/>
                        <a:pt x="43" y="497"/>
                      </a:cubicBezTo>
                      <a:cubicBezTo>
                        <a:pt x="52" y="520"/>
                        <a:pt x="66" y="543"/>
                        <a:pt x="84" y="562"/>
                      </a:cubicBezTo>
                      <a:cubicBezTo>
                        <a:pt x="140" y="631"/>
                        <a:pt x="233" y="673"/>
                        <a:pt x="330" y="673"/>
                      </a:cubicBezTo>
                      <a:cubicBezTo>
                        <a:pt x="549" y="673"/>
                        <a:pt x="665" y="497"/>
                        <a:pt x="665" y="334"/>
                      </a:cubicBezTo>
                      <a:cubicBezTo>
                        <a:pt x="665" y="176"/>
                        <a:pt x="549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50"/>
                <p:cNvSpPr/>
                <p:nvPr/>
              </p:nvSpPr>
              <p:spPr>
                <a:xfrm flipH="1">
                  <a:off x="4097231" y="610512"/>
                  <a:ext cx="39438" cy="40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33" extrusionOk="0">
                      <a:moveTo>
                        <a:pt x="209" y="117"/>
                      </a:moveTo>
                      <a:cubicBezTo>
                        <a:pt x="334" y="117"/>
                        <a:pt x="334" y="316"/>
                        <a:pt x="209" y="316"/>
                      </a:cubicBezTo>
                      <a:cubicBezTo>
                        <a:pt x="79" y="316"/>
                        <a:pt x="79" y="117"/>
                        <a:pt x="209" y="117"/>
                      </a:cubicBezTo>
                      <a:close/>
                      <a:moveTo>
                        <a:pt x="209" y="1"/>
                      </a:moveTo>
                      <a:cubicBezTo>
                        <a:pt x="88" y="1"/>
                        <a:pt x="0" y="94"/>
                        <a:pt x="0" y="214"/>
                      </a:cubicBezTo>
                      <a:cubicBezTo>
                        <a:pt x="0" y="270"/>
                        <a:pt x="19" y="321"/>
                        <a:pt x="51" y="363"/>
                      </a:cubicBezTo>
                      <a:cubicBezTo>
                        <a:pt x="93" y="409"/>
                        <a:pt x="149" y="432"/>
                        <a:pt x="209" y="432"/>
                      </a:cubicBezTo>
                      <a:cubicBezTo>
                        <a:pt x="330" y="432"/>
                        <a:pt x="418" y="340"/>
                        <a:pt x="418" y="214"/>
                      </a:cubicBezTo>
                      <a:cubicBezTo>
                        <a:pt x="418" y="163"/>
                        <a:pt x="399" y="112"/>
                        <a:pt x="362" y="70"/>
                      </a:cubicBezTo>
                      <a:cubicBezTo>
                        <a:pt x="325" y="24"/>
                        <a:pt x="274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50"/>
                <p:cNvSpPr/>
                <p:nvPr/>
              </p:nvSpPr>
              <p:spPr>
                <a:xfrm flipH="1">
                  <a:off x="4429629" y="533049"/>
                  <a:ext cx="78027" cy="182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" h="1936" extrusionOk="0">
                      <a:moveTo>
                        <a:pt x="483" y="121"/>
                      </a:moveTo>
                      <a:cubicBezTo>
                        <a:pt x="599" y="121"/>
                        <a:pt x="692" y="214"/>
                        <a:pt x="706" y="353"/>
                      </a:cubicBezTo>
                      <a:cubicBezTo>
                        <a:pt x="711" y="441"/>
                        <a:pt x="688" y="543"/>
                        <a:pt x="678" y="645"/>
                      </a:cubicBezTo>
                      <a:cubicBezTo>
                        <a:pt x="664" y="766"/>
                        <a:pt x="655" y="887"/>
                        <a:pt x="641" y="1017"/>
                      </a:cubicBezTo>
                      <a:cubicBezTo>
                        <a:pt x="623" y="1258"/>
                        <a:pt x="618" y="1499"/>
                        <a:pt x="623" y="1741"/>
                      </a:cubicBezTo>
                      <a:cubicBezTo>
                        <a:pt x="623" y="1796"/>
                        <a:pt x="576" y="1829"/>
                        <a:pt x="530" y="1829"/>
                      </a:cubicBezTo>
                      <a:cubicBezTo>
                        <a:pt x="483" y="1829"/>
                        <a:pt x="437" y="1796"/>
                        <a:pt x="437" y="1741"/>
                      </a:cubicBezTo>
                      <a:cubicBezTo>
                        <a:pt x="432" y="1374"/>
                        <a:pt x="451" y="1007"/>
                        <a:pt x="493" y="645"/>
                      </a:cubicBezTo>
                      <a:cubicBezTo>
                        <a:pt x="502" y="562"/>
                        <a:pt x="516" y="483"/>
                        <a:pt x="521" y="399"/>
                      </a:cubicBezTo>
                      <a:cubicBezTo>
                        <a:pt x="521" y="358"/>
                        <a:pt x="521" y="302"/>
                        <a:pt x="483" y="302"/>
                      </a:cubicBezTo>
                      <a:cubicBezTo>
                        <a:pt x="479" y="302"/>
                        <a:pt x="469" y="306"/>
                        <a:pt x="456" y="311"/>
                      </a:cubicBezTo>
                      <a:cubicBezTo>
                        <a:pt x="339" y="376"/>
                        <a:pt x="321" y="552"/>
                        <a:pt x="312" y="669"/>
                      </a:cubicBezTo>
                      <a:cubicBezTo>
                        <a:pt x="307" y="724"/>
                        <a:pt x="251" y="752"/>
                        <a:pt x="205" y="752"/>
                      </a:cubicBezTo>
                      <a:cubicBezTo>
                        <a:pt x="158" y="752"/>
                        <a:pt x="121" y="724"/>
                        <a:pt x="121" y="669"/>
                      </a:cubicBezTo>
                      <a:cubicBezTo>
                        <a:pt x="135" y="488"/>
                        <a:pt x="172" y="283"/>
                        <a:pt x="330" y="172"/>
                      </a:cubicBezTo>
                      <a:cubicBezTo>
                        <a:pt x="381" y="135"/>
                        <a:pt x="432" y="121"/>
                        <a:pt x="483" y="121"/>
                      </a:cubicBezTo>
                      <a:close/>
                      <a:moveTo>
                        <a:pt x="483" y="0"/>
                      </a:moveTo>
                      <a:cubicBezTo>
                        <a:pt x="409" y="0"/>
                        <a:pt x="330" y="28"/>
                        <a:pt x="265" y="74"/>
                      </a:cubicBezTo>
                      <a:cubicBezTo>
                        <a:pt x="70" y="214"/>
                        <a:pt x="33" y="446"/>
                        <a:pt x="10" y="650"/>
                      </a:cubicBezTo>
                      <a:cubicBezTo>
                        <a:pt x="1" y="706"/>
                        <a:pt x="19" y="757"/>
                        <a:pt x="56" y="799"/>
                      </a:cubicBezTo>
                      <a:cubicBezTo>
                        <a:pt x="89" y="840"/>
                        <a:pt x="149" y="863"/>
                        <a:pt x="205" y="863"/>
                      </a:cubicBezTo>
                      <a:cubicBezTo>
                        <a:pt x="270" y="863"/>
                        <a:pt x="321" y="840"/>
                        <a:pt x="363" y="799"/>
                      </a:cubicBezTo>
                      <a:lnTo>
                        <a:pt x="363" y="799"/>
                      </a:lnTo>
                      <a:cubicBezTo>
                        <a:pt x="335" y="1110"/>
                        <a:pt x="321" y="1421"/>
                        <a:pt x="326" y="1736"/>
                      </a:cubicBezTo>
                      <a:cubicBezTo>
                        <a:pt x="326" y="1852"/>
                        <a:pt x="418" y="1936"/>
                        <a:pt x="534" y="1936"/>
                      </a:cubicBezTo>
                      <a:cubicBezTo>
                        <a:pt x="595" y="1936"/>
                        <a:pt x="646" y="1913"/>
                        <a:pt x="688" y="1875"/>
                      </a:cubicBezTo>
                      <a:cubicBezTo>
                        <a:pt x="720" y="1834"/>
                        <a:pt x="743" y="1787"/>
                        <a:pt x="743" y="1727"/>
                      </a:cubicBezTo>
                      <a:cubicBezTo>
                        <a:pt x="739" y="1485"/>
                        <a:pt x="753" y="1239"/>
                        <a:pt x="762" y="1007"/>
                      </a:cubicBezTo>
                      <a:cubicBezTo>
                        <a:pt x="767" y="887"/>
                        <a:pt x="780" y="766"/>
                        <a:pt x="799" y="645"/>
                      </a:cubicBezTo>
                      <a:cubicBezTo>
                        <a:pt x="799" y="622"/>
                        <a:pt x="804" y="590"/>
                        <a:pt x="808" y="566"/>
                      </a:cubicBezTo>
                      <a:cubicBezTo>
                        <a:pt x="818" y="497"/>
                        <a:pt x="827" y="418"/>
                        <a:pt x="822" y="334"/>
                      </a:cubicBezTo>
                      <a:cubicBezTo>
                        <a:pt x="804" y="139"/>
                        <a:pt x="660" y="0"/>
                        <a:pt x="4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50"/>
                <p:cNvSpPr/>
                <p:nvPr/>
              </p:nvSpPr>
              <p:spPr>
                <a:xfrm flipH="1">
                  <a:off x="4377924" y="677125"/>
                  <a:ext cx="32079" cy="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3" y="33"/>
                        <a:pt x="89" y="56"/>
                        <a:pt x="140" y="61"/>
                      </a:cubicBezTo>
                      <a:lnTo>
                        <a:pt x="177" y="61"/>
                      </a:lnTo>
                      <a:cubicBezTo>
                        <a:pt x="242" y="61"/>
                        <a:pt x="298" y="37"/>
                        <a:pt x="340" y="10"/>
                      </a:cubicBezTo>
                      <a:cubicBezTo>
                        <a:pt x="228" y="5"/>
                        <a:pt x="112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50"/>
                <p:cNvSpPr/>
                <p:nvPr/>
              </p:nvSpPr>
              <p:spPr>
                <a:xfrm flipH="1">
                  <a:off x="4363866" y="540031"/>
                  <a:ext cx="53119" cy="12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347" extrusionOk="0">
                      <a:moveTo>
                        <a:pt x="376" y="0"/>
                      </a:moveTo>
                      <a:cubicBezTo>
                        <a:pt x="293" y="0"/>
                        <a:pt x="228" y="51"/>
                        <a:pt x="214" y="140"/>
                      </a:cubicBezTo>
                      <a:lnTo>
                        <a:pt x="195" y="232"/>
                      </a:lnTo>
                      <a:lnTo>
                        <a:pt x="177" y="325"/>
                      </a:lnTo>
                      <a:cubicBezTo>
                        <a:pt x="168" y="386"/>
                        <a:pt x="154" y="441"/>
                        <a:pt x="144" y="516"/>
                      </a:cubicBezTo>
                      <a:lnTo>
                        <a:pt x="107" y="692"/>
                      </a:lnTo>
                      <a:lnTo>
                        <a:pt x="75" y="864"/>
                      </a:lnTo>
                      <a:cubicBezTo>
                        <a:pt x="70" y="901"/>
                        <a:pt x="56" y="933"/>
                        <a:pt x="52" y="971"/>
                      </a:cubicBezTo>
                      <a:cubicBezTo>
                        <a:pt x="33" y="1049"/>
                        <a:pt x="14" y="1133"/>
                        <a:pt x="5" y="1221"/>
                      </a:cubicBezTo>
                      <a:cubicBezTo>
                        <a:pt x="0" y="1268"/>
                        <a:pt x="5" y="1305"/>
                        <a:pt x="14" y="1347"/>
                      </a:cubicBezTo>
                      <a:cubicBezTo>
                        <a:pt x="28" y="1347"/>
                        <a:pt x="33" y="1342"/>
                        <a:pt x="47" y="1342"/>
                      </a:cubicBezTo>
                      <a:cubicBezTo>
                        <a:pt x="42" y="1337"/>
                        <a:pt x="47" y="1337"/>
                        <a:pt x="47" y="1337"/>
                      </a:cubicBezTo>
                      <a:lnTo>
                        <a:pt x="135" y="1337"/>
                      </a:lnTo>
                      <a:cubicBezTo>
                        <a:pt x="117" y="1300"/>
                        <a:pt x="112" y="1268"/>
                        <a:pt x="117" y="1226"/>
                      </a:cubicBezTo>
                      <a:cubicBezTo>
                        <a:pt x="135" y="1110"/>
                        <a:pt x="163" y="994"/>
                        <a:pt x="186" y="878"/>
                      </a:cubicBezTo>
                      <a:lnTo>
                        <a:pt x="256" y="530"/>
                      </a:lnTo>
                      <a:cubicBezTo>
                        <a:pt x="265" y="465"/>
                        <a:pt x="279" y="409"/>
                        <a:pt x="288" y="344"/>
                      </a:cubicBezTo>
                      <a:cubicBezTo>
                        <a:pt x="302" y="279"/>
                        <a:pt x="311" y="223"/>
                        <a:pt x="325" y="158"/>
                      </a:cubicBezTo>
                      <a:cubicBezTo>
                        <a:pt x="330" y="130"/>
                        <a:pt x="353" y="116"/>
                        <a:pt x="376" y="116"/>
                      </a:cubicBezTo>
                      <a:cubicBezTo>
                        <a:pt x="409" y="116"/>
                        <a:pt x="451" y="144"/>
                        <a:pt x="441" y="191"/>
                      </a:cubicBezTo>
                      <a:cubicBezTo>
                        <a:pt x="441" y="200"/>
                        <a:pt x="432" y="209"/>
                        <a:pt x="432" y="214"/>
                      </a:cubicBezTo>
                      <a:lnTo>
                        <a:pt x="432" y="228"/>
                      </a:lnTo>
                      <a:cubicBezTo>
                        <a:pt x="441" y="469"/>
                        <a:pt x="441" y="715"/>
                        <a:pt x="432" y="952"/>
                      </a:cubicBezTo>
                      <a:cubicBezTo>
                        <a:pt x="428" y="1049"/>
                        <a:pt x="441" y="1249"/>
                        <a:pt x="363" y="1342"/>
                      </a:cubicBezTo>
                      <a:lnTo>
                        <a:pt x="474" y="1347"/>
                      </a:lnTo>
                      <a:lnTo>
                        <a:pt x="497" y="1347"/>
                      </a:lnTo>
                      <a:cubicBezTo>
                        <a:pt x="548" y="1230"/>
                        <a:pt x="548" y="1087"/>
                        <a:pt x="548" y="1003"/>
                      </a:cubicBezTo>
                      <a:lnTo>
                        <a:pt x="548" y="957"/>
                      </a:lnTo>
                      <a:cubicBezTo>
                        <a:pt x="562" y="715"/>
                        <a:pt x="557" y="465"/>
                        <a:pt x="548" y="228"/>
                      </a:cubicBezTo>
                      <a:lnTo>
                        <a:pt x="548" y="214"/>
                      </a:lnTo>
                      <a:lnTo>
                        <a:pt x="548" y="209"/>
                      </a:lnTo>
                      <a:cubicBezTo>
                        <a:pt x="562" y="158"/>
                        <a:pt x="544" y="107"/>
                        <a:pt x="516" y="65"/>
                      </a:cubicBezTo>
                      <a:cubicBezTo>
                        <a:pt x="483" y="24"/>
                        <a:pt x="428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50"/>
                <p:cNvSpPr/>
                <p:nvPr/>
              </p:nvSpPr>
              <p:spPr>
                <a:xfrm flipH="1">
                  <a:off x="4352921" y="666558"/>
                  <a:ext cx="79820" cy="4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428" extrusionOk="0">
                      <a:moveTo>
                        <a:pt x="237" y="117"/>
                      </a:moveTo>
                      <a:cubicBezTo>
                        <a:pt x="349" y="122"/>
                        <a:pt x="465" y="122"/>
                        <a:pt x="571" y="126"/>
                      </a:cubicBezTo>
                      <a:lnTo>
                        <a:pt x="627" y="126"/>
                      </a:lnTo>
                      <a:cubicBezTo>
                        <a:pt x="655" y="126"/>
                        <a:pt x="678" y="145"/>
                        <a:pt x="683" y="173"/>
                      </a:cubicBezTo>
                      <a:cubicBezTo>
                        <a:pt x="711" y="219"/>
                        <a:pt x="673" y="279"/>
                        <a:pt x="627" y="298"/>
                      </a:cubicBezTo>
                      <a:cubicBezTo>
                        <a:pt x="604" y="303"/>
                        <a:pt x="581" y="307"/>
                        <a:pt x="548" y="307"/>
                      </a:cubicBezTo>
                      <a:lnTo>
                        <a:pt x="177" y="307"/>
                      </a:lnTo>
                      <a:cubicBezTo>
                        <a:pt x="116" y="307"/>
                        <a:pt x="102" y="219"/>
                        <a:pt x="149" y="196"/>
                      </a:cubicBezTo>
                      <a:cubicBezTo>
                        <a:pt x="149" y="191"/>
                        <a:pt x="144" y="187"/>
                        <a:pt x="144" y="173"/>
                      </a:cubicBezTo>
                      <a:cubicBezTo>
                        <a:pt x="144" y="145"/>
                        <a:pt x="172" y="117"/>
                        <a:pt x="200" y="117"/>
                      </a:cubicBezTo>
                      <a:close/>
                      <a:moveTo>
                        <a:pt x="200" y="1"/>
                      </a:moveTo>
                      <a:cubicBezTo>
                        <a:pt x="191" y="1"/>
                        <a:pt x="177" y="1"/>
                        <a:pt x="172" y="6"/>
                      </a:cubicBezTo>
                      <a:cubicBezTo>
                        <a:pt x="98" y="19"/>
                        <a:pt x="38" y="80"/>
                        <a:pt x="33" y="163"/>
                      </a:cubicBezTo>
                      <a:cubicBezTo>
                        <a:pt x="10" y="200"/>
                        <a:pt x="0" y="252"/>
                        <a:pt x="14" y="303"/>
                      </a:cubicBezTo>
                      <a:cubicBezTo>
                        <a:pt x="33" y="377"/>
                        <a:pt x="102" y="428"/>
                        <a:pt x="186" y="428"/>
                      </a:cubicBezTo>
                      <a:lnTo>
                        <a:pt x="553" y="428"/>
                      </a:lnTo>
                      <a:cubicBezTo>
                        <a:pt x="585" y="428"/>
                        <a:pt x="622" y="428"/>
                        <a:pt x="664" y="409"/>
                      </a:cubicBezTo>
                      <a:cubicBezTo>
                        <a:pt x="780" y="372"/>
                        <a:pt x="845" y="256"/>
                        <a:pt x="808" y="145"/>
                      </a:cubicBezTo>
                      <a:cubicBezTo>
                        <a:pt x="780" y="70"/>
                        <a:pt x="729" y="24"/>
                        <a:pt x="660" y="10"/>
                      </a:cubicBezTo>
                      <a:lnTo>
                        <a:pt x="636" y="10"/>
                      </a:lnTo>
                      <a:lnTo>
                        <a:pt x="525" y="6"/>
                      </a:lnTo>
                      <a:lnTo>
                        <a:pt x="29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50"/>
                <p:cNvSpPr/>
                <p:nvPr/>
              </p:nvSpPr>
              <p:spPr>
                <a:xfrm flipH="1">
                  <a:off x="4596064" y="572394"/>
                  <a:ext cx="215495" cy="118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255" extrusionOk="0">
                      <a:moveTo>
                        <a:pt x="1124" y="122"/>
                      </a:moveTo>
                      <a:cubicBezTo>
                        <a:pt x="1212" y="122"/>
                        <a:pt x="1291" y="131"/>
                        <a:pt x="1379" y="149"/>
                      </a:cubicBezTo>
                      <a:cubicBezTo>
                        <a:pt x="1532" y="187"/>
                        <a:pt x="1676" y="242"/>
                        <a:pt x="1801" y="330"/>
                      </a:cubicBezTo>
                      <a:cubicBezTo>
                        <a:pt x="1903" y="395"/>
                        <a:pt x="1996" y="474"/>
                        <a:pt x="2047" y="572"/>
                      </a:cubicBezTo>
                      <a:cubicBezTo>
                        <a:pt x="2117" y="576"/>
                        <a:pt x="2186" y="651"/>
                        <a:pt x="2145" y="730"/>
                      </a:cubicBezTo>
                      <a:cubicBezTo>
                        <a:pt x="2001" y="1045"/>
                        <a:pt x="1606" y="1124"/>
                        <a:pt x="1291" y="1133"/>
                      </a:cubicBezTo>
                      <a:lnTo>
                        <a:pt x="1253" y="1133"/>
                      </a:lnTo>
                      <a:cubicBezTo>
                        <a:pt x="938" y="1133"/>
                        <a:pt x="627" y="1055"/>
                        <a:pt x="348" y="911"/>
                      </a:cubicBezTo>
                      <a:cubicBezTo>
                        <a:pt x="223" y="846"/>
                        <a:pt x="47" y="757"/>
                        <a:pt x="153" y="604"/>
                      </a:cubicBezTo>
                      <a:cubicBezTo>
                        <a:pt x="242" y="479"/>
                        <a:pt x="358" y="377"/>
                        <a:pt x="488" y="303"/>
                      </a:cubicBezTo>
                      <a:cubicBezTo>
                        <a:pt x="678" y="177"/>
                        <a:pt x="896" y="122"/>
                        <a:pt x="1124" y="122"/>
                      </a:cubicBezTo>
                      <a:close/>
                      <a:moveTo>
                        <a:pt x="1128" y="1"/>
                      </a:moveTo>
                      <a:cubicBezTo>
                        <a:pt x="878" y="1"/>
                        <a:pt x="636" y="71"/>
                        <a:pt x="427" y="205"/>
                      </a:cubicBezTo>
                      <a:cubicBezTo>
                        <a:pt x="279" y="298"/>
                        <a:pt x="153" y="414"/>
                        <a:pt x="61" y="539"/>
                      </a:cubicBezTo>
                      <a:cubicBezTo>
                        <a:pt x="0" y="628"/>
                        <a:pt x="0" y="706"/>
                        <a:pt x="14" y="753"/>
                      </a:cubicBezTo>
                      <a:cubicBezTo>
                        <a:pt x="51" y="887"/>
                        <a:pt x="191" y="962"/>
                        <a:pt x="288" y="1017"/>
                      </a:cubicBezTo>
                      <a:lnTo>
                        <a:pt x="297" y="1022"/>
                      </a:lnTo>
                      <a:cubicBezTo>
                        <a:pt x="594" y="1171"/>
                        <a:pt x="924" y="1254"/>
                        <a:pt x="1258" y="1254"/>
                      </a:cubicBezTo>
                      <a:lnTo>
                        <a:pt x="1295" y="1254"/>
                      </a:lnTo>
                      <a:cubicBezTo>
                        <a:pt x="1783" y="1240"/>
                        <a:pt x="2117" y="1078"/>
                        <a:pt x="2256" y="785"/>
                      </a:cubicBezTo>
                      <a:cubicBezTo>
                        <a:pt x="2284" y="716"/>
                        <a:pt x="2284" y="637"/>
                        <a:pt x="2242" y="576"/>
                      </a:cubicBezTo>
                      <a:cubicBezTo>
                        <a:pt x="2214" y="521"/>
                        <a:pt x="2173" y="488"/>
                        <a:pt x="2126" y="470"/>
                      </a:cubicBezTo>
                      <a:cubicBezTo>
                        <a:pt x="2066" y="368"/>
                        <a:pt x="1973" y="298"/>
                        <a:pt x="1871" y="228"/>
                      </a:cubicBezTo>
                      <a:cubicBezTo>
                        <a:pt x="1732" y="135"/>
                        <a:pt x="1569" y="66"/>
                        <a:pt x="1407" y="29"/>
                      </a:cubicBezTo>
                      <a:cubicBezTo>
                        <a:pt x="1314" y="10"/>
                        <a:pt x="1221" y="1"/>
                        <a:pt x="1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50"/>
                <p:cNvSpPr/>
                <p:nvPr/>
              </p:nvSpPr>
              <p:spPr>
                <a:xfrm flipH="1">
                  <a:off x="4633709" y="603059"/>
                  <a:ext cx="143318" cy="5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591" extrusionOk="0">
                      <a:moveTo>
                        <a:pt x="799" y="117"/>
                      </a:moveTo>
                      <a:cubicBezTo>
                        <a:pt x="920" y="121"/>
                        <a:pt x="1036" y="149"/>
                        <a:pt x="1147" y="200"/>
                      </a:cubicBezTo>
                      <a:cubicBezTo>
                        <a:pt x="1203" y="233"/>
                        <a:pt x="1250" y="261"/>
                        <a:pt x="1296" y="293"/>
                      </a:cubicBezTo>
                      <a:lnTo>
                        <a:pt x="1315" y="307"/>
                      </a:lnTo>
                      <a:cubicBezTo>
                        <a:pt x="1333" y="316"/>
                        <a:pt x="1366" y="349"/>
                        <a:pt x="1384" y="363"/>
                      </a:cubicBezTo>
                      <a:cubicBezTo>
                        <a:pt x="1305" y="423"/>
                        <a:pt x="1194" y="460"/>
                        <a:pt x="1055" y="470"/>
                      </a:cubicBezTo>
                      <a:cubicBezTo>
                        <a:pt x="1004" y="474"/>
                        <a:pt x="948" y="474"/>
                        <a:pt x="897" y="474"/>
                      </a:cubicBezTo>
                      <a:cubicBezTo>
                        <a:pt x="716" y="474"/>
                        <a:pt x="539" y="446"/>
                        <a:pt x="363" y="391"/>
                      </a:cubicBezTo>
                      <a:cubicBezTo>
                        <a:pt x="307" y="372"/>
                        <a:pt x="252" y="349"/>
                        <a:pt x="196" y="326"/>
                      </a:cubicBezTo>
                      <a:cubicBezTo>
                        <a:pt x="205" y="312"/>
                        <a:pt x="219" y="307"/>
                        <a:pt x="228" y="293"/>
                      </a:cubicBezTo>
                      <a:cubicBezTo>
                        <a:pt x="386" y="177"/>
                        <a:pt x="572" y="117"/>
                        <a:pt x="758" y="117"/>
                      </a:cubicBezTo>
                      <a:close/>
                      <a:moveTo>
                        <a:pt x="758" y="1"/>
                      </a:moveTo>
                      <a:cubicBezTo>
                        <a:pt x="544" y="1"/>
                        <a:pt x="335" y="70"/>
                        <a:pt x="159" y="200"/>
                      </a:cubicBezTo>
                      <a:cubicBezTo>
                        <a:pt x="112" y="238"/>
                        <a:pt x="66" y="279"/>
                        <a:pt x="24" y="326"/>
                      </a:cubicBezTo>
                      <a:cubicBezTo>
                        <a:pt x="19" y="330"/>
                        <a:pt x="10" y="344"/>
                        <a:pt x="1" y="354"/>
                      </a:cubicBezTo>
                      <a:cubicBezTo>
                        <a:pt x="103" y="409"/>
                        <a:pt x="210" y="465"/>
                        <a:pt x="321" y="497"/>
                      </a:cubicBezTo>
                      <a:cubicBezTo>
                        <a:pt x="507" y="562"/>
                        <a:pt x="697" y="590"/>
                        <a:pt x="892" y="590"/>
                      </a:cubicBezTo>
                      <a:cubicBezTo>
                        <a:pt x="948" y="590"/>
                        <a:pt x="999" y="590"/>
                        <a:pt x="1059" y="586"/>
                      </a:cubicBezTo>
                      <a:cubicBezTo>
                        <a:pt x="1222" y="567"/>
                        <a:pt x="1403" y="525"/>
                        <a:pt x="1519" y="409"/>
                      </a:cubicBezTo>
                      <a:cubicBezTo>
                        <a:pt x="1505" y="400"/>
                        <a:pt x="1500" y="381"/>
                        <a:pt x="1500" y="358"/>
                      </a:cubicBezTo>
                      <a:cubicBezTo>
                        <a:pt x="1496" y="303"/>
                        <a:pt x="1412" y="242"/>
                        <a:pt x="1366" y="210"/>
                      </a:cubicBezTo>
                      <a:cubicBezTo>
                        <a:pt x="1315" y="168"/>
                        <a:pt x="1259" y="131"/>
                        <a:pt x="1198" y="103"/>
                      </a:cubicBezTo>
                      <a:cubicBezTo>
                        <a:pt x="1078" y="47"/>
                        <a:pt x="943" y="10"/>
                        <a:pt x="8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50"/>
                <p:cNvSpPr/>
                <p:nvPr/>
              </p:nvSpPr>
              <p:spPr>
                <a:xfrm flipH="1">
                  <a:off x="5218401" y="541730"/>
                  <a:ext cx="226063" cy="14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" h="1487" extrusionOk="0">
                      <a:moveTo>
                        <a:pt x="1291" y="122"/>
                      </a:moveTo>
                      <a:cubicBezTo>
                        <a:pt x="1328" y="122"/>
                        <a:pt x="1361" y="145"/>
                        <a:pt x="1379" y="173"/>
                      </a:cubicBezTo>
                      <a:cubicBezTo>
                        <a:pt x="1611" y="572"/>
                        <a:pt x="2001" y="846"/>
                        <a:pt x="2252" y="1231"/>
                      </a:cubicBezTo>
                      <a:cubicBezTo>
                        <a:pt x="2289" y="1282"/>
                        <a:pt x="2243" y="1370"/>
                        <a:pt x="2173" y="1370"/>
                      </a:cubicBezTo>
                      <a:cubicBezTo>
                        <a:pt x="1523" y="1329"/>
                        <a:pt x="873" y="1291"/>
                        <a:pt x="233" y="1254"/>
                      </a:cubicBezTo>
                      <a:lnTo>
                        <a:pt x="224" y="1254"/>
                      </a:lnTo>
                      <a:cubicBezTo>
                        <a:pt x="214" y="1254"/>
                        <a:pt x="200" y="1254"/>
                        <a:pt x="191" y="1245"/>
                      </a:cubicBezTo>
                      <a:cubicBezTo>
                        <a:pt x="173" y="1240"/>
                        <a:pt x="163" y="1231"/>
                        <a:pt x="149" y="1217"/>
                      </a:cubicBezTo>
                      <a:cubicBezTo>
                        <a:pt x="126" y="1189"/>
                        <a:pt x="117" y="1147"/>
                        <a:pt x="131" y="1115"/>
                      </a:cubicBezTo>
                      <a:cubicBezTo>
                        <a:pt x="140" y="1096"/>
                        <a:pt x="149" y="1082"/>
                        <a:pt x="168" y="1073"/>
                      </a:cubicBezTo>
                      <a:cubicBezTo>
                        <a:pt x="502" y="730"/>
                        <a:pt x="864" y="423"/>
                        <a:pt x="1245" y="131"/>
                      </a:cubicBezTo>
                      <a:cubicBezTo>
                        <a:pt x="1259" y="122"/>
                        <a:pt x="1277" y="122"/>
                        <a:pt x="1291" y="122"/>
                      </a:cubicBezTo>
                      <a:close/>
                      <a:moveTo>
                        <a:pt x="1300" y="1"/>
                      </a:moveTo>
                      <a:cubicBezTo>
                        <a:pt x="1259" y="1"/>
                        <a:pt x="1217" y="10"/>
                        <a:pt x="1184" y="43"/>
                      </a:cubicBezTo>
                      <a:cubicBezTo>
                        <a:pt x="767" y="358"/>
                        <a:pt x="409" y="669"/>
                        <a:pt x="98" y="980"/>
                      </a:cubicBezTo>
                      <a:cubicBezTo>
                        <a:pt x="70" y="1004"/>
                        <a:pt x="47" y="1027"/>
                        <a:pt x="33" y="1059"/>
                      </a:cubicBezTo>
                      <a:cubicBezTo>
                        <a:pt x="1" y="1138"/>
                        <a:pt x="10" y="1226"/>
                        <a:pt x="61" y="1291"/>
                      </a:cubicBezTo>
                      <a:cubicBezTo>
                        <a:pt x="84" y="1324"/>
                        <a:pt x="117" y="1347"/>
                        <a:pt x="154" y="1356"/>
                      </a:cubicBezTo>
                      <a:cubicBezTo>
                        <a:pt x="177" y="1370"/>
                        <a:pt x="200" y="1370"/>
                        <a:pt x="233" y="1370"/>
                      </a:cubicBezTo>
                      <a:lnTo>
                        <a:pt x="2164" y="1486"/>
                      </a:lnTo>
                      <a:lnTo>
                        <a:pt x="2173" y="1486"/>
                      </a:lnTo>
                      <a:cubicBezTo>
                        <a:pt x="2252" y="1486"/>
                        <a:pt x="2322" y="1445"/>
                        <a:pt x="2354" y="1375"/>
                      </a:cubicBezTo>
                      <a:cubicBezTo>
                        <a:pt x="2396" y="1305"/>
                        <a:pt x="2391" y="1226"/>
                        <a:pt x="2350" y="1161"/>
                      </a:cubicBezTo>
                      <a:cubicBezTo>
                        <a:pt x="2233" y="971"/>
                        <a:pt x="2076" y="799"/>
                        <a:pt x="1927" y="646"/>
                      </a:cubicBezTo>
                      <a:cubicBezTo>
                        <a:pt x="1755" y="470"/>
                        <a:pt x="1602" y="307"/>
                        <a:pt x="1491" y="112"/>
                      </a:cubicBezTo>
                      <a:cubicBezTo>
                        <a:pt x="1454" y="47"/>
                        <a:pt x="1379" y="1"/>
                        <a:pt x="13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50"/>
                <p:cNvSpPr/>
                <p:nvPr/>
              </p:nvSpPr>
              <p:spPr>
                <a:xfrm flipH="1">
                  <a:off x="5258216" y="575036"/>
                  <a:ext cx="144167" cy="7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809" extrusionOk="0">
                      <a:moveTo>
                        <a:pt x="799" y="168"/>
                      </a:moveTo>
                      <a:cubicBezTo>
                        <a:pt x="906" y="307"/>
                        <a:pt x="1022" y="432"/>
                        <a:pt x="1138" y="553"/>
                      </a:cubicBezTo>
                      <a:cubicBezTo>
                        <a:pt x="1184" y="590"/>
                        <a:pt x="1226" y="632"/>
                        <a:pt x="1258" y="674"/>
                      </a:cubicBezTo>
                      <a:lnTo>
                        <a:pt x="274" y="618"/>
                      </a:lnTo>
                      <a:cubicBezTo>
                        <a:pt x="441" y="465"/>
                        <a:pt x="613" y="316"/>
                        <a:pt x="799" y="168"/>
                      </a:cubicBezTo>
                      <a:close/>
                      <a:moveTo>
                        <a:pt x="831" y="1"/>
                      </a:moveTo>
                      <a:cubicBezTo>
                        <a:pt x="539" y="228"/>
                        <a:pt x="260" y="465"/>
                        <a:pt x="0" y="716"/>
                      </a:cubicBezTo>
                      <a:cubicBezTo>
                        <a:pt x="511" y="743"/>
                        <a:pt x="1017" y="771"/>
                        <a:pt x="1528" y="808"/>
                      </a:cubicBezTo>
                      <a:cubicBezTo>
                        <a:pt x="1305" y="530"/>
                        <a:pt x="1026" y="298"/>
                        <a:pt x="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50"/>
                <p:cNvSpPr/>
                <p:nvPr/>
              </p:nvSpPr>
              <p:spPr>
                <a:xfrm flipH="1">
                  <a:off x="3033428" y="521161"/>
                  <a:ext cx="143223" cy="21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" h="2285" extrusionOk="0">
                      <a:moveTo>
                        <a:pt x="692" y="126"/>
                      </a:moveTo>
                      <a:cubicBezTo>
                        <a:pt x="780" y="126"/>
                        <a:pt x="873" y="149"/>
                        <a:pt x="938" y="219"/>
                      </a:cubicBezTo>
                      <a:cubicBezTo>
                        <a:pt x="1012" y="302"/>
                        <a:pt x="1017" y="428"/>
                        <a:pt x="998" y="530"/>
                      </a:cubicBezTo>
                      <a:cubicBezTo>
                        <a:pt x="975" y="692"/>
                        <a:pt x="924" y="850"/>
                        <a:pt x="863" y="999"/>
                      </a:cubicBezTo>
                      <a:cubicBezTo>
                        <a:pt x="854" y="1031"/>
                        <a:pt x="831" y="1041"/>
                        <a:pt x="808" y="1045"/>
                      </a:cubicBezTo>
                      <a:cubicBezTo>
                        <a:pt x="826" y="1101"/>
                        <a:pt x="817" y="1157"/>
                        <a:pt x="817" y="1212"/>
                      </a:cubicBezTo>
                      <a:cubicBezTo>
                        <a:pt x="993" y="1203"/>
                        <a:pt x="1165" y="1203"/>
                        <a:pt x="1342" y="1198"/>
                      </a:cubicBezTo>
                      <a:cubicBezTo>
                        <a:pt x="1343" y="1198"/>
                        <a:pt x="1344" y="1198"/>
                        <a:pt x="1345" y="1198"/>
                      </a:cubicBezTo>
                      <a:cubicBezTo>
                        <a:pt x="1425" y="1198"/>
                        <a:pt x="1424" y="1338"/>
                        <a:pt x="1332" y="1342"/>
                      </a:cubicBezTo>
                      <a:cubicBezTo>
                        <a:pt x="1156" y="1352"/>
                        <a:pt x="984" y="1352"/>
                        <a:pt x="808" y="1356"/>
                      </a:cubicBezTo>
                      <a:cubicBezTo>
                        <a:pt x="803" y="1598"/>
                        <a:pt x="803" y="1848"/>
                        <a:pt x="798" y="2090"/>
                      </a:cubicBezTo>
                      <a:cubicBezTo>
                        <a:pt x="798" y="2141"/>
                        <a:pt x="761" y="2159"/>
                        <a:pt x="720" y="2159"/>
                      </a:cubicBezTo>
                      <a:cubicBezTo>
                        <a:pt x="687" y="2159"/>
                        <a:pt x="645" y="2141"/>
                        <a:pt x="650" y="2090"/>
                      </a:cubicBezTo>
                      <a:cubicBezTo>
                        <a:pt x="650" y="1909"/>
                        <a:pt x="659" y="1714"/>
                        <a:pt x="659" y="1528"/>
                      </a:cubicBezTo>
                      <a:lnTo>
                        <a:pt x="659" y="1361"/>
                      </a:lnTo>
                      <a:cubicBezTo>
                        <a:pt x="501" y="1365"/>
                        <a:pt x="344" y="1365"/>
                        <a:pt x="195" y="1375"/>
                      </a:cubicBezTo>
                      <a:cubicBezTo>
                        <a:pt x="102" y="1375"/>
                        <a:pt x="102" y="1226"/>
                        <a:pt x="195" y="1226"/>
                      </a:cubicBezTo>
                      <a:cubicBezTo>
                        <a:pt x="348" y="1222"/>
                        <a:pt x="506" y="1222"/>
                        <a:pt x="664" y="1217"/>
                      </a:cubicBezTo>
                      <a:cubicBezTo>
                        <a:pt x="664" y="1147"/>
                        <a:pt x="669" y="1087"/>
                        <a:pt x="617" y="1031"/>
                      </a:cubicBezTo>
                      <a:cubicBezTo>
                        <a:pt x="529" y="934"/>
                        <a:pt x="455" y="846"/>
                        <a:pt x="409" y="725"/>
                      </a:cubicBezTo>
                      <a:cubicBezTo>
                        <a:pt x="362" y="600"/>
                        <a:pt x="348" y="470"/>
                        <a:pt x="371" y="340"/>
                      </a:cubicBezTo>
                      <a:cubicBezTo>
                        <a:pt x="395" y="205"/>
                        <a:pt x="478" y="149"/>
                        <a:pt x="604" y="131"/>
                      </a:cubicBezTo>
                      <a:cubicBezTo>
                        <a:pt x="636" y="126"/>
                        <a:pt x="664" y="126"/>
                        <a:pt x="692" y="126"/>
                      </a:cubicBezTo>
                      <a:close/>
                      <a:moveTo>
                        <a:pt x="682" y="1"/>
                      </a:moveTo>
                      <a:cubicBezTo>
                        <a:pt x="645" y="1"/>
                        <a:pt x="613" y="1"/>
                        <a:pt x="576" y="10"/>
                      </a:cubicBezTo>
                      <a:cubicBezTo>
                        <a:pt x="390" y="38"/>
                        <a:pt x="279" y="135"/>
                        <a:pt x="251" y="312"/>
                      </a:cubicBezTo>
                      <a:cubicBezTo>
                        <a:pt x="228" y="460"/>
                        <a:pt x="241" y="614"/>
                        <a:pt x="293" y="757"/>
                      </a:cubicBezTo>
                      <a:cubicBezTo>
                        <a:pt x="344" y="897"/>
                        <a:pt x="427" y="989"/>
                        <a:pt x="520" y="1101"/>
                      </a:cubicBezTo>
                      <a:lnTo>
                        <a:pt x="339" y="1106"/>
                      </a:lnTo>
                      <a:lnTo>
                        <a:pt x="186" y="1110"/>
                      </a:lnTo>
                      <a:cubicBezTo>
                        <a:pt x="84" y="1110"/>
                        <a:pt x="0" y="1198"/>
                        <a:pt x="0" y="1305"/>
                      </a:cubicBezTo>
                      <a:cubicBezTo>
                        <a:pt x="0" y="1407"/>
                        <a:pt x="84" y="1491"/>
                        <a:pt x="186" y="1491"/>
                      </a:cubicBezTo>
                      <a:lnTo>
                        <a:pt x="195" y="1491"/>
                      </a:lnTo>
                      <a:lnTo>
                        <a:pt x="427" y="1482"/>
                      </a:lnTo>
                      <a:lnTo>
                        <a:pt x="534" y="1482"/>
                      </a:lnTo>
                      <a:lnTo>
                        <a:pt x="534" y="1528"/>
                      </a:lnTo>
                      <a:lnTo>
                        <a:pt x="529" y="2090"/>
                      </a:lnTo>
                      <a:cubicBezTo>
                        <a:pt x="529" y="2145"/>
                        <a:pt x="548" y="2192"/>
                        <a:pt x="580" y="2224"/>
                      </a:cubicBezTo>
                      <a:cubicBezTo>
                        <a:pt x="617" y="2261"/>
                        <a:pt x="669" y="2285"/>
                        <a:pt x="715" y="2285"/>
                      </a:cubicBezTo>
                      <a:cubicBezTo>
                        <a:pt x="822" y="2285"/>
                        <a:pt x="905" y="2201"/>
                        <a:pt x="905" y="2099"/>
                      </a:cubicBezTo>
                      <a:lnTo>
                        <a:pt x="915" y="1728"/>
                      </a:lnTo>
                      <a:lnTo>
                        <a:pt x="919" y="1472"/>
                      </a:lnTo>
                      <a:lnTo>
                        <a:pt x="1068" y="1468"/>
                      </a:lnTo>
                      <a:lnTo>
                        <a:pt x="1332" y="1458"/>
                      </a:lnTo>
                      <a:cubicBezTo>
                        <a:pt x="1434" y="1458"/>
                        <a:pt x="1518" y="1375"/>
                        <a:pt x="1518" y="1268"/>
                      </a:cubicBezTo>
                      <a:cubicBezTo>
                        <a:pt x="1518" y="1157"/>
                        <a:pt x="1434" y="1078"/>
                        <a:pt x="1332" y="1078"/>
                      </a:cubicBezTo>
                      <a:lnTo>
                        <a:pt x="1068" y="1082"/>
                      </a:lnTo>
                      <a:lnTo>
                        <a:pt x="928" y="1087"/>
                      </a:lnTo>
                      <a:cubicBezTo>
                        <a:pt x="942" y="1078"/>
                        <a:pt x="952" y="1059"/>
                        <a:pt x="961" y="1041"/>
                      </a:cubicBezTo>
                      <a:cubicBezTo>
                        <a:pt x="1035" y="864"/>
                        <a:pt x="1082" y="702"/>
                        <a:pt x="1105" y="544"/>
                      </a:cubicBezTo>
                      <a:cubicBezTo>
                        <a:pt x="1128" y="367"/>
                        <a:pt x="1100" y="228"/>
                        <a:pt x="1012" y="135"/>
                      </a:cubicBezTo>
                      <a:cubicBezTo>
                        <a:pt x="938" y="52"/>
                        <a:pt x="822" y="1"/>
                        <a:pt x="6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50"/>
                <p:cNvSpPr/>
                <p:nvPr/>
              </p:nvSpPr>
              <p:spPr>
                <a:xfrm flipH="1">
                  <a:off x="3093340" y="545692"/>
                  <a:ext cx="36513" cy="62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660" extrusionOk="0">
                      <a:moveTo>
                        <a:pt x="191" y="112"/>
                      </a:moveTo>
                      <a:cubicBezTo>
                        <a:pt x="214" y="112"/>
                        <a:pt x="224" y="121"/>
                        <a:pt x="233" y="121"/>
                      </a:cubicBezTo>
                      <a:cubicBezTo>
                        <a:pt x="242" y="131"/>
                        <a:pt x="242" y="191"/>
                        <a:pt x="219" y="302"/>
                      </a:cubicBezTo>
                      <a:cubicBezTo>
                        <a:pt x="210" y="349"/>
                        <a:pt x="196" y="395"/>
                        <a:pt x="186" y="432"/>
                      </a:cubicBezTo>
                      <a:cubicBezTo>
                        <a:pt x="177" y="423"/>
                        <a:pt x="168" y="405"/>
                        <a:pt x="163" y="386"/>
                      </a:cubicBezTo>
                      <a:cubicBezTo>
                        <a:pt x="126" y="307"/>
                        <a:pt x="117" y="214"/>
                        <a:pt x="126" y="126"/>
                      </a:cubicBezTo>
                      <a:lnTo>
                        <a:pt x="126" y="121"/>
                      </a:lnTo>
                      <a:lnTo>
                        <a:pt x="131" y="121"/>
                      </a:lnTo>
                      <a:cubicBezTo>
                        <a:pt x="154" y="112"/>
                        <a:pt x="173" y="112"/>
                        <a:pt x="191" y="112"/>
                      </a:cubicBezTo>
                      <a:close/>
                      <a:moveTo>
                        <a:pt x="191" y="1"/>
                      </a:moveTo>
                      <a:cubicBezTo>
                        <a:pt x="168" y="1"/>
                        <a:pt x="140" y="5"/>
                        <a:pt x="117" y="5"/>
                      </a:cubicBezTo>
                      <a:cubicBezTo>
                        <a:pt x="47" y="15"/>
                        <a:pt x="24" y="47"/>
                        <a:pt x="15" y="107"/>
                      </a:cubicBezTo>
                      <a:cubicBezTo>
                        <a:pt x="1" y="219"/>
                        <a:pt x="15" y="330"/>
                        <a:pt x="61" y="428"/>
                      </a:cubicBezTo>
                      <a:cubicBezTo>
                        <a:pt x="103" y="525"/>
                        <a:pt x="173" y="586"/>
                        <a:pt x="237" y="660"/>
                      </a:cubicBezTo>
                      <a:cubicBezTo>
                        <a:pt x="279" y="548"/>
                        <a:pt x="316" y="442"/>
                        <a:pt x="340" y="326"/>
                      </a:cubicBezTo>
                      <a:cubicBezTo>
                        <a:pt x="354" y="237"/>
                        <a:pt x="386" y="84"/>
                        <a:pt x="289" y="24"/>
                      </a:cubicBezTo>
                      <a:cubicBezTo>
                        <a:pt x="261" y="5"/>
                        <a:pt x="224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50"/>
                <p:cNvSpPr/>
                <p:nvPr/>
              </p:nvSpPr>
              <p:spPr>
                <a:xfrm flipH="1">
                  <a:off x="671925" y="517292"/>
                  <a:ext cx="80198" cy="7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845" extrusionOk="0">
                      <a:moveTo>
                        <a:pt x="427" y="111"/>
                      </a:moveTo>
                      <a:cubicBezTo>
                        <a:pt x="594" y="111"/>
                        <a:pt x="734" y="251"/>
                        <a:pt x="734" y="422"/>
                      </a:cubicBezTo>
                      <a:cubicBezTo>
                        <a:pt x="734" y="590"/>
                        <a:pt x="599" y="729"/>
                        <a:pt x="427" y="729"/>
                      </a:cubicBezTo>
                      <a:cubicBezTo>
                        <a:pt x="260" y="729"/>
                        <a:pt x="116" y="590"/>
                        <a:pt x="116" y="422"/>
                      </a:cubicBezTo>
                      <a:cubicBezTo>
                        <a:pt x="116" y="251"/>
                        <a:pt x="255" y="111"/>
                        <a:pt x="427" y="111"/>
                      </a:cubicBezTo>
                      <a:close/>
                      <a:moveTo>
                        <a:pt x="427" y="0"/>
                      </a:moveTo>
                      <a:cubicBezTo>
                        <a:pt x="195" y="0"/>
                        <a:pt x="0" y="190"/>
                        <a:pt x="0" y="422"/>
                      </a:cubicBezTo>
                      <a:cubicBezTo>
                        <a:pt x="0" y="655"/>
                        <a:pt x="195" y="845"/>
                        <a:pt x="427" y="845"/>
                      </a:cubicBezTo>
                      <a:cubicBezTo>
                        <a:pt x="659" y="845"/>
                        <a:pt x="850" y="655"/>
                        <a:pt x="850" y="422"/>
                      </a:cubicBezTo>
                      <a:cubicBezTo>
                        <a:pt x="850" y="190"/>
                        <a:pt x="664" y="0"/>
                        <a:pt x="4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50"/>
                <p:cNvSpPr/>
                <p:nvPr/>
              </p:nvSpPr>
              <p:spPr>
                <a:xfrm flipH="1">
                  <a:off x="671925" y="614003"/>
                  <a:ext cx="80198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846" extrusionOk="0">
                      <a:moveTo>
                        <a:pt x="427" y="112"/>
                      </a:moveTo>
                      <a:cubicBezTo>
                        <a:pt x="594" y="112"/>
                        <a:pt x="734" y="247"/>
                        <a:pt x="734" y="419"/>
                      </a:cubicBezTo>
                      <a:cubicBezTo>
                        <a:pt x="734" y="586"/>
                        <a:pt x="599" y="725"/>
                        <a:pt x="427" y="725"/>
                      </a:cubicBezTo>
                      <a:cubicBezTo>
                        <a:pt x="260" y="725"/>
                        <a:pt x="116" y="586"/>
                        <a:pt x="116" y="419"/>
                      </a:cubicBezTo>
                      <a:cubicBezTo>
                        <a:pt x="116" y="247"/>
                        <a:pt x="255" y="112"/>
                        <a:pt x="427" y="112"/>
                      </a:cubicBezTo>
                      <a:close/>
                      <a:moveTo>
                        <a:pt x="427" y="1"/>
                      </a:moveTo>
                      <a:cubicBezTo>
                        <a:pt x="195" y="1"/>
                        <a:pt x="0" y="191"/>
                        <a:pt x="0" y="423"/>
                      </a:cubicBezTo>
                      <a:cubicBezTo>
                        <a:pt x="0" y="655"/>
                        <a:pt x="195" y="846"/>
                        <a:pt x="427" y="846"/>
                      </a:cubicBezTo>
                      <a:cubicBezTo>
                        <a:pt x="659" y="846"/>
                        <a:pt x="850" y="655"/>
                        <a:pt x="850" y="423"/>
                      </a:cubicBezTo>
                      <a:cubicBezTo>
                        <a:pt x="850" y="191"/>
                        <a:pt x="664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50"/>
                <p:cNvSpPr/>
                <p:nvPr/>
              </p:nvSpPr>
              <p:spPr>
                <a:xfrm flipH="1">
                  <a:off x="2738677" y="531728"/>
                  <a:ext cx="197569" cy="193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2048" extrusionOk="0">
                      <a:moveTo>
                        <a:pt x="544" y="107"/>
                      </a:moveTo>
                      <a:cubicBezTo>
                        <a:pt x="576" y="107"/>
                        <a:pt x="604" y="112"/>
                        <a:pt x="627" y="135"/>
                      </a:cubicBezTo>
                      <a:cubicBezTo>
                        <a:pt x="636" y="139"/>
                        <a:pt x="646" y="153"/>
                        <a:pt x="650" y="158"/>
                      </a:cubicBezTo>
                      <a:cubicBezTo>
                        <a:pt x="678" y="181"/>
                        <a:pt x="697" y="237"/>
                        <a:pt x="692" y="288"/>
                      </a:cubicBezTo>
                      <a:lnTo>
                        <a:pt x="692" y="293"/>
                      </a:lnTo>
                      <a:cubicBezTo>
                        <a:pt x="697" y="316"/>
                        <a:pt x="683" y="334"/>
                        <a:pt x="674" y="362"/>
                      </a:cubicBezTo>
                      <a:cubicBezTo>
                        <a:pt x="660" y="390"/>
                        <a:pt x="646" y="418"/>
                        <a:pt x="613" y="460"/>
                      </a:cubicBezTo>
                      <a:cubicBezTo>
                        <a:pt x="590" y="483"/>
                        <a:pt x="530" y="622"/>
                        <a:pt x="492" y="692"/>
                      </a:cubicBezTo>
                      <a:cubicBezTo>
                        <a:pt x="483" y="720"/>
                        <a:pt x="483" y="761"/>
                        <a:pt x="530" y="771"/>
                      </a:cubicBezTo>
                      <a:cubicBezTo>
                        <a:pt x="609" y="738"/>
                        <a:pt x="720" y="724"/>
                        <a:pt x="790" y="720"/>
                      </a:cubicBezTo>
                      <a:cubicBezTo>
                        <a:pt x="831" y="715"/>
                        <a:pt x="868" y="715"/>
                        <a:pt x="910" y="715"/>
                      </a:cubicBezTo>
                      <a:cubicBezTo>
                        <a:pt x="1054" y="715"/>
                        <a:pt x="1203" y="738"/>
                        <a:pt x="1347" y="761"/>
                      </a:cubicBezTo>
                      <a:cubicBezTo>
                        <a:pt x="1551" y="854"/>
                        <a:pt x="1736" y="1012"/>
                        <a:pt x="1945" y="1072"/>
                      </a:cubicBezTo>
                      <a:cubicBezTo>
                        <a:pt x="1959" y="1082"/>
                        <a:pt x="1978" y="1086"/>
                        <a:pt x="2001" y="1086"/>
                      </a:cubicBezTo>
                      <a:cubicBezTo>
                        <a:pt x="1996" y="1100"/>
                        <a:pt x="1987" y="1110"/>
                        <a:pt x="1973" y="1124"/>
                      </a:cubicBezTo>
                      <a:cubicBezTo>
                        <a:pt x="1922" y="1147"/>
                        <a:pt x="1862" y="1170"/>
                        <a:pt x="1806" y="1184"/>
                      </a:cubicBezTo>
                      <a:cubicBezTo>
                        <a:pt x="1829" y="1198"/>
                        <a:pt x="1853" y="1202"/>
                        <a:pt x="1876" y="1216"/>
                      </a:cubicBezTo>
                      <a:cubicBezTo>
                        <a:pt x="1931" y="1244"/>
                        <a:pt x="1899" y="1323"/>
                        <a:pt x="1839" y="1323"/>
                      </a:cubicBezTo>
                      <a:lnTo>
                        <a:pt x="1829" y="1323"/>
                      </a:lnTo>
                      <a:cubicBezTo>
                        <a:pt x="1718" y="1309"/>
                        <a:pt x="1616" y="1277"/>
                        <a:pt x="1504" y="1249"/>
                      </a:cubicBezTo>
                      <a:cubicBezTo>
                        <a:pt x="1435" y="1253"/>
                        <a:pt x="1365" y="1263"/>
                        <a:pt x="1300" y="1267"/>
                      </a:cubicBezTo>
                      <a:cubicBezTo>
                        <a:pt x="1305" y="1272"/>
                        <a:pt x="1305" y="1277"/>
                        <a:pt x="1309" y="1286"/>
                      </a:cubicBezTo>
                      <a:cubicBezTo>
                        <a:pt x="1319" y="1286"/>
                        <a:pt x="1319" y="1286"/>
                        <a:pt x="1323" y="1291"/>
                      </a:cubicBezTo>
                      <a:cubicBezTo>
                        <a:pt x="1333" y="1295"/>
                        <a:pt x="1347" y="1314"/>
                        <a:pt x="1351" y="1323"/>
                      </a:cubicBezTo>
                      <a:cubicBezTo>
                        <a:pt x="1370" y="1379"/>
                        <a:pt x="1370" y="1435"/>
                        <a:pt x="1351" y="1486"/>
                      </a:cubicBezTo>
                      <a:cubicBezTo>
                        <a:pt x="1347" y="1504"/>
                        <a:pt x="1342" y="1518"/>
                        <a:pt x="1323" y="1523"/>
                      </a:cubicBezTo>
                      <a:cubicBezTo>
                        <a:pt x="1319" y="1523"/>
                        <a:pt x="1309" y="1527"/>
                        <a:pt x="1305" y="1527"/>
                      </a:cubicBezTo>
                      <a:lnTo>
                        <a:pt x="1272" y="1787"/>
                      </a:lnTo>
                      <a:cubicBezTo>
                        <a:pt x="1263" y="1810"/>
                        <a:pt x="1263" y="1834"/>
                        <a:pt x="1258" y="1857"/>
                      </a:cubicBezTo>
                      <a:cubicBezTo>
                        <a:pt x="1258" y="1875"/>
                        <a:pt x="1254" y="1899"/>
                        <a:pt x="1240" y="1913"/>
                      </a:cubicBezTo>
                      <a:cubicBezTo>
                        <a:pt x="1226" y="1927"/>
                        <a:pt x="1203" y="1922"/>
                        <a:pt x="1179" y="1927"/>
                      </a:cubicBezTo>
                      <a:cubicBezTo>
                        <a:pt x="1156" y="1927"/>
                        <a:pt x="1133" y="1936"/>
                        <a:pt x="1110" y="1936"/>
                      </a:cubicBezTo>
                      <a:lnTo>
                        <a:pt x="1101" y="1936"/>
                      </a:lnTo>
                      <a:cubicBezTo>
                        <a:pt x="1068" y="1936"/>
                        <a:pt x="1068" y="1875"/>
                        <a:pt x="1110" y="1875"/>
                      </a:cubicBezTo>
                      <a:lnTo>
                        <a:pt x="1170" y="1871"/>
                      </a:lnTo>
                      <a:lnTo>
                        <a:pt x="1203" y="1871"/>
                      </a:lnTo>
                      <a:lnTo>
                        <a:pt x="1203" y="1857"/>
                      </a:lnTo>
                      <a:lnTo>
                        <a:pt x="1217" y="1736"/>
                      </a:lnTo>
                      <a:cubicBezTo>
                        <a:pt x="1231" y="1662"/>
                        <a:pt x="1235" y="1588"/>
                        <a:pt x="1249" y="1509"/>
                      </a:cubicBezTo>
                      <a:lnTo>
                        <a:pt x="1235" y="1499"/>
                      </a:lnTo>
                      <a:cubicBezTo>
                        <a:pt x="1231" y="1486"/>
                        <a:pt x="1226" y="1472"/>
                        <a:pt x="1231" y="1453"/>
                      </a:cubicBezTo>
                      <a:cubicBezTo>
                        <a:pt x="1231" y="1448"/>
                        <a:pt x="1235" y="1435"/>
                        <a:pt x="1235" y="1430"/>
                      </a:cubicBezTo>
                      <a:lnTo>
                        <a:pt x="1235" y="1388"/>
                      </a:lnTo>
                      <a:lnTo>
                        <a:pt x="1231" y="1383"/>
                      </a:lnTo>
                      <a:cubicBezTo>
                        <a:pt x="1226" y="1370"/>
                        <a:pt x="1217" y="1360"/>
                        <a:pt x="1207" y="1356"/>
                      </a:cubicBezTo>
                      <a:cubicBezTo>
                        <a:pt x="1207" y="1346"/>
                        <a:pt x="1203" y="1346"/>
                        <a:pt x="1203" y="1342"/>
                      </a:cubicBezTo>
                      <a:lnTo>
                        <a:pt x="1193" y="1337"/>
                      </a:lnTo>
                      <a:cubicBezTo>
                        <a:pt x="1179" y="1318"/>
                        <a:pt x="1166" y="1300"/>
                        <a:pt x="1147" y="1286"/>
                      </a:cubicBezTo>
                      <a:lnTo>
                        <a:pt x="1138" y="1272"/>
                      </a:lnTo>
                      <a:lnTo>
                        <a:pt x="1068" y="1272"/>
                      </a:lnTo>
                      <a:cubicBezTo>
                        <a:pt x="1077" y="1318"/>
                        <a:pt x="1077" y="1360"/>
                        <a:pt x="1073" y="1407"/>
                      </a:cubicBezTo>
                      <a:cubicBezTo>
                        <a:pt x="1073" y="1425"/>
                        <a:pt x="1068" y="1435"/>
                        <a:pt x="1054" y="1448"/>
                      </a:cubicBezTo>
                      <a:cubicBezTo>
                        <a:pt x="1049" y="1453"/>
                        <a:pt x="1040" y="1458"/>
                        <a:pt x="1031" y="1458"/>
                      </a:cubicBezTo>
                      <a:cubicBezTo>
                        <a:pt x="1017" y="1564"/>
                        <a:pt x="994" y="1671"/>
                        <a:pt x="975" y="1778"/>
                      </a:cubicBezTo>
                      <a:lnTo>
                        <a:pt x="957" y="1866"/>
                      </a:lnTo>
                      <a:cubicBezTo>
                        <a:pt x="952" y="1889"/>
                        <a:pt x="952" y="1913"/>
                        <a:pt x="929" y="1922"/>
                      </a:cubicBezTo>
                      <a:cubicBezTo>
                        <a:pt x="906" y="1936"/>
                        <a:pt x="868" y="1936"/>
                        <a:pt x="845" y="1936"/>
                      </a:cubicBezTo>
                      <a:lnTo>
                        <a:pt x="762" y="1936"/>
                      </a:lnTo>
                      <a:cubicBezTo>
                        <a:pt x="725" y="1936"/>
                        <a:pt x="720" y="1875"/>
                        <a:pt x="762" y="1875"/>
                      </a:cubicBezTo>
                      <a:lnTo>
                        <a:pt x="892" y="1875"/>
                      </a:lnTo>
                      <a:lnTo>
                        <a:pt x="892" y="1871"/>
                      </a:lnTo>
                      <a:lnTo>
                        <a:pt x="892" y="1866"/>
                      </a:lnTo>
                      <a:cubicBezTo>
                        <a:pt x="906" y="1810"/>
                        <a:pt x="910" y="1764"/>
                        <a:pt x="924" y="1713"/>
                      </a:cubicBezTo>
                      <a:cubicBezTo>
                        <a:pt x="938" y="1620"/>
                        <a:pt x="957" y="1527"/>
                        <a:pt x="975" y="1439"/>
                      </a:cubicBezTo>
                      <a:cubicBezTo>
                        <a:pt x="961" y="1430"/>
                        <a:pt x="957" y="1411"/>
                        <a:pt x="957" y="1402"/>
                      </a:cubicBezTo>
                      <a:lnTo>
                        <a:pt x="957" y="1314"/>
                      </a:lnTo>
                      <a:cubicBezTo>
                        <a:pt x="957" y="1295"/>
                        <a:pt x="952" y="1286"/>
                        <a:pt x="947" y="1267"/>
                      </a:cubicBezTo>
                      <a:cubicBezTo>
                        <a:pt x="785" y="1267"/>
                        <a:pt x="613" y="1244"/>
                        <a:pt x="483" y="1161"/>
                      </a:cubicBezTo>
                      <a:cubicBezTo>
                        <a:pt x="349" y="1077"/>
                        <a:pt x="274" y="919"/>
                        <a:pt x="330" y="780"/>
                      </a:cubicBezTo>
                      <a:cubicBezTo>
                        <a:pt x="367" y="692"/>
                        <a:pt x="474" y="525"/>
                        <a:pt x="483" y="520"/>
                      </a:cubicBezTo>
                      <a:cubicBezTo>
                        <a:pt x="516" y="464"/>
                        <a:pt x="576" y="381"/>
                        <a:pt x="585" y="372"/>
                      </a:cubicBezTo>
                      <a:cubicBezTo>
                        <a:pt x="609" y="348"/>
                        <a:pt x="622" y="334"/>
                        <a:pt x="627" y="302"/>
                      </a:cubicBezTo>
                      <a:cubicBezTo>
                        <a:pt x="627" y="297"/>
                        <a:pt x="622" y="293"/>
                        <a:pt x="622" y="288"/>
                      </a:cubicBezTo>
                      <a:cubicBezTo>
                        <a:pt x="609" y="297"/>
                        <a:pt x="590" y="311"/>
                        <a:pt x="576" y="311"/>
                      </a:cubicBezTo>
                      <a:lnTo>
                        <a:pt x="557" y="311"/>
                      </a:lnTo>
                      <a:cubicBezTo>
                        <a:pt x="516" y="311"/>
                        <a:pt x="474" y="293"/>
                        <a:pt x="441" y="288"/>
                      </a:cubicBezTo>
                      <a:lnTo>
                        <a:pt x="427" y="288"/>
                      </a:lnTo>
                      <a:cubicBezTo>
                        <a:pt x="400" y="288"/>
                        <a:pt x="376" y="293"/>
                        <a:pt x="353" y="297"/>
                      </a:cubicBezTo>
                      <a:cubicBezTo>
                        <a:pt x="288" y="302"/>
                        <a:pt x="237" y="334"/>
                        <a:pt x="186" y="385"/>
                      </a:cubicBezTo>
                      <a:cubicBezTo>
                        <a:pt x="163" y="409"/>
                        <a:pt x="144" y="432"/>
                        <a:pt x="126" y="460"/>
                      </a:cubicBezTo>
                      <a:cubicBezTo>
                        <a:pt x="140" y="390"/>
                        <a:pt x="191" y="325"/>
                        <a:pt x="237" y="274"/>
                      </a:cubicBezTo>
                      <a:cubicBezTo>
                        <a:pt x="279" y="246"/>
                        <a:pt x="321" y="228"/>
                        <a:pt x="367" y="218"/>
                      </a:cubicBezTo>
                      <a:cubicBezTo>
                        <a:pt x="376" y="218"/>
                        <a:pt x="390" y="209"/>
                        <a:pt x="404" y="209"/>
                      </a:cubicBezTo>
                      <a:cubicBezTo>
                        <a:pt x="400" y="200"/>
                        <a:pt x="400" y="177"/>
                        <a:pt x="414" y="163"/>
                      </a:cubicBezTo>
                      <a:cubicBezTo>
                        <a:pt x="446" y="130"/>
                        <a:pt x="497" y="107"/>
                        <a:pt x="544" y="107"/>
                      </a:cubicBezTo>
                      <a:close/>
                      <a:moveTo>
                        <a:pt x="539" y="0"/>
                      </a:moveTo>
                      <a:cubicBezTo>
                        <a:pt x="465" y="0"/>
                        <a:pt x="386" y="37"/>
                        <a:pt x="325" y="93"/>
                      </a:cubicBezTo>
                      <a:cubicBezTo>
                        <a:pt x="316" y="107"/>
                        <a:pt x="307" y="112"/>
                        <a:pt x="302" y="121"/>
                      </a:cubicBezTo>
                      <a:cubicBezTo>
                        <a:pt x="256" y="135"/>
                        <a:pt x="209" y="158"/>
                        <a:pt x="168" y="186"/>
                      </a:cubicBezTo>
                      <a:lnTo>
                        <a:pt x="154" y="204"/>
                      </a:lnTo>
                      <a:cubicBezTo>
                        <a:pt x="93" y="269"/>
                        <a:pt x="28" y="348"/>
                        <a:pt x="14" y="450"/>
                      </a:cubicBezTo>
                      <a:cubicBezTo>
                        <a:pt x="0" y="506"/>
                        <a:pt x="38" y="557"/>
                        <a:pt x="89" y="576"/>
                      </a:cubicBezTo>
                      <a:cubicBezTo>
                        <a:pt x="98" y="580"/>
                        <a:pt x="112" y="580"/>
                        <a:pt x="130" y="580"/>
                      </a:cubicBezTo>
                      <a:cubicBezTo>
                        <a:pt x="168" y="580"/>
                        <a:pt x="209" y="557"/>
                        <a:pt x="228" y="525"/>
                      </a:cubicBezTo>
                      <a:cubicBezTo>
                        <a:pt x="237" y="506"/>
                        <a:pt x="251" y="488"/>
                        <a:pt x="270" y="474"/>
                      </a:cubicBezTo>
                      <a:cubicBezTo>
                        <a:pt x="302" y="437"/>
                        <a:pt x="330" y="427"/>
                        <a:pt x="367" y="418"/>
                      </a:cubicBezTo>
                      <a:cubicBezTo>
                        <a:pt x="372" y="418"/>
                        <a:pt x="376" y="418"/>
                        <a:pt x="386" y="413"/>
                      </a:cubicBezTo>
                      <a:cubicBezTo>
                        <a:pt x="395" y="409"/>
                        <a:pt x="404" y="409"/>
                        <a:pt x="418" y="409"/>
                      </a:cubicBezTo>
                      <a:cubicBezTo>
                        <a:pt x="414" y="413"/>
                        <a:pt x="409" y="418"/>
                        <a:pt x="400" y="432"/>
                      </a:cubicBezTo>
                      <a:lnTo>
                        <a:pt x="386" y="455"/>
                      </a:lnTo>
                      <a:cubicBezTo>
                        <a:pt x="339" y="520"/>
                        <a:pt x="246" y="664"/>
                        <a:pt x="223" y="738"/>
                      </a:cubicBezTo>
                      <a:lnTo>
                        <a:pt x="223" y="743"/>
                      </a:lnTo>
                      <a:cubicBezTo>
                        <a:pt x="154" y="924"/>
                        <a:pt x="237" y="1137"/>
                        <a:pt x="423" y="1253"/>
                      </a:cubicBezTo>
                      <a:cubicBezTo>
                        <a:pt x="557" y="1337"/>
                        <a:pt x="706" y="1365"/>
                        <a:pt x="850" y="1379"/>
                      </a:cubicBezTo>
                      <a:lnTo>
                        <a:pt x="850" y="1388"/>
                      </a:lnTo>
                      <a:cubicBezTo>
                        <a:pt x="850" y="1416"/>
                        <a:pt x="855" y="1439"/>
                        <a:pt x="859" y="1462"/>
                      </a:cubicBezTo>
                      <a:lnTo>
                        <a:pt x="817" y="1681"/>
                      </a:lnTo>
                      <a:lnTo>
                        <a:pt x="813" y="1694"/>
                      </a:lnTo>
                      <a:lnTo>
                        <a:pt x="803" y="1746"/>
                      </a:lnTo>
                      <a:lnTo>
                        <a:pt x="803" y="1759"/>
                      </a:lnTo>
                      <a:lnTo>
                        <a:pt x="762" y="1759"/>
                      </a:lnTo>
                      <a:cubicBezTo>
                        <a:pt x="683" y="1759"/>
                        <a:pt x="622" y="1824"/>
                        <a:pt x="613" y="1899"/>
                      </a:cubicBezTo>
                      <a:cubicBezTo>
                        <a:pt x="613" y="1978"/>
                        <a:pt x="674" y="2043"/>
                        <a:pt x="752" y="2047"/>
                      </a:cubicBezTo>
                      <a:lnTo>
                        <a:pt x="864" y="2047"/>
                      </a:lnTo>
                      <a:cubicBezTo>
                        <a:pt x="892" y="2047"/>
                        <a:pt x="938" y="2047"/>
                        <a:pt x="985" y="2029"/>
                      </a:cubicBezTo>
                      <a:cubicBezTo>
                        <a:pt x="998" y="2019"/>
                        <a:pt x="1003" y="2015"/>
                        <a:pt x="1008" y="2010"/>
                      </a:cubicBezTo>
                      <a:cubicBezTo>
                        <a:pt x="1031" y="2029"/>
                        <a:pt x="1068" y="2043"/>
                        <a:pt x="1101" y="2043"/>
                      </a:cubicBezTo>
                      <a:lnTo>
                        <a:pt x="1114" y="2043"/>
                      </a:lnTo>
                      <a:lnTo>
                        <a:pt x="1147" y="2038"/>
                      </a:lnTo>
                      <a:lnTo>
                        <a:pt x="1184" y="2033"/>
                      </a:lnTo>
                      <a:lnTo>
                        <a:pt x="1189" y="2033"/>
                      </a:lnTo>
                      <a:cubicBezTo>
                        <a:pt x="1217" y="2033"/>
                        <a:pt x="1268" y="2024"/>
                        <a:pt x="1314" y="1987"/>
                      </a:cubicBezTo>
                      <a:cubicBezTo>
                        <a:pt x="1360" y="1945"/>
                        <a:pt x="1365" y="1885"/>
                        <a:pt x="1370" y="1862"/>
                      </a:cubicBezTo>
                      <a:lnTo>
                        <a:pt x="1374" y="1810"/>
                      </a:lnTo>
                      <a:lnTo>
                        <a:pt x="1384" y="1787"/>
                      </a:lnTo>
                      <a:lnTo>
                        <a:pt x="1407" y="1578"/>
                      </a:lnTo>
                      <a:cubicBezTo>
                        <a:pt x="1430" y="1555"/>
                        <a:pt x="1439" y="1532"/>
                        <a:pt x="1453" y="1504"/>
                      </a:cubicBezTo>
                      <a:cubicBezTo>
                        <a:pt x="1463" y="1458"/>
                        <a:pt x="1467" y="1411"/>
                        <a:pt x="1463" y="1360"/>
                      </a:cubicBezTo>
                      <a:lnTo>
                        <a:pt x="1481" y="1360"/>
                      </a:lnTo>
                      <a:cubicBezTo>
                        <a:pt x="1593" y="1388"/>
                        <a:pt x="1695" y="1411"/>
                        <a:pt x="1792" y="1430"/>
                      </a:cubicBezTo>
                      <a:lnTo>
                        <a:pt x="1825" y="1430"/>
                      </a:lnTo>
                      <a:cubicBezTo>
                        <a:pt x="1904" y="1430"/>
                        <a:pt x="1978" y="1370"/>
                        <a:pt x="1996" y="1291"/>
                      </a:cubicBezTo>
                      <a:cubicBezTo>
                        <a:pt x="2001" y="1267"/>
                        <a:pt x="2001" y="1235"/>
                        <a:pt x="1996" y="1212"/>
                      </a:cubicBezTo>
                      <a:cubicBezTo>
                        <a:pt x="1996" y="1212"/>
                        <a:pt x="2001" y="1212"/>
                        <a:pt x="2001" y="1207"/>
                      </a:cubicBezTo>
                      <a:cubicBezTo>
                        <a:pt x="2047" y="1184"/>
                        <a:pt x="2080" y="1151"/>
                        <a:pt x="2089" y="1105"/>
                      </a:cubicBezTo>
                      <a:cubicBezTo>
                        <a:pt x="2094" y="1072"/>
                        <a:pt x="2094" y="1040"/>
                        <a:pt x="2080" y="1017"/>
                      </a:cubicBezTo>
                      <a:cubicBezTo>
                        <a:pt x="2085" y="998"/>
                        <a:pt x="2057" y="984"/>
                        <a:pt x="2024" y="975"/>
                      </a:cubicBezTo>
                      <a:lnTo>
                        <a:pt x="2010" y="970"/>
                      </a:lnTo>
                      <a:cubicBezTo>
                        <a:pt x="1996" y="970"/>
                        <a:pt x="1987" y="966"/>
                        <a:pt x="1973" y="966"/>
                      </a:cubicBezTo>
                      <a:cubicBezTo>
                        <a:pt x="1862" y="929"/>
                        <a:pt x="1760" y="868"/>
                        <a:pt x="1644" y="803"/>
                      </a:cubicBezTo>
                      <a:cubicBezTo>
                        <a:pt x="1560" y="752"/>
                        <a:pt x="1477" y="701"/>
                        <a:pt x="1388" y="664"/>
                      </a:cubicBezTo>
                      <a:cubicBezTo>
                        <a:pt x="1374" y="655"/>
                        <a:pt x="1370" y="655"/>
                        <a:pt x="1360" y="655"/>
                      </a:cubicBezTo>
                      <a:cubicBezTo>
                        <a:pt x="1207" y="636"/>
                        <a:pt x="1063" y="608"/>
                        <a:pt x="906" y="608"/>
                      </a:cubicBezTo>
                      <a:cubicBezTo>
                        <a:pt x="859" y="608"/>
                        <a:pt x="813" y="608"/>
                        <a:pt x="771" y="618"/>
                      </a:cubicBezTo>
                      <a:cubicBezTo>
                        <a:pt x="734" y="622"/>
                        <a:pt x="697" y="622"/>
                        <a:pt x="650" y="627"/>
                      </a:cubicBezTo>
                      <a:cubicBezTo>
                        <a:pt x="687" y="562"/>
                        <a:pt x="697" y="548"/>
                        <a:pt x="697" y="539"/>
                      </a:cubicBezTo>
                      <a:cubicBezTo>
                        <a:pt x="734" y="502"/>
                        <a:pt x="752" y="460"/>
                        <a:pt x="771" y="418"/>
                      </a:cubicBezTo>
                      <a:lnTo>
                        <a:pt x="780" y="409"/>
                      </a:lnTo>
                      <a:cubicBezTo>
                        <a:pt x="790" y="385"/>
                        <a:pt x="803" y="348"/>
                        <a:pt x="803" y="302"/>
                      </a:cubicBezTo>
                      <a:cubicBezTo>
                        <a:pt x="808" y="237"/>
                        <a:pt x="790" y="153"/>
                        <a:pt x="734" y="93"/>
                      </a:cubicBezTo>
                      <a:cubicBezTo>
                        <a:pt x="720" y="74"/>
                        <a:pt x="711" y="65"/>
                        <a:pt x="692" y="51"/>
                      </a:cubicBezTo>
                      <a:cubicBezTo>
                        <a:pt x="646" y="19"/>
                        <a:pt x="595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50"/>
                <p:cNvSpPr/>
                <p:nvPr/>
              </p:nvSpPr>
              <p:spPr>
                <a:xfrm flipH="1">
                  <a:off x="1875892" y="516349"/>
                  <a:ext cx="236064" cy="172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2" h="1830" extrusionOk="0">
                      <a:moveTo>
                        <a:pt x="831" y="1"/>
                      </a:moveTo>
                      <a:cubicBezTo>
                        <a:pt x="720" y="1"/>
                        <a:pt x="617" y="19"/>
                        <a:pt x="529" y="52"/>
                      </a:cubicBezTo>
                      <a:cubicBezTo>
                        <a:pt x="362" y="117"/>
                        <a:pt x="223" y="251"/>
                        <a:pt x="139" y="418"/>
                      </a:cubicBezTo>
                      <a:cubicBezTo>
                        <a:pt x="60" y="581"/>
                        <a:pt x="19" y="767"/>
                        <a:pt x="14" y="1008"/>
                      </a:cubicBezTo>
                      <a:cubicBezTo>
                        <a:pt x="0" y="1231"/>
                        <a:pt x="33" y="1463"/>
                        <a:pt x="88" y="1690"/>
                      </a:cubicBezTo>
                      <a:cubicBezTo>
                        <a:pt x="111" y="1774"/>
                        <a:pt x="181" y="1830"/>
                        <a:pt x="269" y="1830"/>
                      </a:cubicBezTo>
                      <a:cubicBezTo>
                        <a:pt x="334" y="1830"/>
                        <a:pt x="390" y="1802"/>
                        <a:pt x="427" y="1755"/>
                      </a:cubicBezTo>
                      <a:cubicBezTo>
                        <a:pt x="460" y="1709"/>
                        <a:pt x="474" y="1649"/>
                        <a:pt x="455" y="1593"/>
                      </a:cubicBezTo>
                      <a:cubicBezTo>
                        <a:pt x="432" y="1505"/>
                        <a:pt x="404" y="1384"/>
                        <a:pt x="390" y="1245"/>
                      </a:cubicBezTo>
                      <a:cubicBezTo>
                        <a:pt x="334" y="1161"/>
                        <a:pt x="288" y="1064"/>
                        <a:pt x="274" y="962"/>
                      </a:cubicBezTo>
                      <a:lnTo>
                        <a:pt x="274" y="962"/>
                      </a:lnTo>
                      <a:cubicBezTo>
                        <a:pt x="255" y="1180"/>
                        <a:pt x="288" y="1412"/>
                        <a:pt x="344" y="1621"/>
                      </a:cubicBezTo>
                      <a:cubicBezTo>
                        <a:pt x="362" y="1676"/>
                        <a:pt x="316" y="1714"/>
                        <a:pt x="269" y="1714"/>
                      </a:cubicBezTo>
                      <a:cubicBezTo>
                        <a:pt x="241" y="1714"/>
                        <a:pt x="209" y="1695"/>
                        <a:pt x="200" y="1662"/>
                      </a:cubicBezTo>
                      <a:cubicBezTo>
                        <a:pt x="139" y="1454"/>
                        <a:pt x="116" y="1231"/>
                        <a:pt x="125" y="1013"/>
                      </a:cubicBezTo>
                      <a:cubicBezTo>
                        <a:pt x="130" y="827"/>
                        <a:pt x="158" y="641"/>
                        <a:pt x="241" y="474"/>
                      </a:cubicBezTo>
                      <a:cubicBezTo>
                        <a:pt x="311" y="335"/>
                        <a:pt x="418" y="224"/>
                        <a:pt x="571" y="163"/>
                      </a:cubicBezTo>
                      <a:cubicBezTo>
                        <a:pt x="650" y="131"/>
                        <a:pt x="743" y="117"/>
                        <a:pt x="831" y="117"/>
                      </a:cubicBezTo>
                      <a:cubicBezTo>
                        <a:pt x="914" y="117"/>
                        <a:pt x="993" y="131"/>
                        <a:pt x="1068" y="140"/>
                      </a:cubicBezTo>
                      <a:cubicBezTo>
                        <a:pt x="1244" y="177"/>
                        <a:pt x="1388" y="251"/>
                        <a:pt x="1485" y="400"/>
                      </a:cubicBezTo>
                      <a:cubicBezTo>
                        <a:pt x="1574" y="539"/>
                        <a:pt x="1601" y="716"/>
                        <a:pt x="1615" y="878"/>
                      </a:cubicBezTo>
                      <a:cubicBezTo>
                        <a:pt x="1620" y="976"/>
                        <a:pt x="1620" y="1073"/>
                        <a:pt x="1625" y="1175"/>
                      </a:cubicBezTo>
                      <a:cubicBezTo>
                        <a:pt x="1634" y="1231"/>
                        <a:pt x="1625" y="1356"/>
                        <a:pt x="1690" y="1389"/>
                      </a:cubicBezTo>
                      <a:cubicBezTo>
                        <a:pt x="1704" y="1393"/>
                        <a:pt x="1708" y="1393"/>
                        <a:pt x="1718" y="1393"/>
                      </a:cubicBezTo>
                      <a:cubicBezTo>
                        <a:pt x="1764" y="1393"/>
                        <a:pt x="1810" y="1347"/>
                        <a:pt x="1824" y="1310"/>
                      </a:cubicBezTo>
                      <a:cubicBezTo>
                        <a:pt x="1852" y="1222"/>
                        <a:pt x="1824" y="1129"/>
                        <a:pt x="1796" y="1040"/>
                      </a:cubicBezTo>
                      <a:cubicBezTo>
                        <a:pt x="1755" y="901"/>
                        <a:pt x="1671" y="646"/>
                        <a:pt x="1880" y="604"/>
                      </a:cubicBezTo>
                      <a:cubicBezTo>
                        <a:pt x="1912" y="600"/>
                        <a:pt x="1945" y="600"/>
                        <a:pt x="1973" y="600"/>
                      </a:cubicBezTo>
                      <a:lnTo>
                        <a:pt x="1982" y="600"/>
                      </a:lnTo>
                      <a:cubicBezTo>
                        <a:pt x="2015" y="595"/>
                        <a:pt x="2056" y="586"/>
                        <a:pt x="2089" y="586"/>
                      </a:cubicBezTo>
                      <a:cubicBezTo>
                        <a:pt x="2121" y="586"/>
                        <a:pt x="2149" y="595"/>
                        <a:pt x="2172" y="600"/>
                      </a:cubicBezTo>
                      <a:cubicBezTo>
                        <a:pt x="2214" y="609"/>
                        <a:pt x="2247" y="632"/>
                        <a:pt x="2275" y="665"/>
                      </a:cubicBezTo>
                      <a:cubicBezTo>
                        <a:pt x="2298" y="688"/>
                        <a:pt x="2316" y="711"/>
                        <a:pt x="2340" y="734"/>
                      </a:cubicBezTo>
                      <a:lnTo>
                        <a:pt x="2344" y="739"/>
                      </a:lnTo>
                      <a:cubicBezTo>
                        <a:pt x="2404" y="785"/>
                        <a:pt x="2353" y="859"/>
                        <a:pt x="2288" y="859"/>
                      </a:cubicBezTo>
                      <a:cubicBezTo>
                        <a:pt x="2284" y="859"/>
                        <a:pt x="2275" y="859"/>
                        <a:pt x="2265" y="855"/>
                      </a:cubicBezTo>
                      <a:cubicBezTo>
                        <a:pt x="2261" y="855"/>
                        <a:pt x="2251" y="859"/>
                        <a:pt x="2247" y="859"/>
                      </a:cubicBezTo>
                      <a:lnTo>
                        <a:pt x="2177" y="859"/>
                      </a:lnTo>
                      <a:cubicBezTo>
                        <a:pt x="2131" y="859"/>
                        <a:pt x="2089" y="855"/>
                        <a:pt x="2052" y="836"/>
                      </a:cubicBezTo>
                      <a:cubicBezTo>
                        <a:pt x="2038" y="832"/>
                        <a:pt x="2033" y="827"/>
                        <a:pt x="2019" y="822"/>
                      </a:cubicBezTo>
                      <a:cubicBezTo>
                        <a:pt x="2015" y="813"/>
                        <a:pt x="2010" y="813"/>
                        <a:pt x="2010" y="808"/>
                      </a:cubicBezTo>
                      <a:lnTo>
                        <a:pt x="2005" y="804"/>
                      </a:lnTo>
                      <a:cubicBezTo>
                        <a:pt x="1996" y="799"/>
                        <a:pt x="1991" y="799"/>
                        <a:pt x="1987" y="790"/>
                      </a:cubicBezTo>
                      <a:cubicBezTo>
                        <a:pt x="1964" y="776"/>
                        <a:pt x="1940" y="762"/>
                        <a:pt x="1917" y="753"/>
                      </a:cubicBezTo>
                      <a:cubicBezTo>
                        <a:pt x="1903" y="753"/>
                        <a:pt x="1894" y="757"/>
                        <a:pt x="1889" y="767"/>
                      </a:cubicBezTo>
                      <a:cubicBezTo>
                        <a:pt x="1871" y="799"/>
                        <a:pt x="1894" y="873"/>
                        <a:pt x="1903" y="906"/>
                      </a:cubicBezTo>
                      <a:cubicBezTo>
                        <a:pt x="1945" y="1078"/>
                        <a:pt x="2038" y="1268"/>
                        <a:pt x="1922" y="1430"/>
                      </a:cubicBezTo>
                      <a:cubicBezTo>
                        <a:pt x="1875" y="1500"/>
                        <a:pt x="1787" y="1546"/>
                        <a:pt x="1708" y="1546"/>
                      </a:cubicBezTo>
                      <a:cubicBezTo>
                        <a:pt x="1662" y="1546"/>
                        <a:pt x="1620" y="1533"/>
                        <a:pt x="1578" y="1500"/>
                      </a:cubicBezTo>
                      <a:cubicBezTo>
                        <a:pt x="1476" y="1412"/>
                        <a:pt x="1471" y="1249"/>
                        <a:pt x="1462" y="1115"/>
                      </a:cubicBezTo>
                      <a:cubicBezTo>
                        <a:pt x="1434" y="1175"/>
                        <a:pt x="1402" y="1231"/>
                        <a:pt x="1360" y="1277"/>
                      </a:cubicBezTo>
                      <a:cubicBezTo>
                        <a:pt x="1369" y="1393"/>
                        <a:pt x="1411" y="1505"/>
                        <a:pt x="1504" y="1588"/>
                      </a:cubicBezTo>
                      <a:cubicBezTo>
                        <a:pt x="1564" y="1635"/>
                        <a:pt x="1634" y="1658"/>
                        <a:pt x="1708" y="1658"/>
                      </a:cubicBezTo>
                      <a:cubicBezTo>
                        <a:pt x="1824" y="1658"/>
                        <a:pt x="1945" y="1593"/>
                        <a:pt x="2015" y="1495"/>
                      </a:cubicBezTo>
                      <a:cubicBezTo>
                        <a:pt x="2145" y="1314"/>
                        <a:pt x="2084" y="1115"/>
                        <a:pt x="2038" y="962"/>
                      </a:cubicBezTo>
                      <a:lnTo>
                        <a:pt x="2038" y="962"/>
                      </a:lnTo>
                      <a:cubicBezTo>
                        <a:pt x="2084" y="976"/>
                        <a:pt x="2135" y="976"/>
                        <a:pt x="2172" y="976"/>
                      </a:cubicBezTo>
                      <a:lnTo>
                        <a:pt x="2288" y="976"/>
                      </a:lnTo>
                      <a:cubicBezTo>
                        <a:pt x="2367" y="976"/>
                        <a:pt x="2451" y="924"/>
                        <a:pt x="2474" y="846"/>
                      </a:cubicBezTo>
                      <a:cubicBezTo>
                        <a:pt x="2502" y="785"/>
                        <a:pt x="2479" y="711"/>
                        <a:pt x="2414" y="665"/>
                      </a:cubicBezTo>
                      <a:lnTo>
                        <a:pt x="2409" y="655"/>
                      </a:lnTo>
                      <a:lnTo>
                        <a:pt x="2381" y="627"/>
                      </a:lnTo>
                      <a:cubicBezTo>
                        <a:pt x="2372" y="618"/>
                        <a:pt x="2363" y="609"/>
                        <a:pt x="2358" y="600"/>
                      </a:cubicBezTo>
                      <a:cubicBezTo>
                        <a:pt x="2316" y="553"/>
                        <a:pt x="2261" y="516"/>
                        <a:pt x="2200" y="502"/>
                      </a:cubicBezTo>
                      <a:cubicBezTo>
                        <a:pt x="2163" y="488"/>
                        <a:pt x="2131" y="483"/>
                        <a:pt x="2089" y="483"/>
                      </a:cubicBezTo>
                      <a:cubicBezTo>
                        <a:pt x="2056" y="483"/>
                        <a:pt x="2015" y="488"/>
                        <a:pt x="1968" y="493"/>
                      </a:cubicBezTo>
                      <a:cubicBezTo>
                        <a:pt x="1926" y="493"/>
                        <a:pt x="1894" y="502"/>
                        <a:pt x="1857" y="507"/>
                      </a:cubicBezTo>
                      <a:cubicBezTo>
                        <a:pt x="1773" y="525"/>
                        <a:pt x="1718" y="562"/>
                        <a:pt x="1690" y="600"/>
                      </a:cubicBezTo>
                      <a:cubicBezTo>
                        <a:pt x="1666" y="511"/>
                        <a:pt x="1639" y="423"/>
                        <a:pt x="1588" y="344"/>
                      </a:cubicBezTo>
                      <a:cubicBezTo>
                        <a:pt x="1481" y="182"/>
                        <a:pt x="1318" y="75"/>
                        <a:pt x="1091" y="33"/>
                      </a:cubicBezTo>
                      <a:cubicBezTo>
                        <a:pt x="998" y="15"/>
                        <a:pt x="914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50"/>
                <p:cNvSpPr/>
                <p:nvPr/>
              </p:nvSpPr>
              <p:spPr>
                <a:xfrm flipH="1">
                  <a:off x="1967789" y="539182"/>
                  <a:ext cx="119258" cy="11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" h="1268" extrusionOk="0">
                      <a:moveTo>
                        <a:pt x="637" y="111"/>
                      </a:moveTo>
                      <a:cubicBezTo>
                        <a:pt x="920" y="111"/>
                        <a:pt x="1152" y="344"/>
                        <a:pt x="1152" y="631"/>
                      </a:cubicBezTo>
                      <a:cubicBezTo>
                        <a:pt x="1147" y="710"/>
                        <a:pt x="1124" y="794"/>
                        <a:pt x="1091" y="863"/>
                      </a:cubicBezTo>
                      <a:cubicBezTo>
                        <a:pt x="1003" y="1031"/>
                        <a:pt x="827" y="1147"/>
                        <a:pt x="632" y="1147"/>
                      </a:cubicBezTo>
                      <a:cubicBezTo>
                        <a:pt x="377" y="1147"/>
                        <a:pt x="168" y="961"/>
                        <a:pt x="126" y="724"/>
                      </a:cubicBezTo>
                      <a:cubicBezTo>
                        <a:pt x="121" y="692"/>
                        <a:pt x="121" y="664"/>
                        <a:pt x="121" y="631"/>
                      </a:cubicBezTo>
                      <a:cubicBezTo>
                        <a:pt x="121" y="344"/>
                        <a:pt x="353" y="111"/>
                        <a:pt x="637" y="111"/>
                      </a:cubicBezTo>
                      <a:close/>
                      <a:moveTo>
                        <a:pt x="632" y="0"/>
                      </a:moveTo>
                      <a:cubicBezTo>
                        <a:pt x="284" y="0"/>
                        <a:pt x="1" y="283"/>
                        <a:pt x="1" y="631"/>
                      </a:cubicBezTo>
                      <a:cubicBezTo>
                        <a:pt x="1" y="664"/>
                        <a:pt x="5" y="696"/>
                        <a:pt x="5" y="729"/>
                      </a:cubicBezTo>
                      <a:cubicBezTo>
                        <a:pt x="24" y="836"/>
                        <a:pt x="61" y="933"/>
                        <a:pt x="121" y="1012"/>
                      </a:cubicBezTo>
                      <a:cubicBezTo>
                        <a:pt x="237" y="1170"/>
                        <a:pt x="418" y="1267"/>
                        <a:pt x="627" y="1267"/>
                      </a:cubicBezTo>
                      <a:cubicBezTo>
                        <a:pt x="813" y="1267"/>
                        <a:pt x="980" y="1188"/>
                        <a:pt x="1096" y="1058"/>
                      </a:cubicBezTo>
                      <a:cubicBezTo>
                        <a:pt x="1143" y="1012"/>
                        <a:pt x="1175" y="956"/>
                        <a:pt x="1198" y="896"/>
                      </a:cubicBezTo>
                      <a:cubicBezTo>
                        <a:pt x="1240" y="812"/>
                        <a:pt x="1263" y="724"/>
                        <a:pt x="1263" y="631"/>
                      </a:cubicBezTo>
                      <a:cubicBezTo>
                        <a:pt x="1263" y="283"/>
                        <a:pt x="980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50"/>
                <p:cNvSpPr/>
                <p:nvPr/>
              </p:nvSpPr>
              <p:spPr>
                <a:xfrm flipH="1">
                  <a:off x="2213992" y="591736"/>
                  <a:ext cx="51704" cy="5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548" extrusionOk="0">
                      <a:moveTo>
                        <a:pt x="0" y="0"/>
                      </a:moveTo>
                      <a:cubicBezTo>
                        <a:pt x="19" y="9"/>
                        <a:pt x="37" y="28"/>
                        <a:pt x="51" y="47"/>
                      </a:cubicBezTo>
                      <a:cubicBezTo>
                        <a:pt x="88" y="84"/>
                        <a:pt x="111" y="130"/>
                        <a:pt x="121" y="181"/>
                      </a:cubicBezTo>
                      <a:cubicBezTo>
                        <a:pt x="163" y="204"/>
                        <a:pt x="200" y="237"/>
                        <a:pt x="237" y="269"/>
                      </a:cubicBezTo>
                      <a:lnTo>
                        <a:pt x="255" y="283"/>
                      </a:lnTo>
                      <a:cubicBezTo>
                        <a:pt x="274" y="293"/>
                        <a:pt x="283" y="306"/>
                        <a:pt x="302" y="316"/>
                      </a:cubicBezTo>
                      <a:cubicBezTo>
                        <a:pt x="237" y="348"/>
                        <a:pt x="181" y="367"/>
                        <a:pt x="121" y="395"/>
                      </a:cubicBezTo>
                      <a:cubicBezTo>
                        <a:pt x="98" y="450"/>
                        <a:pt x="65" y="511"/>
                        <a:pt x="14" y="548"/>
                      </a:cubicBezTo>
                      <a:cubicBezTo>
                        <a:pt x="195" y="501"/>
                        <a:pt x="367" y="409"/>
                        <a:pt x="548" y="348"/>
                      </a:cubicBezTo>
                      <a:cubicBezTo>
                        <a:pt x="455" y="297"/>
                        <a:pt x="376" y="237"/>
                        <a:pt x="311" y="177"/>
                      </a:cubicBezTo>
                      <a:cubicBezTo>
                        <a:pt x="214" y="98"/>
                        <a:pt x="111" y="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50"/>
                <p:cNvSpPr/>
                <p:nvPr/>
              </p:nvSpPr>
              <p:spPr>
                <a:xfrm flipH="1">
                  <a:off x="2270885" y="596077"/>
                  <a:ext cx="23304" cy="4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52" extrusionOk="0">
                      <a:moveTo>
                        <a:pt x="98" y="1"/>
                      </a:moveTo>
                      <a:cubicBezTo>
                        <a:pt x="65" y="1"/>
                        <a:pt x="33" y="5"/>
                        <a:pt x="0" y="19"/>
                      </a:cubicBezTo>
                      <a:lnTo>
                        <a:pt x="98" y="19"/>
                      </a:lnTo>
                      <a:cubicBezTo>
                        <a:pt x="154" y="28"/>
                        <a:pt x="200" y="33"/>
                        <a:pt x="246" y="52"/>
                      </a:cubicBezTo>
                      <a:cubicBezTo>
                        <a:pt x="209" y="19"/>
                        <a:pt x="163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50"/>
                <p:cNvSpPr/>
                <p:nvPr/>
              </p:nvSpPr>
              <p:spPr>
                <a:xfrm flipH="1">
                  <a:off x="2270508" y="633723"/>
                  <a:ext cx="27645" cy="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57" extrusionOk="0">
                      <a:moveTo>
                        <a:pt x="293" y="1"/>
                      </a:moveTo>
                      <a:cubicBezTo>
                        <a:pt x="237" y="10"/>
                        <a:pt x="177" y="24"/>
                        <a:pt x="112" y="24"/>
                      </a:cubicBezTo>
                      <a:lnTo>
                        <a:pt x="107" y="24"/>
                      </a:lnTo>
                      <a:cubicBezTo>
                        <a:pt x="70" y="24"/>
                        <a:pt x="38" y="15"/>
                        <a:pt x="1" y="10"/>
                      </a:cubicBezTo>
                      <a:lnTo>
                        <a:pt x="1" y="10"/>
                      </a:lnTo>
                      <a:cubicBezTo>
                        <a:pt x="38" y="38"/>
                        <a:pt x="84" y="56"/>
                        <a:pt x="140" y="56"/>
                      </a:cubicBezTo>
                      <a:cubicBezTo>
                        <a:pt x="205" y="52"/>
                        <a:pt x="251" y="29"/>
                        <a:pt x="2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50"/>
                <p:cNvSpPr/>
                <p:nvPr/>
              </p:nvSpPr>
              <p:spPr>
                <a:xfrm flipH="1">
                  <a:off x="2173234" y="562770"/>
                  <a:ext cx="224364" cy="10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1152" extrusionOk="0">
                      <a:moveTo>
                        <a:pt x="1129" y="112"/>
                      </a:moveTo>
                      <a:cubicBezTo>
                        <a:pt x="1157" y="112"/>
                        <a:pt x="1189" y="112"/>
                        <a:pt x="1222" y="121"/>
                      </a:cubicBezTo>
                      <a:cubicBezTo>
                        <a:pt x="1393" y="135"/>
                        <a:pt x="1561" y="200"/>
                        <a:pt x="1700" y="307"/>
                      </a:cubicBezTo>
                      <a:cubicBezTo>
                        <a:pt x="1839" y="409"/>
                        <a:pt x="1974" y="572"/>
                        <a:pt x="2155" y="572"/>
                      </a:cubicBezTo>
                      <a:lnTo>
                        <a:pt x="2196" y="572"/>
                      </a:lnTo>
                      <a:cubicBezTo>
                        <a:pt x="2275" y="576"/>
                        <a:pt x="2294" y="702"/>
                        <a:pt x="2220" y="711"/>
                      </a:cubicBezTo>
                      <a:cubicBezTo>
                        <a:pt x="1862" y="771"/>
                        <a:pt x="1561" y="1008"/>
                        <a:pt x="1194" y="1022"/>
                      </a:cubicBezTo>
                      <a:lnTo>
                        <a:pt x="1161" y="1022"/>
                      </a:lnTo>
                      <a:cubicBezTo>
                        <a:pt x="1004" y="1022"/>
                        <a:pt x="869" y="966"/>
                        <a:pt x="730" y="892"/>
                      </a:cubicBezTo>
                      <a:cubicBezTo>
                        <a:pt x="563" y="799"/>
                        <a:pt x="377" y="743"/>
                        <a:pt x="187" y="730"/>
                      </a:cubicBezTo>
                      <a:cubicBezTo>
                        <a:pt x="112" y="720"/>
                        <a:pt x="98" y="613"/>
                        <a:pt x="163" y="595"/>
                      </a:cubicBezTo>
                      <a:cubicBezTo>
                        <a:pt x="168" y="567"/>
                        <a:pt x="191" y="544"/>
                        <a:pt x="228" y="544"/>
                      </a:cubicBezTo>
                      <a:lnTo>
                        <a:pt x="247" y="544"/>
                      </a:lnTo>
                      <a:cubicBezTo>
                        <a:pt x="261" y="548"/>
                        <a:pt x="279" y="548"/>
                        <a:pt x="293" y="548"/>
                      </a:cubicBezTo>
                      <a:cubicBezTo>
                        <a:pt x="386" y="548"/>
                        <a:pt x="465" y="474"/>
                        <a:pt x="530" y="405"/>
                      </a:cubicBezTo>
                      <a:cubicBezTo>
                        <a:pt x="595" y="340"/>
                        <a:pt x="651" y="275"/>
                        <a:pt x="725" y="224"/>
                      </a:cubicBezTo>
                      <a:cubicBezTo>
                        <a:pt x="850" y="149"/>
                        <a:pt x="990" y="112"/>
                        <a:pt x="1129" y="112"/>
                      </a:cubicBezTo>
                      <a:close/>
                      <a:moveTo>
                        <a:pt x="1133" y="1"/>
                      </a:moveTo>
                      <a:cubicBezTo>
                        <a:pt x="966" y="1"/>
                        <a:pt x="804" y="47"/>
                        <a:pt x="669" y="131"/>
                      </a:cubicBezTo>
                      <a:cubicBezTo>
                        <a:pt x="581" y="186"/>
                        <a:pt x="511" y="256"/>
                        <a:pt x="446" y="326"/>
                      </a:cubicBezTo>
                      <a:cubicBezTo>
                        <a:pt x="409" y="367"/>
                        <a:pt x="344" y="437"/>
                        <a:pt x="298" y="437"/>
                      </a:cubicBezTo>
                      <a:lnTo>
                        <a:pt x="279" y="437"/>
                      </a:lnTo>
                      <a:cubicBezTo>
                        <a:pt x="261" y="432"/>
                        <a:pt x="242" y="432"/>
                        <a:pt x="228" y="432"/>
                      </a:cubicBezTo>
                      <a:cubicBezTo>
                        <a:pt x="163" y="432"/>
                        <a:pt x="112" y="465"/>
                        <a:pt x="75" y="511"/>
                      </a:cubicBezTo>
                      <a:cubicBezTo>
                        <a:pt x="29" y="548"/>
                        <a:pt x="1" y="613"/>
                        <a:pt x="6" y="674"/>
                      </a:cubicBezTo>
                      <a:cubicBezTo>
                        <a:pt x="19" y="767"/>
                        <a:pt x="89" y="836"/>
                        <a:pt x="173" y="850"/>
                      </a:cubicBezTo>
                      <a:cubicBezTo>
                        <a:pt x="354" y="869"/>
                        <a:pt x="521" y="920"/>
                        <a:pt x="674" y="999"/>
                      </a:cubicBezTo>
                      <a:cubicBezTo>
                        <a:pt x="836" y="1087"/>
                        <a:pt x="980" y="1152"/>
                        <a:pt x="1157" y="1152"/>
                      </a:cubicBezTo>
                      <a:lnTo>
                        <a:pt x="1194" y="1152"/>
                      </a:lnTo>
                      <a:cubicBezTo>
                        <a:pt x="1417" y="1138"/>
                        <a:pt x="1612" y="1059"/>
                        <a:pt x="1797" y="976"/>
                      </a:cubicBezTo>
                      <a:cubicBezTo>
                        <a:pt x="1946" y="915"/>
                        <a:pt x="2085" y="859"/>
                        <a:pt x="2229" y="832"/>
                      </a:cubicBezTo>
                      <a:cubicBezTo>
                        <a:pt x="2322" y="813"/>
                        <a:pt x="2377" y="734"/>
                        <a:pt x="2373" y="637"/>
                      </a:cubicBezTo>
                      <a:cubicBezTo>
                        <a:pt x="2373" y="530"/>
                        <a:pt x="2299" y="460"/>
                        <a:pt x="2206" y="460"/>
                      </a:cubicBezTo>
                      <a:lnTo>
                        <a:pt x="2164" y="460"/>
                      </a:lnTo>
                      <a:cubicBezTo>
                        <a:pt x="2066" y="460"/>
                        <a:pt x="1978" y="386"/>
                        <a:pt x="1881" y="307"/>
                      </a:cubicBezTo>
                      <a:lnTo>
                        <a:pt x="1779" y="219"/>
                      </a:lnTo>
                      <a:cubicBezTo>
                        <a:pt x="1621" y="103"/>
                        <a:pt x="1435" y="24"/>
                        <a:pt x="1236" y="10"/>
                      </a:cubicBezTo>
                      <a:cubicBezTo>
                        <a:pt x="1203" y="1"/>
                        <a:pt x="1166" y="1"/>
                        <a:pt x="11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50"/>
                <p:cNvSpPr/>
                <p:nvPr/>
              </p:nvSpPr>
              <p:spPr>
                <a:xfrm flipH="1">
                  <a:off x="2295417" y="586924"/>
                  <a:ext cx="57931" cy="5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604" extrusionOk="0">
                      <a:moveTo>
                        <a:pt x="613" y="0"/>
                      </a:moveTo>
                      <a:lnTo>
                        <a:pt x="613" y="0"/>
                      </a:lnTo>
                      <a:cubicBezTo>
                        <a:pt x="465" y="14"/>
                        <a:pt x="335" y="70"/>
                        <a:pt x="228" y="181"/>
                      </a:cubicBezTo>
                      <a:cubicBezTo>
                        <a:pt x="159" y="251"/>
                        <a:pt x="89" y="334"/>
                        <a:pt x="1" y="381"/>
                      </a:cubicBezTo>
                      <a:cubicBezTo>
                        <a:pt x="84" y="404"/>
                        <a:pt x="159" y="427"/>
                        <a:pt x="233" y="460"/>
                      </a:cubicBezTo>
                      <a:cubicBezTo>
                        <a:pt x="344" y="506"/>
                        <a:pt x="437" y="571"/>
                        <a:pt x="548" y="603"/>
                      </a:cubicBezTo>
                      <a:cubicBezTo>
                        <a:pt x="521" y="594"/>
                        <a:pt x="493" y="576"/>
                        <a:pt x="479" y="552"/>
                      </a:cubicBezTo>
                      <a:cubicBezTo>
                        <a:pt x="451" y="520"/>
                        <a:pt x="428" y="474"/>
                        <a:pt x="409" y="427"/>
                      </a:cubicBezTo>
                      <a:cubicBezTo>
                        <a:pt x="405" y="427"/>
                        <a:pt x="405" y="418"/>
                        <a:pt x="395" y="418"/>
                      </a:cubicBezTo>
                      <a:cubicBezTo>
                        <a:pt x="358" y="399"/>
                        <a:pt x="316" y="381"/>
                        <a:pt x="275" y="357"/>
                      </a:cubicBezTo>
                      <a:cubicBezTo>
                        <a:pt x="265" y="348"/>
                        <a:pt x="247" y="344"/>
                        <a:pt x="233" y="339"/>
                      </a:cubicBezTo>
                      <a:lnTo>
                        <a:pt x="288" y="288"/>
                      </a:lnTo>
                      <a:lnTo>
                        <a:pt x="312" y="265"/>
                      </a:lnTo>
                      <a:cubicBezTo>
                        <a:pt x="344" y="223"/>
                        <a:pt x="391" y="195"/>
                        <a:pt x="432" y="172"/>
                      </a:cubicBezTo>
                      <a:cubicBezTo>
                        <a:pt x="465" y="93"/>
                        <a:pt x="525" y="33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50"/>
                <p:cNvSpPr/>
                <p:nvPr/>
              </p:nvSpPr>
              <p:spPr>
                <a:xfrm flipH="1">
                  <a:off x="2253336" y="585981"/>
                  <a:ext cx="63686" cy="64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84" extrusionOk="0">
                      <a:moveTo>
                        <a:pt x="340" y="108"/>
                      </a:moveTo>
                      <a:cubicBezTo>
                        <a:pt x="400" y="108"/>
                        <a:pt x="451" y="121"/>
                        <a:pt x="488" y="159"/>
                      </a:cubicBezTo>
                      <a:cubicBezTo>
                        <a:pt x="586" y="242"/>
                        <a:pt x="586" y="414"/>
                        <a:pt x="493" y="497"/>
                      </a:cubicBezTo>
                      <a:cubicBezTo>
                        <a:pt x="456" y="535"/>
                        <a:pt x="405" y="558"/>
                        <a:pt x="349" y="558"/>
                      </a:cubicBezTo>
                      <a:cubicBezTo>
                        <a:pt x="289" y="558"/>
                        <a:pt x="242" y="539"/>
                        <a:pt x="210" y="511"/>
                      </a:cubicBezTo>
                      <a:cubicBezTo>
                        <a:pt x="89" y="419"/>
                        <a:pt x="98" y="200"/>
                        <a:pt x="242" y="126"/>
                      </a:cubicBezTo>
                      <a:cubicBezTo>
                        <a:pt x="275" y="117"/>
                        <a:pt x="303" y="108"/>
                        <a:pt x="340" y="108"/>
                      </a:cubicBezTo>
                      <a:close/>
                      <a:moveTo>
                        <a:pt x="335" y="1"/>
                      </a:moveTo>
                      <a:cubicBezTo>
                        <a:pt x="289" y="1"/>
                        <a:pt x="252" y="5"/>
                        <a:pt x="214" y="24"/>
                      </a:cubicBezTo>
                      <a:cubicBezTo>
                        <a:pt x="136" y="61"/>
                        <a:pt x="71" y="117"/>
                        <a:pt x="33" y="191"/>
                      </a:cubicBezTo>
                      <a:cubicBezTo>
                        <a:pt x="10" y="238"/>
                        <a:pt x="1" y="289"/>
                        <a:pt x="1" y="344"/>
                      </a:cubicBezTo>
                      <a:cubicBezTo>
                        <a:pt x="1" y="377"/>
                        <a:pt x="6" y="414"/>
                        <a:pt x="20" y="446"/>
                      </a:cubicBezTo>
                      <a:cubicBezTo>
                        <a:pt x="29" y="493"/>
                        <a:pt x="52" y="539"/>
                        <a:pt x="89" y="576"/>
                      </a:cubicBezTo>
                      <a:cubicBezTo>
                        <a:pt x="103" y="600"/>
                        <a:pt x="126" y="613"/>
                        <a:pt x="145" y="627"/>
                      </a:cubicBezTo>
                      <a:cubicBezTo>
                        <a:pt x="196" y="660"/>
                        <a:pt x="266" y="683"/>
                        <a:pt x="335" y="683"/>
                      </a:cubicBezTo>
                      <a:cubicBezTo>
                        <a:pt x="419" y="683"/>
                        <a:pt x="488" y="660"/>
                        <a:pt x="539" y="623"/>
                      </a:cubicBezTo>
                      <a:cubicBezTo>
                        <a:pt x="600" y="572"/>
                        <a:pt x="637" y="511"/>
                        <a:pt x="655" y="456"/>
                      </a:cubicBezTo>
                      <a:cubicBezTo>
                        <a:pt x="669" y="414"/>
                        <a:pt x="674" y="372"/>
                        <a:pt x="674" y="340"/>
                      </a:cubicBezTo>
                      <a:cubicBezTo>
                        <a:pt x="674" y="307"/>
                        <a:pt x="669" y="279"/>
                        <a:pt x="660" y="251"/>
                      </a:cubicBezTo>
                      <a:cubicBezTo>
                        <a:pt x="651" y="200"/>
                        <a:pt x="628" y="154"/>
                        <a:pt x="590" y="112"/>
                      </a:cubicBezTo>
                      <a:cubicBezTo>
                        <a:pt x="577" y="94"/>
                        <a:pt x="563" y="75"/>
                        <a:pt x="539" y="66"/>
                      </a:cubicBezTo>
                      <a:cubicBezTo>
                        <a:pt x="484" y="24"/>
                        <a:pt x="414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50"/>
                <p:cNvSpPr/>
                <p:nvPr/>
              </p:nvSpPr>
              <p:spPr>
                <a:xfrm flipH="1">
                  <a:off x="2509121" y="582018"/>
                  <a:ext cx="79820" cy="80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423" y="117"/>
                      </a:moveTo>
                      <a:cubicBezTo>
                        <a:pt x="590" y="117"/>
                        <a:pt x="729" y="256"/>
                        <a:pt x="729" y="428"/>
                      </a:cubicBezTo>
                      <a:cubicBezTo>
                        <a:pt x="729" y="595"/>
                        <a:pt x="590" y="734"/>
                        <a:pt x="423" y="734"/>
                      </a:cubicBezTo>
                      <a:cubicBezTo>
                        <a:pt x="256" y="734"/>
                        <a:pt x="116" y="595"/>
                        <a:pt x="116" y="428"/>
                      </a:cubicBezTo>
                      <a:cubicBezTo>
                        <a:pt x="116" y="256"/>
                        <a:pt x="256" y="117"/>
                        <a:pt x="423" y="117"/>
                      </a:cubicBezTo>
                      <a:close/>
                      <a:moveTo>
                        <a:pt x="423" y="1"/>
                      </a:moveTo>
                      <a:cubicBezTo>
                        <a:pt x="191" y="1"/>
                        <a:pt x="0" y="196"/>
                        <a:pt x="0" y="428"/>
                      </a:cubicBezTo>
                      <a:cubicBezTo>
                        <a:pt x="0" y="660"/>
                        <a:pt x="191" y="850"/>
                        <a:pt x="423" y="850"/>
                      </a:cubicBezTo>
                      <a:cubicBezTo>
                        <a:pt x="655" y="850"/>
                        <a:pt x="845" y="660"/>
                        <a:pt x="845" y="428"/>
                      </a:cubicBezTo>
                      <a:cubicBezTo>
                        <a:pt x="845" y="196"/>
                        <a:pt x="655" y="1"/>
                        <a:pt x="42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50"/>
                <p:cNvSpPr/>
                <p:nvPr/>
              </p:nvSpPr>
              <p:spPr>
                <a:xfrm flipH="1">
                  <a:off x="1574106" y="583811"/>
                  <a:ext cx="91614" cy="5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04" extrusionOk="0">
                      <a:moveTo>
                        <a:pt x="706" y="117"/>
                      </a:moveTo>
                      <a:lnTo>
                        <a:pt x="441" y="432"/>
                      </a:lnTo>
                      <a:cubicBezTo>
                        <a:pt x="358" y="330"/>
                        <a:pt x="279" y="228"/>
                        <a:pt x="205" y="117"/>
                      </a:cubicBezTo>
                      <a:close/>
                      <a:moveTo>
                        <a:pt x="0" y="1"/>
                      </a:moveTo>
                      <a:cubicBezTo>
                        <a:pt x="126" y="223"/>
                        <a:pt x="270" y="423"/>
                        <a:pt x="451" y="604"/>
                      </a:cubicBezTo>
                      <a:cubicBezTo>
                        <a:pt x="618" y="395"/>
                        <a:pt x="789" y="200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50"/>
                <p:cNvSpPr/>
                <p:nvPr/>
              </p:nvSpPr>
              <p:spPr>
                <a:xfrm flipH="1">
                  <a:off x="1638925" y="591736"/>
                  <a:ext cx="83783" cy="53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67" extrusionOk="0">
                      <a:moveTo>
                        <a:pt x="456" y="181"/>
                      </a:moveTo>
                      <a:cubicBezTo>
                        <a:pt x="512" y="279"/>
                        <a:pt x="576" y="367"/>
                        <a:pt x="641" y="455"/>
                      </a:cubicBezTo>
                      <a:lnTo>
                        <a:pt x="182" y="455"/>
                      </a:lnTo>
                      <a:lnTo>
                        <a:pt x="182" y="450"/>
                      </a:lnTo>
                      <a:cubicBezTo>
                        <a:pt x="210" y="409"/>
                        <a:pt x="247" y="376"/>
                        <a:pt x="293" y="334"/>
                      </a:cubicBezTo>
                      <a:cubicBezTo>
                        <a:pt x="344" y="283"/>
                        <a:pt x="400" y="232"/>
                        <a:pt x="456" y="181"/>
                      </a:cubicBezTo>
                      <a:close/>
                      <a:moveTo>
                        <a:pt x="479" y="0"/>
                      </a:moveTo>
                      <a:cubicBezTo>
                        <a:pt x="391" y="79"/>
                        <a:pt x="303" y="167"/>
                        <a:pt x="210" y="246"/>
                      </a:cubicBezTo>
                      <a:cubicBezTo>
                        <a:pt x="112" y="339"/>
                        <a:pt x="29" y="432"/>
                        <a:pt x="1" y="566"/>
                      </a:cubicBezTo>
                      <a:lnTo>
                        <a:pt x="887" y="566"/>
                      </a:lnTo>
                      <a:cubicBezTo>
                        <a:pt x="734" y="395"/>
                        <a:pt x="595" y="200"/>
                        <a:pt x="4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50"/>
                <p:cNvSpPr/>
                <p:nvPr/>
              </p:nvSpPr>
              <p:spPr>
                <a:xfrm flipH="1">
                  <a:off x="1689685" y="583811"/>
                  <a:ext cx="74631" cy="4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488" extrusionOk="0">
                      <a:moveTo>
                        <a:pt x="502" y="121"/>
                      </a:moveTo>
                      <a:cubicBezTo>
                        <a:pt x="474" y="144"/>
                        <a:pt x="442" y="168"/>
                        <a:pt x="419" y="200"/>
                      </a:cubicBezTo>
                      <a:cubicBezTo>
                        <a:pt x="391" y="228"/>
                        <a:pt x="368" y="256"/>
                        <a:pt x="344" y="284"/>
                      </a:cubicBezTo>
                      <a:lnTo>
                        <a:pt x="233" y="121"/>
                      </a:lnTo>
                      <a:close/>
                      <a:moveTo>
                        <a:pt x="1" y="1"/>
                      </a:moveTo>
                      <a:cubicBezTo>
                        <a:pt x="112" y="163"/>
                        <a:pt x="228" y="325"/>
                        <a:pt x="340" y="488"/>
                      </a:cubicBezTo>
                      <a:cubicBezTo>
                        <a:pt x="382" y="409"/>
                        <a:pt x="433" y="335"/>
                        <a:pt x="498" y="274"/>
                      </a:cubicBezTo>
                      <a:cubicBezTo>
                        <a:pt x="595" y="182"/>
                        <a:pt x="693" y="93"/>
                        <a:pt x="7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50"/>
                <p:cNvSpPr/>
                <p:nvPr/>
              </p:nvSpPr>
              <p:spPr>
                <a:xfrm flipH="1">
                  <a:off x="1532970" y="558807"/>
                  <a:ext cx="281635" cy="111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5" h="1185" extrusionOk="0">
                      <a:moveTo>
                        <a:pt x="2757" y="122"/>
                      </a:moveTo>
                      <a:cubicBezTo>
                        <a:pt x="2850" y="122"/>
                        <a:pt x="2850" y="266"/>
                        <a:pt x="2757" y="266"/>
                      </a:cubicBezTo>
                      <a:lnTo>
                        <a:pt x="2730" y="266"/>
                      </a:lnTo>
                      <a:cubicBezTo>
                        <a:pt x="2730" y="284"/>
                        <a:pt x="2725" y="293"/>
                        <a:pt x="2711" y="307"/>
                      </a:cubicBezTo>
                      <a:cubicBezTo>
                        <a:pt x="2525" y="502"/>
                        <a:pt x="2354" y="707"/>
                        <a:pt x="2182" y="915"/>
                      </a:cubicBezTo>
                      <a:lnTo>
                        <a:pt x="2790" y="915"/>
                      </a:lnTo>
                      <a:cubicBezTo>
                        <a:pt x="2878" y="915"/>
                        <a:pt x="2878" y="1059"/>
                        <a:pt x="2785" y="1059"/>
                      </a:cubicBezTo>
                      <a:lnTo>
                        <a:pt x="177" y="1059"/>
                      </a:lnTo>
                      <a:cubicBezTo>
                        <a:pt x="84" y="1059"/>
                        <a:pt x="84" y="915"/>
                        <a:pt x="177" y="915"/>
                      </a:cubicBezTo>
                      <a:lnTo>
                        <a:pt x="812" y="915"/>
                      </a:lnTo>
                      <a:cubicBezTo>
                        <a:pt x="673" y="711"/>
                        <a:pt x="534" y="512"/>
                        <a:pt x="390" y="307"/>
                      </a:cubicBezTo>
                      <a:cubicBezTo>
                        <a:pt x="381" y="293"/>
                        <a:pt x="381" y="279"/>
                        <a:pt x="381" y="266"/>
                      </a:cubicBezTo>
                      <a:lnTo>
                        <a:pt x="209" y="266"/>
                      </a:lnTo>
                      <a:cubicBezTo>
                        <a:pt x="116" y="266"/>
                        <a:pt x="116" y="122"/>
                        <a:pt x="209" y="122"/>
                      </a:cubicBezTo>
                      <a:close/>
                      <a:moveTo>
                        <a:pt x="218" y="1"/>
                      </a:moveTo>
                      <a:cubicBezTo>
                        <a:pt x="112" y="1"/>
                        <a:pt x="33" y="80"/>
                        <a:pt x="33" y="191"/>
                      </a:cubicBezTo>
                      <a:cubicBezTo>
                        <a:pt x="33" y="238"/>
                        <a:pt x="47" y="284"/>
                        <a:pt x="79" y="317"/>
                      </a:cubicBezTo>
                      <a:cubicBezTo>
                        <a:pt x="112" y="358"/>
                        <a:pt x="163" y="382"/>
                        <a:pt x="218" y="382"/>
                      </a:cubicBezTo>
                      <a:lnTo>
                        <a:pt x="311" y="382"/>
                      </a:lnTo>
                      <a:lnTo>
                        <a:pt x="362" y="451"/>
                      </a:lnTo>
                      <a:lnTo>
                        <a:pt x="599" y="799"/>
                      </a:lnTo>
                      <a:lnTo>
                        <a:pt x="186" y="799"/>
                      </a:lnTo>
                      <a:cubicBezTo>
                        <a:pt x="84" y="799"/>
                        <a:pt x="0" y="878"/>
                        <a:pt x="0" y="990"/>
                      </a:cubicBezTo>
                      <a:cubicBezTo>
                        <a:pt x="0" y="1101"/>
                        <a:pt x="84" y="1185"/>
                        <a:pt x="186" y="1185"/>
                      </a:cubicBezTo>
                      <a:lnTo>
                        <a:pt x="2799" y="1185"/>
                      </a:lnTo>
                      <a:cubicBezTo>
                        <a:pt x="2901" y="1185"/>
                        <a:pt x="2985" y="1101"/>
                        <a:pt x="2985" y="990"/>
                      </a:cubicBezTo>
                      <a:cubicBezTo>
                        <a:pt x="2985" y="943"/>
                        <a:pt x="2966" y="897"/>
                        <a:pt x="2938" y="864"/>
                      </a:cubicBezTo>
                      <a:cubicBezTo>
                        <a:pt x="2892" y="823"/>
                        <a:pt x="2846" y="799"/>
                        <a:pt x="2785" y="799"/>
                      </a:cubicBezTo>
                      <a:lnTo>
                        <a:pt x="2428" y="799"/>
                      </a:lnTo>
                      <a:cubicBezTo>
                        <a:pt x="2548" y="660"/>
                        <a:pt x="2669" y="521"/>
                        <a:pt x="2795" y="386"/>
                      </a:cubicBezTo>
                      <a:lnTo>
                        <a:pt x="2804" y="377"/>
                      </a:lnTo>
                      <a:cubicBezTo>
                        <a:pt x="2887" y="358"/>
                        <a:pt x="2948" y="284"/>
                        <a:pt x="2948" y="191"/>
                      </a:cubicBezTo>
                      <a:cubicBezTo>
                        <a:pt x="2948" y="145"/>
                        <a:pt x="2934" y="98"/>
                        <a:pt x="2901" y="61"/>
                      </a:cubicBezTo>
                      <a:cubicBezTo>
                        <a:pt x="2869" y="24"/>
                        <a:pt x="2818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50"/>
                <p:cNvSpPr/>
                <p:nvPr/>
              </p:nvSpPr>
              <p:spPr>
                <a:xfrm flipH="1">
                  <a:off x="3256284" y="611362"/>
                  <a:ext cx="80292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846" extrusionOk="0">
                      <a:moveTo>
                        <a:pt x="428" y="112"/>
                      </a:moveTo>
                      <a:cubicBezTo>
                        <a:pt x="595" y="112"/>
                        <a:pt x="734" y="252"/>
                        <a:pt x="734" y="423"/>
                      </a:cubicBezTo>
                      <a:cubicBezTo>
                        <a:pt x="734" y="591"/>
                        <a:pt x="600" y="730"/>
                        <a:pt x="428" y="730"/>
                      </a:cubicBezTo>
                      <a:cubicBezTo>
                        <a:pt x="256" y="730"/>
                        <a:pt x="117" y="591"/>
                        <a:pt x="117" y="423"/>
                      </a:cubicBezTo>
                      <a:cubicBezTo>
                        <a:pt x="117" y="256"/>
                        <a:pt x="256" y="112"/>
                        <a:pt x="428" y="112"/>
                      </a:cubicBezTo>
                      <a:close/>
                      <a:moveTo>
                        <a:pt x="428" y="1"/>
                      </a:moveTo>
                      <a:cubicBezTo>
                        <a:pt x="196" y="1"/>
                        <a:pt x="1" y="191"/>
                        <a:pt x="1" y="423"/>
                      </a:cubicBezTo>
                      <a:cubicBezTo>
                        <a:pt x="1" y="655"/>
                        <a:pt x="196" y="846"/>
                        <a:pt x="428" y="846"/>
                      </a:cubicBezTo>
                      <a:cubicBezTo>
                        <a:pt x="660" y="846"/>
                        <a:pt x="850" y="655"/>
                        <a:pt x="850" y="423"/>
                      </a:cubicBezTo>
                      <a:cubicBezTo>
                        <a:pt x="850" y="191"/>
                        <a:pt x="665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50"/>
                <p:cNvSpPr/>
                <p:nvPr/>
              </p:nvSpPr>
              <p:spPr>
                <a:xfrm flipH="1">
                  <a:off x="3302327" y="537389"/>
                  <a:ext cx="80197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846" extrusionOk="0">
                      <a:moveTo>
                        <a:pt x="427" y="117"/>
                      </a:moveTo>
                      <a:cubicBezTo>
                        <a:pt x="595" y="117"/>
                        <a:pt x="734" y="256"/>
                        <a:pt x="734" y="423"/>
                      </a:cubicBezTo>
                      <a:cubicBezTo>
                        <a:pt x="734" y="590"/>
                        <a:pt x="599" y="729"/>
                        <a:pt x="427" y="729"/>
                      </a:cubicBezTo>
                      <a:cubicBezTo>
                        <a:pt x="256" y="729"/>
                        <a:pt x="116" y="590"/>
                        <a:pt x="116" y="423"/>
                      </a:cubicBezTo>
                      <a:cubicBezTo>
                        <a:pt x="116" y="256"/>
                        <a:pt x="256" y="117"/>
                        <a:pt x="427" y="117"/>
                      </a:cubicBezTo>
                      <a:close/>
                      <a:moveTo>
                        <a:pt x="427" y="1"/>
                      </a:moveTo>
                      <a:cubicBezTo>
                        <a:pt x="195" y="1"/>
                        <a:pt x="0" y="191"/>
                        <a:pt x="0" y="423"/>
                      </a:cubicBezTo>
                      <a:cubicBezTo>
                        <a:pt x="0" y="655"/>
                        <a:pt x="195" y="845"/>
                        <a:pt x="427" y="845"/>
                      </a:cubicBezTo>
                      <a:cubicBezTo>
                        <a:pt x="660" y="845"/>
                        <a:pt x="850" y="655"/>
                        <a:pt x="850" y="423"/>
                      </a:cubicBezTo>
                      <a:cubicBezTo>
                        <a:pt x="850" y="191"/>
                        <a:pt x="660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50"/>
                <p:cNvSpPr/>
                <p:nvPr/>
              </p:nvSpPr>
              <p:spPr>
                <a:xfrm flipH="1">
                  <a:off x="3352616" y="611362"/>
                  <a:ext cx="80292" cy="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846" extrusionOk="0">
                      <a:moveTo>
                        <a:pt x="428" y="112"/>
                      </a:moveTo>
                      <a:cubicBezTo>
                        <a:pt x="595" y="112"/>
                        <a:pt x="734" y="252"/>
                        <a:pt x="734" y="423"/>
                      </a:cubicBezTo>
                      <a:cubicBezTo>
                        <a:pt x="734" y="591"/>
                        <a:pt x="595" y="730"/>
                        <a:pt x="428" y="730"/>
                      </a:cubicBezTo>
                      <a:cubicBezTo>
                        <a:pt x="256" y="730"/>
                        <a:pt x="117" y="591"/>
                        <a:pt x="117" y="423"/>
                      </a:cubicBezTo>
                      <a:cubicBezTo>
                        <a:pt x="117" y="256"/>
                        <a:pt x="256" y="112"/>
                        <a:pt x="428" y="112"/>
                      </a:cubicBezTo>
                      <a:close/>
                      <a:moveTo>
                        <a:pt x="428" y="1"/>
                      </a:moveTo>
                      <a:cubicBezTo>
                        <a:pt x="196" y="1"/>
                        <a:pt x="1" y="191"/>
                        <a:pt x="1" y="423"/>
                      </a:cubicBezTo>
                      <a:cubicBezTo>
                        <a:pt x="1" y="655"/>
                        <a:pt x="196" y="846"/>
                        <a:pt x="428" y="846"/>
                      </a:cubicBezTo>
                      <a:cubicBezTo>
                        <a:pt x="660" y="846"/>
                        <a:pt x="850" y="655"/>
                        <a:pt x="850" y="423"/>
                      </a:cubicBezTo>
                      <a:cubicBezTo>
                        <a:pt x="850" y="191"/>
                        <a:pt x="660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50"/>
                <p:cNvSpPr/>
                <p:nvPr/>
              </p:nvSpPr>
              <p:spPr>
                <a:xfrm flipH="1">
                  <a:off x="889121" y="549183"/>
                  <a:ext cx="161244" cy="128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366" extrusionOk="0">
                      <a:moveTo>
                        <a:pt x="863" y="131"/>
                      </a:moveTo>
                      <a:cubicBezTo>
                        <a:pt x="882" y="131"/>
                        <a:pt x="901" y="135"/>
                        <a:pt x="905" y="154"/>
                      </a:cubicBezTo>
                      <a:cubicBezTo>
                        <a:pt x="1082" y="525"/>
                        <a:pt x="1383" y="813"/>
                        <a:pt x="1560" y="1175"/>
                      </a:cubicBezTo>
                      <a:cubicBezTo>
                        <a:pt x="1588" y="1198"/>
                        <a:pt x="1569" y="1240"/>
                        <a:pt x="1527" y="1240"/>
                      </a:cubicBezTo>
                      <a:cubicBezTo>
                        <a:pt x="1072" y="1226"/>
                        <a:pt x="627" y="1208"/>
                        <a:pt x="176" y="1198"/>
                      </a:cubicBezTo>
                      <a:cubicBezTo>
                        <a:pt x="158" y="1198"/>
                        <a:pt x="144" y="1194"/>
                        <a:pt x="139" y="1180"/>
                      </a:cubicBezTo>
                      <a:cubicBezTo>
                        <a:pt x="130" y="1171"/>
                        <a:pt x="121" y="1147"/>
                        <a:pt x="135" y="1129"/>
                      </a:cubicBezTo>
                      <a:cubicBezTo>
                        <a:pt x="344" y="781"/>
                        <a:pt x="576" y="456"/>
                        <a:pt x="831" y="140"/>
                      </a:cubicBezTo>
                      <a:cubicBezTo>
                        <a:pt x="836" y="131"/>
                        <a:pt x="854" y="131"/>
                        <a:pt x="863" y="131"/>
                      </a:cubicBezTo>
                      <a:close/>
                      <a:moveTo>
                        <a:pt x="868" y="1"/>
                      </a:moveTo>
                      <a:cubicBezTo>
                        <a:pt x="822" y="1"/>
                        <a:pt x="775" y="24"/>
                        <a:pt x="743" y="61"/>
                      </a:cubicBezTo>
                      <a:cubicBezTo>
                        <a:pt x="474" y="395"/>
                        <a:pt x="241" y="730"/>
                        <a:pt x="37" y="1064"/>
                      </a:cubicBezTo>
                      <a:lnTo>
                        <a:pt x="37" y="1068"/>
                      </a:lnTo>
                      <a:cubicBezTo>
                        <a:pt x="0" y="1133"/>
                        <a:pt x="9" y="1203"/>
                        <a:pt x="56" y="1263"/>
                      </a:cubicBezTo>
                      <a:cubicBezTo>
                        <a:pt x="84" y="1296"/>
                        <a:pt x="130" y="1319"/>
                        <a:pt x="176" y="1319"/>
                      </a:cubicBezTo>
                      <a:lnTo>
                        <a:pt x="1416" y="1361"/>
                      </a:lnTo>
                      <a:lnTo>
                        <a:pt x="1527" y="1366"/>
                      </a:lnTo>
                      <a:lnTo>
                        <a:pt x="1532" y="1366"/>
                      </a:lnTo>
                      <a:cubicBezTo>
                        <a:pt x="1592" y="1366"/>
                        <a:pt x="1643" y="1338"/>
                        <a:pt x="1671" y="1291"/>
                      </a:cubicBezTo>
                      <a:cubicBezTo>
                        <a:pt x="1704" y="1240"/>
                        <a:pt x="1708" y="1180"/>
                        <a:pt x="1680" y="1129"/>
                      </a:cubicBezTo>
                      <a:cubicBezTo>
                        <a:pt x="1578" y="929"/>
                        <a:pt x="1462" y="767"/>
                        <a:pt x="1346" y="614"/>
                      </a:cubicBezTo>
                      <a:cubicBezTo>
                        <a:pt x="1221" y="437"/>
                        <a:pt x="1105" y="275"/>
                        <a:pt x="1017" y="94"/>
                      </a:cubicBezTo>
                      <a:cubicBezTo>
                        <a:pt x="993" y="38"/>
                        <a:pt x="93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50"/>
                <p:cNvSpPr/>
                <p:nvPr/>
              </p:nvSpPr>
              <p:spPr>
                <a:xfrm flipH="1">
                  <a:off x="914501" y="573338"/>
                  <a:ext cx="111333" cy="8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883" extrusionOk="0">
                      <a:moveTo>
                        <a:pt x="585" y="209"/>
                      </a:moveTo>
                      <a:cubicBezTo>
                        <a:pt x="655" y="325"/>
                        <a:pt x="733" y="436"/>
                        <a:pt x="817" y="548"/>
                      </a:cubicBezTo>
                      <a:cubicBezTo>
                        <a:pt x="873" y="618"/>
                        <a:pt x="924" y="687"/>
                        <a:pt x="970" y="761"/>
                      </a:cubicBezTo>
                      <a:lnTo>
                        <a:pt x="613" y="752"/>
                      </a:lnTo>
                      <a:lnTo>
                        <a:pt x="214" y="738"/>
                      </a:lnTo>
                      <a:cubicBezTo>
                        <a:pt x="330" y="557"/>
                        <a:pt x="450" y="385"/>
                        <a:pt x="585" y="209"/>
                      </a:cubicBezTo>
                      <a:close/>
                      <a:moveTo>
                        <a:pt x="594" y="0"/>
                      </a:moveTo>
                      <a:cubicBezTo>
                        <a:pt x="385" y="274"/>
                        <a:pt x="190" y="553"/>
                        <a:pt x="0" y="850"/>
                      </a:cubicBezTo>
                      <a:cubicBezTo>
                        <a:pt x="399" y="859"/>
                        <a:pt x="794" y="873"/>
                        <a:pt x="1179" y="882"/>
                      </a:cubicBezTo>
                      <a:cubicBezTo>
                        <a:pt x="1007" y="576"/>
                        <a:pt x="757" y="316"/>
                        <a:pt x="5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50"/>
                <p:cNvSpPr/>
                <p:nvPr/>
              </p:nvSpPr>
              <p:spPr>
                <a:xfrm flipH="1">
                  <a:off x="787977" y="547013"/>
                  <a:ext cx="160395" cy="127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" h="1347" extrusionOk="0">
                      <a:moveTo>
                        <a:pt x="186" y="117"/>
                      </a:moveTo>
                      <a:cubicBezTo>
                        <a:pt x="632" y="131"/>
                        <a:pt x="1087" y="149"/>
                        <a:pt x="1532" y="158"/>
                      </a:cubicBezTo>
                      <a:cubicBezTo>
                        <a:pt x="1551" y="158"/>
                        <a:pt x="1560" y="163"/>
                        <a:pt x="1565" y="177"/>
                      </a:cubicBezTo>
                      <a:cubicBezTo>
                        <a:pt x="1579" y="191"/>
                        <a:pt x="1583" y="219"/>
                        <a:pt x="1574" y="233"/>
                      </a:cubicBezTo>
                      <a:cubicBezTo>
                        <a:pt x="1365" y="590"/>
                        <a:pt x="1133" y="915"/>
                        <a:pt x="878" y="1226"/>
                      </a:cubicBezTo>
                      <a:cubicBezTo>
                        <a:pt x="869" y="1240"/>
                        <a:pt x="855" y="1240"/>
                        <a:pt x="841" y="1240"/>
                      </a:cubicBezTo>
                      <a:cubicBezTo>
                        <a:pt x="822" y="1240"/>
                        <a:pt x="804" y="1231"/>
                        <a:pt x="799" y="1217"/>
                      </a:cubicBezTo>
                      <a:cubicBezTo>
                        <a:pt x="627" y="845"/>
                        <a:pt x="326" y="553"/>
                        <a:pt x="145" y="196"/>
                      </a:cubicBezTo>
                      <a:cubicBezTo>
                        <a:pt x="126" y="163"/>
                        <a:pt x="145" y="117"/>
                        <a:pt x="186" y="117"/>
                      </a:cubicBezTo>
                      <a:close/>
                      <a:moveTo>
                        <a:pt x="172" y="1"/>
                      </a:moveTo>
                      <a:cubicBezTo>
                        <a:pt x="117" y="1"/>
                        <a:pt x="66" y="28"/>
                        <a:pt x="33" y="75"/>
                      </a:cubicBezTo>
                      <a:cubicBezTo>
                        <a:pt x="5" y="131"/>
                        <a:pt x="1" y="186"/>
                        <a:pt x="28" y="242"/>
                      </a:cubicBezTo>
                      <a:cubicBezTo>
                        <a:pt x="121" y="418"/>
                        <a:pt x="237" y="581"/>
                        <a:pt x="353" y="739"/>
                      </a:cubicBezTo>
                      <a:cubicBezTo>
                        <a:pt x="483" y="915"/>
                        <a:pt x="599" y="1078"/>
                        <a:pt x="683" y="1254"/>
                      </a:cubicBezTo>
                      <a:cubicBezTo>
                        <a:pt x="706" y="1314"/>
                        <a:pt x="767" y="1347"/>
                        <a:pt x="836" y="1347"/>
                      </a:cubicBezTo>
                      <a:cubicBezTo>
                        <a:pt x="883" y="1347"/>
                        <a:pt x="929" y="1324"/>
                        <a:pt x="957" y="1291"/>
                      </a:cubicBezTo>
                      <a:cubicBezTo>
                        <a:pt x="1231" y="952"/>
                        <a:pt x="1463" y="623"/>
                        <a:pt x="1667" y="288"/>
                      </a:cubicBezTo>
                      <a:lnTo>
                        <a:pt x="1667" y="279"/>
                      </a:lnTo>
                      <a:cubicBezTo>
                        <a:pt x="1700" y="223"/>
                        <a:pt x="1695" y="145"/>
                        <a:pt x="1648" y="93"/>
                      </a:cubicBezTo>
                      <a:cubicBezTo>
                        <a:pt x="1625" y="70"/>
                        <a:pt x="1579" y="47"/>
                        <a:pt x="1532" y="47"/>
                      </a:cubicBezTo>
                      <a:lnTo>
                        <a:pt x="1421" y="4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50"/>
                <p:cNvSpPr/>
                <p:nvPr/>
              </p:nvSpPr>
              <p:spPr>
                <a:xfrm flipH="1">
                  <a:off x="812036" y="568054"/>
                  <a:ext cx="111333" cy="8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883" extrusionOk="0">
                      <a:moveTo>
                        <a:pt x="209" y="121"/>
                      </a:moveTo>
                      <a:lnTo>
                        <a:pt x="970" y="144"/>
                      </a:lnTo>
                      <a:cubicBezTo>
                        <a:pt x="854" y="316"/>
                        <a:pt x="734" y="497"/>
                        <a:pt x="599" y="674"/>
                      </a:cubicBezTo>
                      <a:cubicBezTo>
                        <a:pt x="529" y="557"/>
                        <a:pt x="446" y="446"/>
                        <a:pt x="367" y="335"/>
                      </a:cubicBezTo>
                      <a:cubicBezTo>
                        <a:pt x="316" y="260"/>
                        <a:pt x="260" y="191"/>
                        <a:pt x="209" y="121"/>
                      </a:cubicBez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72" y="307"/>
                        <a:pt x="418" y="567"/>
                        <a:pt x="580" y="882"/>
                      </a:cubicBezTo>
                      <a:cubicBezTo>
                        <a:pt x="799" y="609"/>
                        <a:pt x="998" y="330"/>
                        <a:pt x="1179" y="33"/>
                      </a:cubicBezTo>
                      <a:cubicBezTo>
                        <a:pt x="785" y="24"/>
                        <a:pt x="390" y="1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50"/>
                <p:cNvSpPr/>
                <p:nvPr/>
              </p:nvSpPr>
              <p:spPr>
                <a:xfrm flipH="1">
                  <a:off x="2489874" y="557958"/>
                  <a:ext cx="120579" cy="120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78" extrusionOk="0">
                      <a:moveTo>
                        <a:pt x="637" y="112"/>
                      </a:moveTo>
                      <a:cubicBezTo>
                        <a:pt x="920" y="112"/>
                        <a:pt x="1161" y="344"/>
                        <a:pt x="1161" y="637"/>
                      </a:cubicBezTo>
                      <a:cubicBezTo>
                        <a:pt x="1161" y="924"/>
                        <a:pt x="925" y="1157"/>
                        <a:pt x="637" y="1157"/>
                      </a:cubicBezTo>
                      <a:cubicBezTo>
                        <a:pt x="354" y="1157"/>
                        <a:pt x="117" y="924"/>
                        <a:pt x="117" y="637"/>
                      </a:cubicBezTo>
                      <a:cubicBezTo>
                        <a:pt x="117" y="349"/>
                        <a:pt x="349" y="112"/>
                        <a:pt x="637" y="112"/>
                      </a:cubicBezTo>
                      <a:close/>
                      <a:moveTo>
                        <a:pt x="637" y="1"/>
                      </a:moveTo>
                      <a:cubicBezTo>
                        <a:pt x="289" y="1"/>
                        <a:pt x="1" y="288"/>
                        <a:pt x="1" y="641"/>
                      </a:cubicBezTo>
                      <a:cubicBezTo>
                        <a:pt x="1" y="989"/>
                        <a:pt x="284" y="1277"/>
                        <a:pt x="637" y="1277"/>
                      </a:cubicBezTo>
                      <a:cubicBezTo>
                        <a:pt x="985" y="1273"/>
                        <a:pt x="1277" y="989"/>
                        <a:pt x="1277" y="641"/>
                      </a:cubicBezTo>
                      <a:cubicBezTo>
                        <a:pt x="1277" y="293"/>
                        <a:pt x="994" y="1"/>
                        <a:pt x="6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50"/>
                <p:cNvSpPr/>
                <p:nvPr/>
              </p:nvSpPr>
              <p:spPr>
                <a:xfrm flipH="1">
                  <a:off x="2451757" y="533049"/>
                  <a:ext cx="201154" cy="177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885" extrusionOk="0">
                      <a:moveTo>
                        <a:pt x="1082" y="116"/>
                      </a:moveTo>
                      <a:cubicBezTo>
                        <a:pt x="1519" y="116"/>
                        <a:pt x="1871" y="469"/>
                        <a:pt x="1871" y="905"/>
                      </a:cubicBezTo>
                      <a:cubicBezTo>
                        <a:pt x="1871" y="1230"/>
                        <a:pt x="1676" y="1509"/>
                        <a:pt x="1398" y="1629"/>
                      </a:cubicBezTo>
                      <a:lnTo>
                        <a:pt x="1941" y="1629"/>
                      </a:lnTo>
                      <a:cubicBezTo>
                        <a:pt x="2038" y="1629"/>
                        <a:pt x="2038" y="1769"/>
                        <a:pt x="1946" y="1769"/>
                      </a:cubicBezTo>
                      <a:lnTo>
                        <a:pt x="177" y="1769"/>
                      </a:lnTo>
                      <a:cubicBezTo>
                        <a:pt x="89" y="1769"/>
                        <a:pt x="89" y="1629"/>
                        <a:pt x="177" y="1629"/>
                      </a:cubicBezTo>
                      <a:lnTo>
                        <a:pt x="767" y="1629"/>
                      </a:lnTo>
                      <a:cubicBezTo>
                        <a:pt x="488" y="1509"/>
                        <a:pt x="293" y="1230"/>
                        <a:pt x="293" y="905"/>
                      </a:cubicBezTo>
                      <a:cubicBezTo>
                        <a:pt x="293" y="469"/>
                        <a:pt x="646" y="116"/>
                        <a:pt x="1082" y="116"/>
                      </a:cubicBezTo>
                      <a:close/>
                      <a:moveTo>
                        <a:pt x="1087" y="0"/>
                      </a:moveTo>
                      <a:cubicBezTo>
                        <a:pt x="590" y="0"/>
                        <a:pt x="182" y="404"/>
                        <a:pt x="182" y="905"/>
                      </a:cubicBezTo>
                      <a:cubicBezTo>
                        <a:pt x="182" y="1137"/>
                        <a:pt x="270" y="1351"/>
                        <a:pt x="418" y="1513"/>
                      </a:cubicBezTo>
                      <a:lnTo>
                        <a:pt x="182" y="1513"/>
                      </a:lnTo>
                      <a:cubicBezTo>
                        <a:pt x="80" y="1513"/>
                        <a:pt x="1" y="1597"/>
                        <a:pt x="1" y="1699"/>
                      </a:cubicBezTo>
                      <a:cubicBezTo>
                        <a:pt x="1" y="1806"/>
                        <a:pt x="84" y="1885"/>
                        <a:pt x="182" y="1885"/>
                      </a:cubicBezTo>
                      <a:lnTo>
                        <a:pt x="1950" y="1885"/>
                      </a:lnTo>
                      <a:cubicBezTo>
                        <a:pt x="2057" y="1885"/>
                        <a:pt x="2131" y="1806"/>
                        <a:pt x="2131" y="1699"/>
                      </a:cubicBezTo>
                      <a:cubicBezTo>
                        <a:pt x="2131" y="1653"/>
                        <a:pt x="2113" y="1611"/>
                        <a:pt x="2085" y="1578"/>
                      </a:cubicBezTo>
                      <a:cubicBezTo>
                        <a:pt x="2052" y="1537"/>
                        <a:pt x="2006" y="1513"/>
                        <a:pt x="1946" y="1513"/>
                      </a:cubicBezTo>
                      <a:lnTo>
                        <a:pt x="1755" y="1513"/>
                      </a:lnTo>
                      <a:cubicBezTo>
                        <a:pt x="1908" y="1351"/>
                        <a:pt x="1992" y="1137"/>
                        <a:pt x="1992" y="905"/>
                      </a:cubicBezTo>
                      <a:cubicBezTo>
                        <a:pt x="1992" y="404"/>
                        <a:pt x="1588" y="0"/>
                        <a:pt x="10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50"/>
                <p:cNvSpPr/>
                <p:nvPr/>
              </p:nvSpPr>
              <p:spPr>
                <a:xfrm flipH="1">
                  <a:off x="1176426" y="601738"/>
                  <a:ext cx="69347" cy="4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507" extrusionOk="0">
                      <a:moveTo>
                        <a:pt x="237" y="219"/>
                      </a:moveTo>
                      <a:cubicBezTo>
                        <a:pt x="284" y="242"/>
                        <a:pt x="330" y="270"/>
                        <a:pt x="377" y="298"/>
                      </a:cubicBezTo>
                      <a:cubicBezTo>
                        <a:pt x="386" y="303"/>
                        <a:pt x="395" y="307"/>
                        <a:pt x="400" y="307"/>
                      </a:cubicBezTo>
                      <a:cubicBezTo>
                        <a:pt x="344" y="321"/>
                        <a:pt x="284" y="335"/>
                        <a:pt x="233" y="344"/>
                      </a:cubicBezTo>
                      <a:cubicBezTo>
                        <a:pt x="237" y="317"/>
                        <a:pt x="237" y="289"/>
                        <a:pt x="237" y="256"/>
                      </a:cubicBezTo>
                      <a:lnTo>
                        <a:pt x="237" y="219"/>
                      </a:lnTo>
                      <a:close/>
                      <a:moveTo>
                        <a:pt x="1" y="1"/>
                      </a:moveTo>
                      <a:cubicBezTo>
                        <a:pt x="75" y="66"/>
                        <a:pt x="121" y="159"/>
                        <a:pt x="121" y="261"/>
                      </a:cubicBezTo>
                      <a:cubicBezTo>
                        <a:pt x="121" y="363"/>
                        <a:pt x="84" y="442"/>
                        <a:pt x="19" y="507"/>
                      </a:cubicBezTo>
                      <a:cubicBezTo>
                        <a:pt x="24" y="507"/>
                        <a:pt x="29" y="507"/>
                        <a:pt x="42" y="502"/>
                      </a:cubicBezTo>
                      <a:cubicBezTo>
                        <a:pt x="275" y="460"/>
                        <a:pt x="507" y="409"/>
                        <a:pt x="734" y="349"/>
                      </a:cubicBezTo>
                      <a:cubicBezTo>
                        <a:pt x="688" y="330"/>
                        <a:pt x="632" y="307"/>
                        <a:pt x="586" y="279"/>
                      </a:cubicBezTo>
                      <a:cubicBezTo>
                        <a:pt x="409" y="182"/>
                        <a:pt x="237" y="61"/>
                        <a:pt x="38" y="10"/>
                      </a:cubicBezTo>
                      <a:cubicBezTo>
                        <a:pt x="24" y="10"/>
                        <a:pt x="15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50"/>
                <p:cNvSpPr/>
                <p:nvPr/>
              </p:nvSpPr>
              <p:spPr>
                <a:xfrm flipH="1">
                  <a:off x="1112081" y="572866"/>
                  <a:ext cx="359190" cy="18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7" h="1964" extrusionOk="0">
                      <a:moveTo>
                        <a:pt x="2182" y="121"/>
                      </a:moveTo>
                      <a:cubicBezTo>
                        <a:pt x="2284" y="121"/>
                        <a:pt x="2386" y="135"/>
                        <a:pt x="2484" y="163"/>
                      </a:cubicBezTo>
                      <a:cubicBezTo>
                        <a:pt x="2804" y="256"/>
                        <a:pt x="3106" y="571"/>
                        <a:pt x="3444" y="571"/>
                      </a:cubicBezTo>
                      <a:cubicBezTo>
                        <a:pt x="3491" y="571"/>
                        <a:pt x="3547" y="562"/>
                        <a:pt x="3598" y="548"/>
                      </a:cubicBezTo>
                      <a:cubicBezTo>
                        <a:pt x="3602" y="548"/>
                        <a:pt x="3616" y="539"/>
                        <a:pt x="3621" y="539"/>
                      </a:cubicBezTo>
                      <a:cubicBezTo>
                        <a:pt x="3709" y="539"/>
                        <a:pt x="3737" y="674"/>
                        <a:pt x="3644" y="701"/>
                      </a:cubicBezTo>
                      <a:cubicBezTo>
                        <a:pt x="3588" y="720"/>
                        <a:pt x="3533" y="725"/>
                        <a:pt x="3477" y="725"/>
                      </a:cubicBezTo>
                      <a:cubicBezTo>
                        <a:pt x="3129" y="817"/>
                        <a:pt x="2781" y="910"/>
                        <a:pt x="2428" y="961"/>
                      </a:cubicBezTo>
                      <a:cubicBezTo>
                        <a:pt x="2442" y="1207"/>
                        <a:pt x="2502" y="1444"/>
                        <a:pt x="2590" y="1667"/>
                      </a:cubicBezTo>
                      <a:cubicBezTo>
                        <a:pt x="2604" y="1709"/>
                        <a:pt x="2572" y="1755"/>
                        <a:pt x="2530" y="1764"/>
                      </a:cubicBezTo>
                      <a:cubicBezTo>
                        <a:pt x="2525" y="1764"/>
                        <a:pt x="2521" y="1769"/>
                        <a:pt x="2507" y="1769"/>
                      </a:cubicBezTo>
                      <a:cubicBezTo>
                        <a:pt x="2474" y="1769"/>
                        <a:pt x="2442" y="1746"/>
                        <a:pt x="2432" y="1713"/>
                      </a:cubicBezTo>
                      <a:cubicBezTo>
                        <a:pt x="2349" y="1504"/>
                        <a:pt x="2298" y="1277"/>
                        <a:pt x="2275" y="1059"/>
                      </a:cubicBezTo>
                      <a:cubicBezTo>
                        <a:pt x="2186" y="1296"/>
                        <a:pt x="1978" y="1477"/>
                        <a:pt x="1764" y="1597"/>
                      </a:cubicBezTo>
                      <a:cubicBezTo>
                        <a:pt x="1509" y="1741"/>
                        <a:pt x="1221" y="1829"/>
                        <a:pt x="924" y="1839"/>
                      </a:cubicBezTo>
                      <a:lnTo>
                        <a:pt x="882" y="1839"/>
                      </a:lnTo>
                      <a:cubicBezTo>
                        <a:pt x="766" y="1839"/>
                        <a:pt x="650" y="1815"/>
                        <a:pt x="557" y="1741"/>
                      </a:cubicBezTo>
                      <a:cubicBezTo>
                        <a:pt x="460" y="1662"/>
                        <a:pt x="399" y="1528"/>
                        <a:pt x="423" y="1398"/>
                      </a:cubicBezTo>
                      <a:cubicBezTo>
                        <a:pt x="455" y="1249"/>
                        <a:pt x="585" y="1161"/>
                        <a:pt x="715" y="1161"/>
                      </a:cubicBezTo>
                      <a:cubicBezTo>
                        <a:pt x="808" y="1161"/>
                        <a:pt x="901" y="1207"/>
                        <a:pt x="952" y="1314"/>
                      </a:cubicBezTo>
                      <a:cubicBezTo>
                        <a:pt x="1003" y="1416"/>
                        <a:pt x="980" y="1560"/>
                        <a:pt x="859" y="1607"/>
                      </a:cubicBezTo>
                      <a:cubicBezTo>
                        <a:pt x="840" y="1616"/>
                        <a:pt x="826" y="1621"/>
                        <a:pt x="808" y="1621"/>
                      </a:cubicBezTo>
                      <a:cubicBezTo>
                        <a:pt x="710" y="1621"/>
                        <a:pt x="627" y="1514"/>
                        <a:pt x="687" y="1416"/>
                      </a:cubicBezTo>
                      <a:cubicBezTo>
                        <a:pt x="701" y="1388"/>
                        <a:pt x="724" y="1374"/>
                        <a:pt x="748" y="1374"/>
                      </a:cubicBezTo>
                      <a:cubicBezTo>
                        <a:pt x="771" y="1374"/>
                        <a:pt x="794" y="1388"/>
                        <a:pt x="813" y="1407"/>
                      </a:cubicBezTo>
                      <a:cubicBezTo>
                        <a:pt x="813" y="1398"/>
                        <a:pt x="813" y="1393"/>
                        <a:pt x="808" y="1388"/>
                      </a:cubicBezTo>
                      <a:cubicBezTo>
                        <a:pt x="794" y="1351"/>
                        <a:pt x="761" y="1323"/>
                        <a:pt x="724" y="1319"/>
                      </a:cubicBezTo>
                      <a:lnTo>
                        <a:pt x="710" y="1319"/>
                      </a:lnTo>
                      <a:cubicBezTo>
                        <a:pt x="622" y="1319"/>
                        <a:pt x="562" y="1421"/>
                        <a:pt x="580" y="1500"/>
                      </a:cubicBezTo>
                      <a:cubicBezTo>
                        <a:pt x="608" y="1639"/>
                        <a:pt x="743" y="1676"/>
                        <a:pt x="882" y="1676"/>
                      </a:cubicBezTo>
                      <a:cubicBezTo>
                        <a:pt x="980" y="1676"/>
                        <a:pt x="1082" y="1662"/>
                        <a:pt x="1151" y="1648"/>
                      </a:cubicBezTo>
                      <a:cubicBezTo>
                        <a:pt x="1509" y="1579"/>
                        <a:pt x="1987" y="1370"/>
                        <a:pt x="2117" y="999"/>
                      </a:cubicBezTo>
                      <a:lnTo>
                        <a:pt x="2038" y="999"/>
                      </a:lnTo>
                      <a:cubicBezTo>
                        <a:pt x="1978" y="999"/>
                        <a:pt x="1913" y="994"/>
                        <a:pt x="1857" y="989"/>
                      </a:cubicBezTo>
                      <a:cubicBezTo>
                        <a:pt x="1741" y="971"/>
                        <a:pt x="1629" y="929"/>
                        <a:pt x="1518" y="887"/>
                      </a:cubicBezTo>
                      <a:cubicBezTo>
                        <a:pt x="1096" y="720"/>
                        <a:pt x="655" y="632"/>
                        <a:pt x="195" y="595"/>
                      </a:cubicBezTo>
                      <a:cubicBezTo>
                        <a:pt x="98" y="581"/>
                        <a:pt x="93" y="432"/>
                        <a:pt x="191" y="432"/>
                      </a:cubicBezTo>
                      <a:lnTo>
                        <a:pt x="195" y="432"/>
                      </a:lnTo>
                      <a:cubicBezTo>
                        <a:pt x="251" y="437"/>
                        <a:pt x="302" y="437"/>
                        <a:pt x="353" y="437"/>
                      </a:cubicBezTo>
                      <a:cubicBezTo>
                        <a:pt x="562" y="437"/>
                        <a:pt x="766" y="400"/>
                        <a:pt x="975" y="349"/>
                      </a:cubicBezTo>
                      <a:cubicBezTo>
                        <a:pt x="1216" y="284"/>
                        <a:pt x="1458" y="228"/>
                        <a:pt x="1699" y="182"/>
                      </a:cubicBezTo>
                      <a:cubicBezTo>
                        <a:pt x="1857" y="154"/>
                        <a:pt x="2019" y="121"/>
                        <a:pt x="2182" y="121"/>
                      </a:cubicBezTo>
                      <a:close/>
                      <a:moveTo>
                        <a:pt x="2186" y="1"/>
                      </a:moveTo>
                      <a:cubicBezTo>
                        <a:pt x="2019" y="1"/>
                        <a:pt x="1848" y="28"/>
                        <a:pt x="1685" y="66"/>
                      </a:cubicBezTo>
                      <a:cubicBezTo>
                        <a:pt x="1458" y="112"/>
                        <a:pt x="1221" y="163"/>
                        <a:pt x="952" y="233"/>
                      </a:cubicBezTo>
                      <a:cubicBezTo>
                        <a:pt x="734" y="293"/>
                        <a:pt x="539" y="321"/>
                        <a:pt x="362" y="321"/>
                      </a:cubicBezTo>
                      <a:cubicBezTo>
                        <a:pt x="307" y="321"/>
                        <a:pt x="260" y="321"/>
                        <a:pt x="209" y="316"/>
                      </a:cubicBezTo>
                      <a:lnTo>
                        <a:pt x="191" y="316"/>
                      </a:lnTo>
                      <a:cubicBezTo>
                        <a:pt x="88" y="316"/>
                        <a:pt x="14" y="390"/>
                        <a:pt x="5" y="493"/>
                      </a:cubicBezTo>
                      <a:cubicBezTo>
                        <a:pt x="0" y="604"/>
                        <a:pt x="84" y="697"/>
                        <a:pt x="186" y="711"/>
                      </a:cubicBezTo>
                      <a:cubicBezTo>
                        <a:pt x="696" y="757"/>
                        <a:pt x="1105" y="850"/>
                        <a:pt x="1476" y="999"/>
                      </a:cubicBezTo>
                      <a:cubicBezTo>
                        <a:pt x="1583" y="1045"/>
                        <a:pt x="1708" y="1087"/>
                        <a:pt x="1834" y="1110"/>
                      </a:cubicBezTo>
                      <a:cubicBezTo>
                        <a:pt x="1862" y="1115"/>
                        <a:pt x="1885" y="1115"/>
                        <a:pt x="1917" y="1119"/>
                      </a:cubicBezTo>
                      <a:cubicBezTo>
                        <a:pt x="1736" y="1347"/>
                        <a:pt x="1393" y="1491"/>
                        <a:pt x="1114" y="1546"/>
                      </a:cubicBezTo>
                      <a:cubicBezTo>
                        <a:pt x="1096" y="1551"/>
                        <a:pt x="1072" y="1551"/>
                        <a:pt x="1059" y="1556"/>
                      </a:cubicBezTo>
                      <a:cubicBezTo>
                        <a:pt x="1091" y="1467"/>
                        <a:pt x="1086" y="1361"/>
                        <a:pt x="1040" y="1272"/>
                      </a:cubicBezTo>
                      <a:cubicBezTo>
                        <a:pt x="975" y="1138"/>
                        <a:pt x="845" y="1059"/>
                        <a:pt x="696" y="1059"/>
                      </a:cubicBezTo>
                      <a:cubicBezTo>
                        <a:pt x="497" y="1059"/>
                        <a:pt x="325" y="1198"/>
                        <a:pt x="288" y="1388"/>
                      </a:cubicBezTo>
                      <a:cubicBezTo>
                        <a:pt x="255" y="1551"/>
                        <a:pt x="325" y="1732"/>
                        <a:pt x="464" y="1839"/>
                      </a:cubicBezTo>
                      <a:cubicBezTo>
                        <a:pt x="562" y="1922"/>
                        <a:pt x="701" y="1964"/>
                        <a:pt x="864" y="1964"/>
                      </a:cubicBezTo>
                      <a:lnTo>
                        <a:pt x="905" y="1964"/>
                      </a:lnTo>
                      <a:cubicBezTo>
                        <a:pt x="1212" y="1950"/>
                        <a:pt x="1518" y="1857"/>
                        <a:pt x="1797" y="1699"/>
                      </a:cubicBezTo>
                      <a:cubicBezTo>
                        <a:pt x="1964" y="1607"/>
                        <a:pt x="2089" y="1504"/>
                        <a:pt x="2196" y="1388"/>
                      </a:cubicBezTo>
                      <a:cubicBezTo>
                        <a:pt x="2224" y="1514"/>
                        <a:pt x="2261" y="1644"/>
                        <a:pt x="2312" y="1760"/>
                      </a:cubicBezTo>
                      <a:cubicBezTo>
                        <a:pt x="2340" y="1839"/>
                        <a:pt x="2414" y="1894"/>
                        <a:pt x="2493" y="1894"/>
                      </a:cubicBezTo>
                      <a:cubicBezTo>
                        <a:pt x="2511" y="1894"/>
                        <a:pt x="2530" y="1894"/>
                        <a:pt x="2549" y="1885"/>
                      </a:cubicBezTo>
                      <a:cubicBezTo>
                        <a:pt x="2600" y="1871"/>
                        <a:pt x="2646" y="1834"/>
                        <a:pt x="2674" y="1783"/>
                      </a:cubicBezTo>
                      <a:cubicBezTo>
                        <a:pt x="2697" y="1737"/>
                        <a:pt x="2702" y="1685"/>
                        <a:pt x="2679" y="1630"/>
                      </a:cubicBezTo>
                      <a:cubicBezTo>
                        <a:pt x="2609" y="1444"/>
                        <a:pt x="2558" y="1254"/>
                        <a:pt x="2535" y="1068"/>
                      </a:cubicBezTo>
                      <a:cubicBezTo>
                        <a:pt x="2855" y="1012"/>
                        <a:pt x="3166" y="929"/>
                        <a:pt x="3468" y="850"/>
                      </a:cubicBezTo>
                      <a:lnTo>
                        <a:pt x="3477" y="850"/>
                      </a:lnTo>
                      <a:cubicBezTo>
                        <a:pt x="3537" y="850"/>
                        <a:pt x="3598" y="836"/>
                        <a:pt x="3653" y="817"/>
                      </a:cubicBezTo>
                      <a:cubicBezTo>
                        <a:pt x="3755" y="790"/>
                        <a:pt x="3806" y="701"/>
                        <a:pt x="3793" y="604"/>
                      </a:cubicBezTo>
                      <a:cubicBezTo>
                        <a:pt x="3802" y="497"/>
                        <a:pt x="3718" y="423"/>
                        <a:pt x="3625" y="423"/>
                      </a:cubicBezTo>
                      <a:cubicBezTo>
                        <a:pt x="3612" y="423"/>
                        <a:pt x="3593" y="423"/>
                        <a:pt x="3570" y="432"/>
                      </a:cubicBezTo>
                      <a:cubicBezTo>
                        <a:pt x="3528" y="441"/>
                        <a:pt x="3495" y="446"/>
                        <a:pt x="3454" y="446"/>
                      </a:cubicBezTo>
                      <a:cubicBezTo>
                        <a:pt x="3277" y="446"/>
                        <a:pt x="3110" y="349"/>
                        <a:pt x="2938" y="247"/>
                      </a:cubicBezTo>
                      <a:cubicBezTo>
                        <a:pt x="2804" y="168"/>
                        <a:pt x="2669" y="89"/>
                        <a:pt x="2525" y="47"/>
                      </a:cubicBezTo>
                      <a:cubicBezTo>
                        <a:pt x="2419" y="19"/>
                        <a:pt x="2312" y="1"/>
                        <a:pt x="2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50"/>
                <p:cNvSpPr/>
                <p:nvPr/>
              </p:nvSpPr>
              <p:spPr>
                <a:xfrm flipH="1">
                  <a:off x="1285118" y="601360"/>
                  <a:ext cx="100388" cy="50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539" extrusionOk="0">
                      <a:moveTo>
                        <a:pt x="823" y="158"/>
                      </a:moveTo>
                      <a:cubicBezTo>
                        <a:pt x="813" y="191"/>
                        <a:pt x="809" y="228"/>
                        <a:pt x="809" y="260"/>
                      </a:cubicBezTo>
                      <a:cubicBezTo>
                        <a:pt x="809" y="297"/>
                        <a:pt x="813" y="339"/>
                        <a:pt x="823" y="372"/>
                      </a:cubicBezTo>
                      <a:cubicBezTo>
                        <a:pt x="790" y="362"/>
                        <a:pt x="762" y="348"/>
                        <a:pt x="730" y="330"/>
                      </a:cubicBezTo>
                      <a:cubicBezTo>
                        <a:pt x="646" y="297"/>
                        <a:pt x="558" y="265"/>
                        <a:pt x="465" y="232"/>
                      </a:cubicBezTo>
                      <a:cubicBezTo>
                        <a:pt x="553" y="209"/>
                        <a:pt x="642" y="191"/>
                        <a:pt x="730" y="177"/>
                      </a:cubicBezTo>
                      <a:lnTo>
                        <a:pt x="790" y="163"/>
                      </a:lnTo>
                      <a:cubicBezTo>
                        <a:pt x="804" y="163"/>
                        <a:pt x="809" y="158"/>
                        <a:pt x="823" y="158"/>
                      </a:cubicBezTo>
                      <a:close/>
                      <a:moveTo>
                        <a:pt x="1055" y="0"/>
                      </a:moveTo>
                      <a:lnTo>
                        <a:pt x="1055" y="0"/>
                      </a:lnTo>
                      <a:cubicBezTo>
                        <a:pt x="939" y="19"/>
                        <a:pt x="823" y="42"/>
                        <a:pt x="707" y="65"/>
                      </a:cubicBezTo>
                      <a:cubicBezTo>
                        <a:pt x="465" y="112"/>
                        <a:pt x="233" y="181"/>
                        <a:pt x="1" y="232"/>
                      </a:cubicBezTo>
                      <a:cubicBezTo>
                        <a:pt x="85" y="251"/>
                        <a:pt x="173" y="269"/>
                        <a:pt x="252" y="293"/>
                      </a:cubicBezTo>
                      <a:cubicBezTo>
                        <a:pt x="396" y="330"/>
                        <a:pt x="544" y="386"/>
                        <a:pt x="683" y="441"/>
                      </a:cubicBezTo>
                      <a:cubicBezTo>
                        <a:pt x="734" y="464"/>
                        <a:pt x="790" y="483"/>
                        <a:pt x="846" y="502"/>
                      </a:cubicBezTo>
                      <a:cubicBezTo>
                        <a:pt x="874" y="506"/>
                        <a:pt x="897" y="515"/>
                        <a:pt x="925" y="525"/>
                      </a:cubicBezTo>
                      <a:cubicBezTo>
                        <a:pt x="962" y="529"/>
                        <a:pt x="985" y="534"/>
                        <a:pt x="999" y="534"/>
                      </a:cubicBezTo>
                      <a:cubicBezTo>
                        <a:pt x="1022" y="534"/>
                        <a:pt x="1041" y="539"/>
                        <a:pt x="1064" y="539"/>
                      </a:cubicBezTo>
                      <a:cubicBezTo>
                        <a:pt x="985" y="478"/>
                        <a:pt x="925" y="376"/>
                        <a:pt x="925" y="260"/>
                      </a:cubicBezTo>
                      <a:cubicBezTo>
                        <a:pt x="925" y="158"/>
                        <a:pt x="971" y="61"/>
                        <a:pt x="10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50"/>
                <p:cNvSpPr/>
                <p:nvPr/>
              </p:nvSpPr>
              <p:spPr>
                <a:xfrm flipH="1">
                  <a:off x="1128309" y="497950"/>
                  <a:ext cx="341264" cy="7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7" h="818" extrusionOk="0">
                      <a:moveTo>
                        <a:pt x="2015" y="108"/>
                      </a:moveTo>
                      <a:cubicBezTo>
                        <a:pt x="2090" y="108"/>
                        <a:pt x="2164" y="117"/>
                        <a:pt x="2233" y="121"/>
                      </a:cubicBezTo>
                      <a:cubicBezTo>
                        <a:pt x="2377" y="140"/>
                        <a:pt x="2531" y="173"/>
                        <a:pt x="2665" y="219"/>
                      </a:cubicBezTo>
                      <a:cubicBezTo>
                        <a:pt x="2934" y="312"/>
                        <a:pt x="3185" y="432"/>
                        <a:pt x="3436" y="544"/>
                      </a:cubicBezTo>
                      <a:cubicBezTo>
                        <a:pt x="3477" y="562"/>
                        <a:pt x="3491" y="609"/>
                        <a:pt x="3477" y="651"/>
                      </a:cubicBezTo>
                      <a:cubicBezTo>
                        <a:pt x="3464" y="678"/>
                        <a:pt x="3436" y="697"/>
                        <a:pt x="3399" y="697"/>
                      </a:cubicBezTo>
                      <a:lnTo>
                        <a:pt x="3385" y="697"/>
                      </a:lnTo>
                      <a:cubicBezTo>
                        <a:pt x="3106" y="637"/>
                        <a:pt x="2842" y="544"/>
                        <a:pt x="2582" y="479"/>
                      </a:cubicBezTo>
                      <a:cubicBezTo>
                        <a:pt x="2456" y="451"/>
                        <a:pt x="2326" y="428"/>
                        <a:pt x="2201" y="423"/>
                      </a:cubicBezTo>
                      <a:cubicBezTo>
                        <a:pt x="2145" y="419"/>
                        <a:pt x="2094" y="419"/>
                        <a:pt x="2043" y="419"/>
                      </a:cubicBezTo>
                      <a:lnTo>
                        <a:pt x="2006" y="419"/>
                      </a:lnTo>
                      <a:cubicBezTo>
                        <a:pt x="1946" y="419"/>
                        <a:pt x="1876" y="423"/>
                        <a:pt x="1816" y="428"/>
                      </a:cubicBezTo>
                      <a:cubicBezTo>
                        <a:pt x="1565" y="456"/>
                        <a:pt x="1300" y="544"/>
                        <a:pt x="1027" y="604"/>
                      </a:cubicBezTo>
                      <a:cubicBezTo>
                        <a:pt x="753" y="660"/>
                        <a:pt x="470" y="702"/>
                        <a:pt x="186" y="702"/>
                      </a:cubicBezTo>
                      <a:cubicBezTo>
                        <a:pt x="140" y="702"/>
                        <a:pt x="103" y="665"/>
                        <a:pt x="103" y="618"/>
                      </a:cubicBezTo>
                      <a:cubicBezTo>
                        <a:pt x="117" y="581"/>
                        <a:pt x="140" y="544"/>
                        <a:pt x="182" y="539"/>
                      </a:cubicBezTo>
                      <a:cubicBezTo>
                        <a:pt x="446" y="474"/>
                        <a:pt x="716" y="414"/>
                        <a:pt x="971" y="335"/>
                      </a:cubicBezTo>
                      <a:lnTo>
                        <a:pt x="1365" y="214"/>
                      </a:lnTo>
                      <a:cubicBezTo>
                        <a:pt x="1495" y="173"/>
                        <a:pt x="1635" y="140"/>
                        <a:pt x="1792" y="121"/>
                      </a:cubicBezTo>
                      <a:cubicBezTo>
                        <a:pt x="1867" y="108"/>
                        <a:pt x="1946" y="108"/>
                        <a:pt x="2015" y="108"/>
                      </a:cubicBezTo>
                      <a:close/>
                      <a:moveTo>
                        <a:pt x="2020" y="1"/>
                      </a:moveTo>
                      <a:cubicBezTo>
                        <a:pt x="1941" y="1"/>
                        <a:pt x="1867" y="1"/>
                        <a:pt x="1779" y="10"/>
                      </a:cubicBezTo>
                      <a:cubicBezTo>
                        <a:pt x="1611" y="33"/>
                        <a:pt x="1463" y="70"/>
                        <a:pt x="1333" y="108"/>
                      </a:cubicBezTo>
                      <a:lnTo>
                        <a:pt x="938" y="233"/>
                      </a:lnTo>
                      <a:cubicBezTo>
                        <a:pt x="660" y="312"/>
                        <a:pt x="386" y="381"/>
                        <a:pt x="154" y="432"/>
                      </a:cubicBezTo>
                      <a:cubicBezTo>
                        <a:pt x="70" y="456"/>
                        <a:pt x="1" y="539"/>
                        <a:pt x="5" y="632"/>
                      </a:cubicBezTo>
                      <a:cubicBezTo>
                        <a:pt x="1" y="730"/>
                        <a:pt x="89" y="818"/>
                        <a:pt x="196" y="818"/>
                      </a:cubicBezTo>
                      <a:cubicBezTo>
                        <a:pt x="474" y="813"/>
                        <a:pt x="767" y="776"/>
                        <a:pt x="1064" y="711"/>
                      </a:cubicBezTo>
                      <a:cubicBezTo>
                        <a:pt x="1170" y="692"/>
                        <a:pt x="1282" y="665"/>
                        <a:pt x="1389" y="637"/>
                      </a:cubicBezTo>
                      <a:cubicBezTo>
                        <a:pt x="1551" y="595"/>
                        <a:pt x="1700" y="558"/>
                        <a:pt x="1844" y="544"/>
                      </a:cubicBezTo>
                      <a:cubicBezTo>
                        <a:pt x="1909" y="539"/>
                        <a:pt x="1974" y="535"/>
                        <a:pt x="2025" y="535"/>
                      </a:cubicBezTo>
                      <a:lnTo>
                        <a:pt x="2052" y="535"/>
                      </a:lnTo>
                      <a:cubicBezTo>
                        <a:pt x="2099" y="535"/>
                        <a:pt x="2150" y="535"/>
                        <a:pt x="2206" y="539"/>
                      </a:cubicBezTo>
                      <a:cubicBezTo>
                        <a:pt x="2340" y="544"/>
                        <a:pt x="2466" y="576"/>
                        <a:pt x="2572" y="595"/>
                      </a:cubicBezTo>
                      <a:cubicBezTo>
                        <a:pt x="2670" y="618"/>
                        <a:pt x="2772" y="651"/>
                        <a:pt x="2883" y="683"/>
                      </a:cubicBezTo>
                      <a:cubicBezTo>
                        <a:pt x="3041" y="730"/>
                        <a:pt x="3204" y="776"/>
                        <a:pt x="3371" y="813"/>
                      </a:cubicBezTo>
                      <a:cubicBezTo>
                        <a:pt x="3385" y="813"/>
                        <a:pt x="3394" y="818"/>
                        <a:pt x="3412" y="818"/>
                      </a:cubicBezTo>
                      <a:cubicBezTo>
                        <a:pt x="3491" y="818"/>
                        <a:pt x="3561" y="771"/>
                        <a:pt x="3594" y="702"/>
                      </a:cubicBezTo>
                      <a:cubicBezTo>
                        <a:pt x="3617" y="655"/>
                        <a:pt x="3617" y="595"/>
                        <a:pt x="3594" y="548"/>
                      </a:cubicBezTo>
                      <a:cubicBezTo>
                        <a:pt x="3575" y="502"/>
                        <a:pt x="3533" y="465"/>
                        <a:pt x="3487" y="442"/>
                      </a:cubicBezTo>
                      <a:lnTo>
                        <a:pt x="3296" y="354"/>
                      </a:lnTo>
                      <a:cubicBezTo>
                        <a:pt x="3111" y="275"/>
                        <a:pt x="2916" y="186"/>
                        <a:pt x="2707" y="117"/>
                      </a:cubicBezTo>
                      <a:cubicBezTo>
                        <a:pt x="2568" y="70"/>
                        <a:pt x="2414" y="33"/>
                        <a:pt x="2257" y="10"/>
                      </a:cubicBezTo>
                      <a:cubicBezTo>
                        <a:pt x="2182" y="5"/>
                        <a:pt x="2099" y="1"/>
                        <a:pt x="20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50"/>
                <p:cNvSpPr/>
                <p:nvPr/>
              </p:nvSpPr>
              <p:spPr>
                <a:xfrm flipH="1">
                  <a:off x="1992791" y="564091"/>
                  <a:ext cx="69253" cy="6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35" extrusionOk="0">
                      <a:moveTo>
                        <a:pt x="367" y="117"/>
                      </a:moveTo>
                      <a:cubicBezTo>
                        <a:pt x="506" y="117"/>
                        <a:pt x="618" y="228"/>
                        <a:pt x="618" y="367"/>
                      </a:cubicBezTo>
                      <a:cubicBezTo>
                        <a:pt x="618" y="507"/>
                        <a:pt x="506" y="618"/>
                        <a:pt x="367" y="618"/>
                      </a:cubicBezTo>
                      <a:cubicBezTo>
                        <a:pt x="228" y="618"/>
                        <a:pt x="116" y="507"/>
                        <a:pt x="116" y="367"/>
                      </a:cubicBezTo>
                      <a:cubicBezTo>
                        <a:pt x="116" y="228"/>
                        <a:pt x="228" y="117"/>
                        <a:pt x="367" y="117"/>
                      </a:cubicBezTo>
                      <a:close/>
                      <a:moveTo>
                        <a:pt x="367" y="1"/>
                      </a:moveTo>
                      <a:cubicBezTo>
                        <a:pt x="163" y="1"/>
                        <a:pt x="0" y="163"/>
                        <a:pt x="0" y="367"/>
                      </a:cubicBezTo>
                      <a:cubicBezTo>
                        <a:pt x="0" y="572"/>
                        <a:pt x="163" y="734"/>
                        <a:pt x="367" y="734"/>
                      </a:cubicBezTo>
                      <a:cubicBezTo>
                        <a:pt x="571" y="734"/>
                        <a:pt x="734" y="572"/>
                        <a:pt x="734" y="367"/>
                      </a:cubicBezTo>
                      <a:cubicBezTo>
                        <a:pt x="734" y="163"/>
                        <a:pt x="571" y="1"/>
                        <a:pt x="3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1" name="Google Shape;1621;p50"/>
          <p:cNvSpPr txBox="1">
            <a:spLocks noGrp="1"/>
          </p:cNvSpPr>
          <p:nvPr>
            <p:ph type="subTitle" idx="1"/>
          </p:nvPr>
        </p:nvSpPr>
        <p:spPr>
          <a:xfrm>
            <a:off x="3072937" y="2088460"/>
            <a:ext cx="5634209" cy="1551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The combination of these three technologies enhances the efficiency of intelligent transportation system,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Security system, and industrial automation.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Continuous advancements in AI and machine learning are expected to further improve accuracy and processing</a:t>
            </a:r>
            <a:endParaRPr sz="1800"/>
          </a:p>
        </p:txBody>
      </p:sp>
      <p:sp>
        <p:nvSpPr>
          <p:cNvPr id="1622" name="Google Shape;1622;p50"/>
          <p:cNvSpPr txBox="1">
            <a:spLocks noGrp="1"/>
          </p:cNvSpPr>
          <p:nvPr>
            <p:ph type="title"/>
          </p:nvPr>
        </p:nvSpPr>
        <p:spPr>
          <a:xfrm>
            <a:off x="3818675" y="1143960"/>
            <a:ext cx="4810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Conclusion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3" name="Google Shape;1623;p50"/>
          <p:cNvSpPr/>
          <p:nvPr/>
        </p:nvSpPr>
        <p:spPr>
          <a:xfrm flipH="1">
            <a:off x="1158935" y="2363863"/>
            <a:ext cx="3673" cy="4477"/>
          </a:xfrm>
          <a:custGeom>
            <a:avLst/>
            <a:gdLst/>
            <a:ahLst/>
            <a:cxnLst/>
            <a:rect l="l" t="t" r="r" b="b"/>
            <a:pathLst>
              <a:path w="32" h="39" extrusionOk="0">
                <a:moveTo>
                  <a:pt x="31" y="38"/>
                </a:moveTo>
                <a:cubicBezTo>
                  <a:pt x="20" y="31"/>
                  <a:pt x="12" y="16"/>
                  <a:pt x="1" y="0"/>
                </a:cubicBezTo>
                <a:cubicBezTo>
                  <a:pt x="12" y="16"/>
                  <a:pt x="20" y="31"/>
                  <a:pt x="31" y="38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50"/>
          <p:cNvGrpSpPr/>
          <p:nvPr/>
        </p:nvGrpSpPr>
        <p:grpSpPr>
          <a:xfrm>
            <a:off x="408500" y="440275"/>
            <a:ext cx="2529759" cy="4063906"/>
            <a:chOff x="713229" y="539512"/>
            <a:chExt cx="2709002" cy="4063906"/>
          </a:xfrm>
        </p:grpSpPr>
        <p:grpSp>
          <p:nvGrpSpPr>
            <p:cNvPr id="1625" name="Google Shape;1625;p50"/>
            <p:cNvGrpSpPr/>
            <p:nvPr/>
          </p:nvGrpSpPr>
          <p:grpSpPr>
            <a:xfrm>
              <a:off x="713229" y="3124975"/>
              <a:ext cx="527477" cy="1478443"/>
              <a:chOff x="726406" y="2915773"/>
              <a:chExt cx="602074" cy="1687528"/>
            </a:xfrm>
          </p:grpSpPr>
          <p:sp>
            <p:nvSpPr>
              <p:cNvPr id="1626" name="Google Shape;1626;p50"/>
              <p:cNvSpPr/>
              <p:nvPr/>
            </p:nvSpPr>
            <p:spPr>
              <a:xfrm flipH="1">
                <a:off x="854626" y="2931614"/>
                <a:ext cx="21121" cy="1675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46" extrusionOk="0">
                    <a:moveTo>
                      <a:pt x="183" y="1"/>
                    </a:moveTo>
                    <a:lnTo>
                      <a:pt x="183" y="1"/>
                    </a:lnTo>
                    <a:cubicBezTo>
                      <a:pt x="130" y="39"/>
                      <a:pt x="80" y="77"/>
                      <a:pt x="38" y="115"/>
                    </a:cubicBezTo>
                    <a:cubicBezTo>
                      <a:pt x="23" y="123"/>
                      <a:pt x="11" y="134"/>
                      <a:pt x="0" y="146"/>
                    </a:cubicBezTo>
                    <a:lnTo>
                      <a:pt x="172" y="146"/>
                    </a:lnTo>
                    <a:cubicBezTo>
                      <a:pt x="172" y="146"/>
                      <a:pt x="175" y="89"/>
                      <a:pt x="1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 flipH="1">
                <a:off x="726406" y="3282757"/>
                <a:ext cx="247946" cy="132054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504" extrusionOk="0">
                    <a:moveTo>
                      <a:pt x="146" y="1"/>
                    </a:moveTo>
                    <a:lnTo>
                      <a:pt x="1" y="73"/>
                    </a:lnTo>
                    <a:cubicBezTo>
                      <a:pt x="1" y="100"/>
                      <a:pt x="20" y="150"/>
                      <a:pt x="50" y="207"/>
                    </a:cubicBezTo>
                    <a:cubicBezTo>
                      <a:pt x="356" y="832"/>
                      <a:pt x="615" y="1473"/>
                      <a:pt x="836" y="2133"/>
                    </a:cubicBezTo>
                    <a:cubicBezTo>
                      <a:pt x="909" y="2343"/>
                      <a:pt x="973" y="2552"/>
                      <a:pt x="1034" y="2762"/>
                    </a:cubicBezTo>
                    <a:cubicBezTo>
                      <a:pt x="1336" y="3780"/>
                      <a:pt x="1546" y="4829"/>
                      <a:pt x="1679" y="5886"/>
                    </a:cubicBezTo>
                    <a:cubicBezTo>
                      <a:pt x="1923" y="7854"/>
                      <a:pt x="1965" y="9356"/>
                      <a:pt x="1774" y="11328"/>
                    </a:cubicBezTo>
                    <a:cubicBezTo>
                      <a:pt x="1767" y="11416"/>
                      <a:pt x="1774" y="11485"/>
                      <a:pt x="1793" y="11488"/>
                    </a:cubicBezTo>
                    <a:lnTo>
                      <a:pt x="1923" y="11504"/>
                    </a:lnTo>
                    <a:cubicBezTo>
                      <a:pt x="1942" y="11504"/>
                      <a:pt x="1965" y="11439"/>
                      <a:pt x="1969" y="11351"/>
                    </a:cubicBezTo>
                    <a:cubicBezTo>
                      <a:pt x="2160" y="9368"/>
                      <a:pt x="2118" y="7850"/>
                      <a:pt x="1874" y="5867"/>
                    </a:cubicBezTo>
                    <a:cubicBezTo>
                      <a:pt x="1717" y="4589"/>
                      <a:pt x="1446" y="3323"/>
                      <a:pt x="1034" y="2102"/>
                    </a:cubicBezTo>
                    <a:cubicBezTo>
                      <a:pt x="973" y="1912"/>
                      <a:pt x="909" y="1728"/>
                      <a:pt x="836" y="1542"/>
                    </a:cubicBezTo>
                    <a:cubicBezTo>
                      <a:pt x="653" y="1061"/>
                      <a:pt x="455" y="584"/>
                      <a:pt x="226" y="119"/>
                    </a:cubicBezTo>
                    <a:cubicBezTo>
                      <a:pt x="195" y="62"/>
                      <a:pt x="169" y="20"/>
                      <a:pt x="14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 flipH="1">
                <a:off x="836260" y="2915773"/>
                <a:ext cx="492220" cy="34264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2985" extrusionOk="0">
                    <a:moveTo>
                      <a:pt x="3995" y="0"/>
                    </a:moveTo>
                    <a:cubicBezTo>
                      <a:pt x="3965" y="0"/>
                      <a:pt x="3933" y="2"/>
                      <a:pt x="3898" y="5"/>
                    </a:cubicBezTo>
                    <a:cubicBezTo>
                      <a:pt x="3803" y="9"/>
                      <a:pt x="3696" y="17"/>
                      <a:pt x="3574" y="44"/>
                    </a:cubicBezTo>
                    <a:cubicBezTo>
                      <a:pt x="3181" y="112"/>
                      <a:pt x="2666" y="299"/>
                      <a:pt x="2071" y="711"/>
                    </a:cubicBezTo>
                    <a:lnTo>
                      <a:pt x="1869" y="852"/>
                    </a:lnTo>
                    <a:cubicBezTo>
                      <a:pt x="1850" y="867"/>
                      <a:pt x="1839" y="883"/>
                      <a:pt x="1820" y="890"/>
                    </a:cubicBezTo>
                    <a:lnTo>
                      <a:pt x="1667" y="1009"/>
                    </a:lnTo>
                    <a:cubicBezTo>
                      <a:pt x="965" y="1554"/>
                      <a:pt x="553" y="2057"/>
                      <a:pt x="317" y="2412"/>
                    </a:cubicBezTo>
                    <a:cubicBezTo>
                      <a:pt x="199" y="2588"/>
                      <a:pt x="115" y="2732"/>
                      <a:pt x="69" y="2832"/>
                    </a:cubicBezTo>
                    <a:cubicBezTo>
                      <a:pt x="19" y="2931"/>
                      <a:pt x="0" y="2984"/>
                      <a:pt x="0" y="2984"/>
                    </a:cubicBezTo>
                    <a:cubicBezTo>
                      <a:pt x="111" y="2908"/>
                      <a:pt x="210" y="2839"/>
                      <a:pt x="313" y="2782"/>
                    </a:cubicBezTo>
                    <a:cubicBezTo>
                      <a:pt x="534" y="2435"/>
                      <a:pt x="965" y="1855"/>
                      <a:pt x="1820" y="1218"/>
                    </a:cubicBezTo>
                    <a:lnTo>
                      <a:pt x="1976" y="1104"/>
                    </a:lnTo>
                    <a:cubicBezTo>
                      <a:pt x="2830" y="467"/>
                      <a:pt x="3547" y="280"/>
                      <a:pt x="3994" y="257"/>
                    </a:cubicBezTo>
                    <a:lnTo>
                      <a:pt x="4135" y="143"/>
                    </a:lnTo>
                    <a:cubicBezTo>
                      <a:pt x="4184" y="105"/>
                      <a:pt x="4234" y="70"/>
                      <a:pt x="4287" y="32"/>
                    </a:cubicBezTo>
                    <a:cubicBezTo>
                      <a:pt x="4287" y="32"/>
                      <a:pt x="4241" y="25"/>
                      <a:pt x="4150" y="13"/>
                    </a:cubicBezTo>
                    <a:cubicBezTo>
                      <a:pt x="4135" y="13"/>
                      <a:pt x="4116" y="9"/>
                      <a:pt x="4100" y="9"/>
                    </a:cubicBezTo>
                    <a:cubicBezTo>
                      <a:pt x="4067" y="3"/>
                      <a:pt x="4032" y="0"/>
                      <a:pt x="399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 flipH="1">
                <a:off x="1080189" y="3195172"/>
                <a:ext cx="4477" cy="1492"/>
              </a:xfrm>
              <a:custGeom>
                <a:avLst/>
                <a:gdLst/>
                <a:ahLst/>
                <a:cxnLst/>
                <a:rect l="l" t="t" r="r" b="b"/>
                <a:pathLst>
                  <a:path w="39" h="13" extrusionOk="0">
                    <a:moveTo>
                      <a:pt x="1" y="1"/>
                    </a:moveTo>
                    <a:cubicBezTo>
                      <a:pt x="12" y="5"/>
                      <a:pt x="27" y="12"/>
                      <a:pt x="39" y="12"/>
                    </a:cubicBezTo>
                    <a:cubicBezTo>
                      <a:pt x="24" y="5"/>
                      <a:pt x="12" y="5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 flipH="1">
                <a:off x="870008" y="2943897"/>
                <a:ext cx="422542" cy="29041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2530" extrusionOk="0">
                    <a:moveTo>
                      <a:pt x="1761" y="2170"/>
                    </a:moveTo>
                    <a:cubicBezTo>
                      <a:pt x="1782" y="2177"/>
                      <a:pt x="1802" y="2182"/>
                      <a:pt x="1819" y="2186"/>
                    </a:cubicBezTo>
                    <a:lnTo>
                      <a:pt x="1762" y="2171"/>
                    </a:lnTo>
                    <a:cubicBezTo>
                      <a:pt x="1762" y="2171"/>
                      <a:pt x="1761" y="2171"/>
                      <a:pt x="1761" y="2170"/>
                    </a:cubicBezTo>
                    <a:close/>
                    <a:moveTo>
                      <a:pt x="3681" y="1"/>
                    </a:moveTo>
                    <a:lnTo>
                      <a:pt x="3681" y="1"/>
                    </a:lnTo>
                    <a:cubicBezTo>
                      <a:pt x="3234" y="27"/>
                      <a:pt x="2517" y="218"/>
                      <a:pt x="1663" y="851"/>
                    </a:cubicBezTo>
                    <a:lnTo>
                      <a:pt x="1507" y="966"/>
                    </a:lnTo>
                    <a:cubicBezTo>
                      <a:pt x="652" y="1603"/>
                      <a:pt x="225" y="2182"/>
                      <a:pt x="0" y="2529"/>
                    </a:cubicBezTo>
                    <a:cubicBezTo>
                      <a:pt x="495" y="2220"/>
                      <a:pt x="969" y="2125"/>
                      <a:pt x="1343" y="2125"/>
                    </a:cubicBezTo>
                    <a:cubicBezTo>
                      <a:pt x="1421" y="2125"/>
                      <a:pt x="1495" y="2129"/>
                      <a:pt x="1564" y="2137"/>
                    </a:cubicBezTo>
                    <a:cubicBezTo>
                      <a:pt x="1632" y="2148"/>
                      <a:pt x="1700" y="2156"/>
                      <a:pt x="1761" y="2170"/>
                    </a:cubicBezTo>
                    <a:lnTo>
                      <a:pt x="1761" y="2170"/>
                    </a:lnTo>
                    <a:cubicBezTo>
                      <a:pt x="1569" y="2111"/>
                      <a:pt x="1265" y="1950"/>
                      <a:pt x="1285" y="1881"/>
                    </a:cubicBezTo>
                    <a:cubicBezTo>
                      <a:pt x="1291" y="1863"/>
                      <a:pt x="1317" y="1855"/>
                      <a:pt x="1358" y="1855"/>
                    </a:cubicBezTo>
                    <a:cubicBezTo>
                      <a:pt x="1435" y="1855"/>
                      <a:pt x="1562" y="1883"/>
                      <a:pt x="1690" y="1923"/>
                    </a:cubicBezTo>
                    <a:cubicBezTo>
                      <a:pt x="1785" y="1954"/>
                      <a:pt x="1888" y="1984"/>
                      <a:pt x="1957" y="2011"/>
                    </a:cubicBezTo>
                    <a:lnTo>
                      <a:pt x="2079" y="2056"/>
                    </a:lnTo>
                    <a:cubicBezTo>
                      <a:pt x="2079" y="2056"/>
                      <a:pt x="2044" y="2030"/>
                      <a:pt x="1995" y="1980"/>
                    </a:cubicBezTo>
                    <a:cubicBezTo>
                      <a:pt x="1949" y="1938"/>
                      <a:pt x="1880" y="1877"/>
                      <a:pt x="1819" y="1812"/>
                    </a:cubicBezTo>
                    <a:cubicBezTo>
                      <a:pt x="1701" y="1687"/>
                      <a:pt x="1587" y="1557"/>
                      <a:pt x="1644" y="1507"/>
                    </a:cubicBezTo>
                    <a:cubicBezTo>
                      <a:pt x="1652" y="1501"/>
                      <a:pt x="1663" y="1497"/>
                      <a:pt x="1677" y="1497"/>
                    </a:cubicBezTo>
                    <a:cubicBezTo>
                      <a:pt x="1745" y="1497"/>
                      <a:pt x="1871" y="1584"/>
                      <a:pt x="1983" y="1687"/>
                    </a:cubicBezTo>
                    <a:cubicBezTo>
                      <a:pt x="2117" y="1805"/>
                      <a:pt x="2239" y="1934"/>
                      <a:pt x="2239" y="1934"/>
                    </a:cubicBezTo>
                    <a:cubicBezTo>
                      <a:pt x="2239" y="1934"/>
                      <a:pt x="2174" y="1774"/>
                      <a:pt x="2117" y="1606"/>
                    </a:cubicBezTo>
                    <a:cubicBezTo>
                      <a:pt x="2063" y="1442"/>
                      <a:pt x="2010" y="1271"/>
                      <a:pt x="2071" y="1236"/>
                    </a:cubicBezTo>
                    <a:cubicBezTo>
                      <a:pt x="2077" y="1233"/>
                      <a:pt x="2084" y="1231"/>
                      <a:pt x="2091" y="1231"/>
                    </a:cubicBezTo>
                    <a:cubicBezTo>
                      <a:pt x="2216" y="1231"/>
                      <a:pt x="2426" y="1807"/>
                      <a:pt x="2433" y="1851"/>
                    </a:cubicBezTo>
                    <a:cubicBezTo>
                      <a:pt x="2445" y="1797"/>
                      <a:pt x="2365" y="1118"/>
                      <a:pt x="2502" y="1065"/>
                    </a:cubicBezTo>
                    <a:cubicBezTo>
                      <a:pt x="2506" y="1064"/>
                      <a:pt x="2511" y="1063"/>
                      <a:pt x="2515" y="1063"/>
                    </a:cubicBezTo>
                    <a:cubicBezTo>
                      <a:pt x="2627" y="1063"/>
                      <a:pt x="2670" y="1553"/>
                      <a:pt x="2670" y="1748"/>
                    </a:cubicBezTo>
                    <a:cubicBezTo>
                      <a:pt x="2700" y="1225"/>
                      <a:pt x="2925" y="642"/>
                      <a:pt x="3631" y="39"/>
                    </a:cubicBezTo>
                    <a:lnTo>
                      <a:pt x="3635" y="35"/>
                    </a:lnTo>
                    <a:cubicBezTo>
                      <a:pt x="3650" y="27"/>
                      <a:pt x="3665" y="12"/>
                      <a:pt x="368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 flipH="1">
                <a:off x="956216" y="3065804"/>
                <a:ext cx="192732" cy="22625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971" extrusionOk="0">
                    <a:moveTo>
                      <a:pt x="1254" y="0"/>
                    </a:moveTo>
                    <a:cubicBezTo>
                      <a:pt x="1249" y="0"/>
                      <a:pt x="1244" y="1"/>
                      <a:pt x="1240" y="3"/>
                    </a:cubicBezTo>
                    <a:cubicBezTo>
                      <a:pt x="1102" y="56"/>
                      <a:pt x="1179" y="739"/>
                      <a:pt x="1175" y="789"/>
                    </a:cubicBezTo>
                    <a:cubicBezTo>
                      <a:pt x="1164" y="745"/>
                      <a:pt x="952" y="170"/>
                      <a:pt x="830" y="170"/>
                    </a:cubicBezTo>
                    <a:cubicBezTo>
                      <a:pt x="824" y="170"/>
                      <a:pt x="818" y="172"/>
                      <a:pt x="812" y="174"/>
                    </a:cubicBezTo>
                    <a:cubicBezTo>
                      <a:pt x="755" y="209"/>
                      <a:pt x="801" y="380"/>
                      <a:pt x="854" y="548"/>
                    </a:cubicBezTo>
                    <a:cubicBezTo>
                      <a:pt x="912" y="712"/>
                      <a:pt x="976" y="872"/>
                      <a:pt x="976" y="872"/>
                    </a:cubicBezTo>
                    <a:cubicBezTo>
                      <a:pt x="976" y="872"/>
                      <a:pt x="858" y="739"/>
                      <a:pt x="721" y="625"/>
                    </a:cubicBezTo>
                    <a:cubicBezTo>
                      <a:pt x="609" y="522"/>
                      <a:pt x="483" y="435"/>
                      <a:pt x="414" y="435"/>
                    </a:cubicBezTo>
                    <a:cubicBezTo>
                      <a:pt x="401" y="435"/>
                      <a:pt x="390" y="439"/>
                      <a:pt x="382" y="445"/>
                    </a:cubicBezTo>
                    <a:cubicBezTo>
                      <a:pt x="332" y="491"/>
                      <a:pt x="439" y="625"/>
                      <a:pt x="557" y="750"/>
                    </a:cubicBezTo>
                    <a:cubicBezTo>
                      <a:pt x="622" y="815"/>
                      <a:pt x="683" y="876"/>
                      <a:pt x="736" y="918"/>
                    </a:cubicBezTo>
                    <a:cubicBezTo>
                      <a:pt x="782" y="968"/>
                      <a:pt x="816" y="994"/>
                      <a:pt x="816" y="994"/>
                    </a:cubicBezTo>
                    <a:lnTo>
                      <a:pt x="698" y="949"/>
                    </a:lnTo>
                    <a:cubicBezTo>
                      <a:pt x="626" y="922"/>
                      <a:pt x="530" y="892"/>
                      <a:pt x="431" y="861"/>
                    </a:cubicBezTo>
                    <a:cubicBezTo>
                      <a:pt x="305" y="823"/>
                      <a:pt x="175" y="793"/>
                      <a:pt x="96" y="793"/>
                    </a:cubicBezTo>
                    <a:cubicBezTo>
                      <a:pt x="56" y="793"/>
                      <a:pt x="29" y="801"/>
                      <a:pt x="23" y="819"/>
                    </a:cubicBezTo>
                    <a:cubicBezTo>
                      <a:pt x="0" y="895"/>
                      <a:pt x="378" y="1086"/>
                      <a:pt x="549" y="1128"/>
                    </a:cubicBezTo>
                    <a:cubicBezTo>
                      <a:pt x="565" y="1132"/>
                      <a:pt x="576" y="1132"/>
                      <a:pt x="587" y="1139"/>
                    </a:cubicBezTo>
                    <a:cubicBezTo>
                      <a:pt x="610" y="1143"/>
                      <a:pt x="629" y="1147"/>
                      <a:pt x="645" y="1151"/>
                    </a:cubicBezTo>
                    <a:cubicBezTo>
                      <a:pt x="660" y="1158"/>
                      <a:pt x="668" y="1158"/>
                      <a:pt x="668" y="1158"/>
                    </a:cubicBezTo>
                    <a:cubicBezTo>
                      <a:pt x="858" y="1204"/>
                      <a:pt x="1068" y="1406"/>
                      <a:pt x="1232" y="1597"/>
                    </a:cubicBezTo>
                    <a:cubicBezTo>
                      <a:pt x="1392" y="1788"/>
                      <a:pt x="1499" y="1971"/>
                      <a:pt x="1499" y="1971"/>
                    </a:cubicBezTo>
                    <a:lnTo>
                      <a:pt x="1510" y="1963"/>
                    </a:lnTo>
                    <a:lnTo>
                      <a:pt x="1655" y="1891"/>
                    </a:lnTo>
                    <a:lnTo>
                      <a:pt x="1678" y="1887"/>
                    </a:lnTo>
                    <a:cubicBezTo>
                      <a:pt x="1678" y="1887"/>
                      <a:pt x="1598" y="1692"/>
                      <a:pt x="1522" y="1456"/>
                    </a:cubicBezTo>
                    <a:cubicBezTo>
                      <a:pt x="1446" y="1223"/>
                      <a:pt x="1373" y="941"/>
                      <a:pt x="1404" y="762"/>
                    </a:cubicBezTo>
                    <a:lnTo>
                      <a:pt x="1404" y="758"/>
                    </a:lnTo>
                    <a:cubicBezTo>
                      <a:pt x="1407" y="747"/>
                      <a:pt x="1407" y="724"/>
                      <a:pt x="1407" y="686"/>
                    </a:cubicBezTo>
                    <a:cubicBezTo>
                      <a:pt x="1407" y="491"/>
                      <a:pt x="1369" y="0"/>
                      <a:pt x="12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50"/>
            <p:cNvGrpSpPr/>
            <p:nvPr/>
          </p:nvGrpSpPr>
          <p:grpSpPr>
            <a:xfrm flipH="1">
              <a:off x="2894754" y="3124975"/>
              <a:ext cx="527477" cy="1478443"/>
              <a:chOff x="726406" y="2915773"/>
              <a:chExt cx="602074" cy="1687528"/>
            </a:xfrm>
          </p:grpSpPr>
          <p:sp>
            <p:nvSpPr>
              <p:cNvPr id="1633" name="Google Shape;1633;p50"/>
              <p:cNvSpPr/>
              <p:nvPr/>
            </p:nvSpPr>
            <p:spPr>
              <a:xfrm flipH="1">
                <a:off x="854626" y="2931614"/>
                <a:ext cx="21121" cy="1675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46" extrusionOk="0">
                    <a:moveTo>
                      <a:pt x="183" y="1"/>
                    </a:moveTo>
                    <a:lnTo>
                      <a:pt x="183" y="1"/>
                    </a:lnTo>
                    <a:cubicBezTo>
                      <a:pt x="130" y="39"/>
                      <a:pt x="80" y="77"/>
                      <a:pt x="38" y="115"/>
                    </a:cubicBezTo>
                    <a:cubicBezTo>
                      <a:pt x="23" y="123"/>
                      <a:pt x="11" y="134"/>
                      <a:pt x="0" y="146"/>
                    </a:cubicBezTo>
                    <a:lnTo>
                      <a:pt x="172" y="146"/>
                    </a:lnTo>
                    <a:cubicBezTo>
                      <a:pt x="172" y="146"/>
                      <a:pt x="175" y="89"/>
                      <a:pt x="1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 flipH="1">
                <a:off x="726406" y="3282757"/>
                <a:ext cx="247946" cy="132054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504" extrusionOk="0">
                    <a:moveTo>
                      <a:pt x="146" y="1"/>
                    </a:moveTo>
                    <a:lnTo>
                      <a:pt x="1" y="73"/>
                    </a:lnTo>
                    <a:cubicBezTo>
                      <a:pt x="1" y="100"/>
                      <a:pt x="20" y="150"/>
                      <a:pt x="50" y="207"/>
                    </a:cubicBezTo>
                    <a:cubicBezTo>
                      <a:pt x="356" y="832"/>
                      <a:pt x="615" y="1473"/>
                      <a:pt x="836" y="2133"/>
                    </a:cubicBezTo>
                    <a:cubicBezTo>
                      <a:pt x="909" y="2343"/>
                      <a:pt x="973" y="2552"/>
                      <a:pt x="1034" y="2762"/>
                    </a:cubicBezTo>
                    <a:cubicBezTo>
                      <a:pt x="1336" y="3780"/>
                      <a:pt x="1546" y="4829"/>
                      <a:pt x="1679" y="5886"/>
                    </a:cubicBezTo>
                    <a:cubicBezTo>
                      <a:pt x="1923" y="7854"/>
                      <a:pt x="1965" y="9356"/>
                      <a:pt x="1774" y="11328"/>
                    </a:cubicBezTo>
                    <a:cubicBezTo>
                      <a:pt x="1767" y="11416"/>
                      <a:pt x="1774" y="11485"/>
                      <a:pt x="1793" y="11488"/>
                    </a:cubicBezTo>
                    <a:lnTo>
                      <a:pt x="1923" y="11504"/>
                    </a:lnTo>
                    <a:cubicBezTo>
                      <a:pt x="1942" y="11504"/>
                      <a:pt x="1965" y="11439"/>
                      <a:pt x="1969" y="11351"/>
                    </a:cubicBezTo>
                    <a:cubicBezTo>
                      <a:pt x="2160" y="9368"/>
                      <a:pt x="2118" y="7850"/>
                      <a:pt x="1874" y="5867"/>
                    </a:cubicBezTo>
                    <a:cubicBezTo>
                      <a:pt x="1717" y="4589"/>
                      <a:pt x="1446" y="3323"/>
                      <a:pt x="1034" y="2102"/>
                    </a:cubicBezTo>
                    <a:cubicBezTo>
                      <a:pt x="973" y="1912"/>
                      <a:pt x="909" y="1728"/>
                      <a:pt x="836" y="1542"/>
                    </a:cubicBezTo>
                    <a:cubicBezTo>
                      <a:pt x="653" y="1061"/>
                      <a:pt x="455" y="584"/>
                      <a:pt x="226" y="119"/>
                    </a:cubicBezTo>
                    <a:cubicBezTo>
                      <a:pt x="195" y="62"/>
                      <a:pt x="169" y="20"/>
                      <a:pt x="14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 flipH="1">
                <a:off x="836260" y="2915773"/>
                <a:ext cx="492220" cy="34264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2985" extrusionOk="0">
                    <a:moveTo>
                      <a:pt x="3995" y="0"/>
                    </a:moveTo>
                    <a:cubicBezTo>
                      <a:pt x="3965" y="0"/>
                      <a:pt x="3933" y="2"/>
                      <a:pt x="3898" y="5"/>
                    </a:cubicBezTo>
                    <a:cubicBezTo>
                      <a:pt x="3803" y="9"/>
                      <a:pt x="3696" y="17"/>
                      <a:pt x="3574" y="44"/>
                    </a:cubicBezTo>
                    <a:cubicBezTo>
                      <a:pt x="3181" y="112"/>
                      <a:pt x="2666" y="299"/>
                      <a:pt x="2071" y="711"/>
                    </a:cubicBezTo>
                    <a:lnTo>
                      <a:pt x="1869" y="852"/>
                    </a:lnTo>
                    <a:cubicBezTo>
                      <a:pt x="1850" y="867"/>
                      <a:pt x="1839" y="883"/>
                      <a:pt x="1820" y="890"/>
                    </a:cubicBezTo>
                    <a:lnTo>
                      <a:pt x="1667" y="1009"/>
                    </a:lnTo>
                    <a:cubicBezTo>
                      <a:pt x="965" y="1554"/>
                      <a:pt x="553" y="2057"/>
                      <a:pt x="317" y="2412"/>
                    </a:cubicBezTo>
                    <a:cubicBezTo>
                      <a:pt x="199" y="2588"/>
                      <a:pt x="115" y="2732"/>
                      <a:pt x="69" y="2832"/>
                    </a:cubicBezTo>
                    <a:cubicBezTo>
                      <a:pt x="19" y="2931"/>
                      <a:pt x="0" y="2984"/>
                      <a:pt x="0" y="2984"/>
                    </a:cubicBezTo>
                    <a:cubicBezTo>
                      <a:pt x="111" y="2908"/>
                      <a:pt x="210" y="2839"/>
                      <a:pt x="313" y="2782"/>
                    </a:cubicBezTo>
                    <a:cubicBezTo>
                      <a:pt x="534" y="2435"/>
                      <a:pt x="965" y="1855"/>
                      <a:pt x="1820" y="1218"/>
                    </a:cubicBezTo>
                    <a:lnTo>
                      <a:pt x="1976" y="1104"/>
                    </a:lnTo>
                    <a:cubicBezTo>
                      <a:pt x="2830" y="467"/>
                      <a:pt x="3547" y="280"/>
                      <a:pt x="3994" y="257"/>
                    </a:cubicBezTo>
                    <a:lnTo>
                      <a:pt x="4135" y="143"/>
                    </a:lnTo>
                    <a:cubicBezTo>
                      <a:pt x="4184" y="105"/>
                      <a:pt x="4234" y="70"/>
                      <a:pt x="4287" y="32"/>
                    </a:cubicBezTo>
                    <a:cubicBezTo>
                      <a:pt x="4287" y="32"/>
                      <a:pt x="4241" y="25"/>
                      <a:pt x="4150" y="13"/>
                    </a:cubicBezTo>
                    <a:cubicBezTo>
                      <a:pt x="4135" y="13"/>
                      <a:pt x="4116" y="9"/>
                      <a:pt x="4100" y="9"/>
                    </a:cubicBezTo>
                    <a:cubicBezTo>
                      <a:pt x="4067" y="3"/>
                      <a:pt x="4032" y="0"/>
                      <a:pt x="399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 flipH="1">
                <a:off x="1080189" y="3195172"/>
                <a:ext cx="4477" cy="1492"/>
              </a:xfrm>
              <a:custGeom>
                <a:avLst/>
                <a:gdLst/>
                <a:ahLst/>
                <a:cxnLst/>
                <a:rect l="l" t="t" r="r" b="b"/>
                <a:pathLst>
                  <a:path w="39" h="13" extrusionOk="0">
                    <a:moveTo>
                      <a:pt x="1" y="1"/>
                    </a:moveTo>
                    <a:cubicBezTo>
                      <a:pt x="12" y="5"/>
                      <a:pt x="27" y="12"/>
                      <a:pt x="39" y="12"/>
                    </a:cubicBezTo>
                    <a:cubicBezTo>
                      <a:pt x="24" y="5"/>
                      <a:pt x="12" y="5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 flipH="1">
                <a:off x="870008" y="2943897"/>
                <a:ext cx="422542" cy="29041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2530" extrusionOk="0">
                    <a:moveTo>
                      <a:pt x="1761" y="2170"/>
                    </a:moveTo>
                    <a:cubicBezTo>
                      <a:pt x="1782" y="2177"/>
                      <a:pt x="1802" y="2182"/>
                      <a:pt x="1819" y="2186"/>
                    </a:cubicBezTo>
                    <a:lnTo>
                      <a:pt x="1762" y="2171"/>
                    </a:lnTo>
                    <a:cubicBezTo>
                      <a:pt x="1762" y="2171"/>
                      <a:pt x="1761" y="2171"/>
                      <a:pt x="1761" y="2170"/>
                    </a:cubicBezTo>
                    <a:close/>
                    <a:moveTo>
                      <a:pt x="3681" y="1"/>
                    </a:moveTo>
                    <a:lnTo>
                      <a:pt x="3681" y="1"/>
                    </a:lnTo>
                    <a:cubicBezTo>
                      <a:pt x="3234" y="27"/>
                      <a:pt x="2517" y="218"/>
                      <a:pt x="1663" y="851"/>
                    </a:cubicBezTo>
                    <a:lnTo>
                      <a:pt x="1507" y="966"/>
                    </a:lnTo>
                    <a:cubicBezTo>
                      <a:pt x="652" y="1603"/>
                      <a:pt x="225" y="2182"/>
                      <a:pt x="0" y="2529"/>
                    </a:cubicBezTo>
                    <a:cubicBezTo>
                      <a:pt x="495" y="2220"/>
                      <a:pt x="969" y="2125"/>
                      <a:pt x="1343" y="2125"/>
                    </a:cubicBezTo>
                    <a:cubicBezTo>
                      <a:pt x="1421" y="2125"/>
                      <a:pt x="1495" y="2129"/>
                      <a:pt x="1564" y="2137"/>
                    </a:cubicBezTo>
                    <a:cubicBezTo>
                      <a:pt x="1632" y="2148"/>
                      <a:pt x="1700" y="2156"/>
                      <a:pt x="1761" y="2170"/>
                    </a:cubicBezTo>
                    <a:lnTo>
                      <a:pt x="1761" y="2170"/>
                    </a:lnTo>
                    <a:cubicBezTo>
                      <a:pt x="1569" y="2111"/>
                      <a:pt x="1265" y="1950"/>
                      <a:pt x="1285" y="1881"/>
                    </a:cubicBezTo>
                    <a:cubicBezTo>
                      <a:pt x="1291" y="1863"/>
                      <a:pt x="1317" y="1855"/>
                      <a:pt x="1358" y="1855"/>
                    </a:cubicBezTo>
                    <a:cubicBezTo>
                      <a:pt x="1435" y="1855"/>
                      <a:pt x="1562" y="1883"/>
                      <a:pt x="1690" y="1923"/>
                    </a:cubicBezTo>
                    <a:cubicBezTo>
                      <a:pt x="1785" y="1954"/>
                      <a:pt x="1888" y="1984"/>
                      <a:pt x="1957" y="2011"/>
                    </a:cubicBezTo>
                    <a:lnTo>
                      <a:pt x="2079" y="2056"/>
                    </a:lnTo>
                    <a:cubicBezTo>
                      <a:pt x="2079" y="2056"/>
                      <a:pt x="2044" y="2030"/>
                      <a:pt x="1995" y="1980"/>
                    </a:cubicBezTo>
                    <a:cubicBezTo>
                      <a:pt x="1949" y="1938"/>
                      <a:pt x="1880" y="1877"/>
                      <a:pt x="1819" y="1812"/>
                    </a:cubicBezTo>
                    <a:cubicBezTo>
                      <a:pt x="1701" y="1687"/>
                      <a:pt x="1587" y="1557"/>
                      <a:pt x="1644" y="1507"/>
                    </a:cubicBezTo>
                    <a:cubicBezTo>
                      <a:pt x="1652" y="1501"/>
                      <a:pt x="1663" y="1497"/>
                      <a:pt x="1677" y="1497"/>
                    </a:cubicBezTo>
                    <a:cubicBezTo>
                      <a:pt x="1745" y="1497"/>
                      <a:pt x="1871" y="1584"/>
                      <a:pt x="1983" y="1687"/>
                    </a:cubicBezTo>
                    <a:cubicBezTo>
                      <a:pt x="2117" y="1805"/>
                      <a:pt x="2239" y="1934"/>
                      <a:pt x="2239" y="1934"/>
                    </a:cubicBezTo>
                    <a:cubicBezTo>
                      <a:pt x="2239" y="1934"/>
                      <a:pt x="2174" y="1774"/>
                      <a:pt x="2117" y="1606"/>
                    </a:cubicBezTo>
                    <a:cubicBezTo>
                      <a:pt x="2063" y="1442"/>
                      <a:pt x="2010" y="1271"/>
                      <a:pt x="2071" y="1236"/>
                    </a:cubicBezTo>
                    <a:cubicBezTo>
                      <a:pt x="2077" y="1233"/>
                      <a:pt x="2084" y="1231"/>
                      <a:pt x="2091" y="1231"/>
                    </a:cubicBezTo>
                    <a:cubicBezTo>
                      <a:pt x="2216" y="1231"/>
                      <a:pt x="2426" y="1807"/>
                      <a:pt x="2433" y="1851"/>
                    </a:cubicBezTo>
                    <a:cubicBezTo>
                      <a:pt x="2445" y="1797"/>
                      <a:pt x="2365" y="1118"/>
                      <a:pt x="2502" y="1065"/>
                    </a:cubicBezTo>
                    <a:cubicBezTo>
                      <a:pt x="2506" y="1064"/>
                      <a:pt x="2511" y="1063"/>
                      <a:pt x="2515" y="1063"/>
                    </a:cubicBezTo>
                    <a:cubicBezTo>
                      <a:pt x="2627" y="1063"/>
                      <a:pt x="2670" y="1553"/>
                      <a:pt x="2670" y="1748"/>
                    </a:cubicBezTo>
                    <a:cubicBezTo>
                      <a:pt x="2700" y="1225"/>
                      <a:pt x="2925" y="642"/>
                      <a:pt x="3631" y="39"/>
                    </a:cubicBezTo>
                    <a:lnTo>
                      <a:pt x="3635" y="35"/>
                    </a:lnTo>
                    <a:cubicBezTo>
                      <a:pt x="3650" y="27"/>
                      <a:pt x="3665" y="12"/>
                      <a:pt x="368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 flipH="1">
                <a:off x="956216" y="3065804"/>
                <a:ext cx="192732" cy="22625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971" extrusionOk="0">
                    <a:moveTo>
                      <a:pt x="1254" y="0"/>
                    </a:moveTo>
                    <a:cubicBezTo>
                      <a:pt x="1249" y="0"/>
                      <a:pt x="1244" y="1"/>
                      <a:pt x="1240" y="3"/>
                    </a:cubicBezTo>
                    <a:cubicBezTo>
                      <a:pt x="1102" y="56"/>
                      <a:pt x="1179" y="739"/>
                      <a:pt x="1175" y="789"/>
                    </a:cubicBezTo>
                    <a:cubicBezTo>
                      <a:pt x="1164" y="745"/>
                      <a:pt x="952" y="170"/>
                      <a:pt x="830" y="170"/>
                    </a:cubicBezTo>
                    <a:cubicBezTo>
                      <a:pt x="824" y="170"/>
                      <a:pt x="818" y="172"/>
                      <a:pt x="812" y="174"/>
                    </a:cubicBezTo>
                    <a:cubicBezTo>
                      <a:pt x="755" y="209"/>
                      <a:pt x="801" y="380"/>
                      <a:pt x="854" y="548"/>
                    </a:cubicBezTo>
                    <a:cubicBezTo>
                      <a:pt x="912" y="712"/>
                      <a:pt x="976" y="872"/>
                      <a:pt x="976" y="872"/>
                    </a:cubicBezTo>
                    <a:cubicBezTo>
                      <a:pt x="976" y="872"/>
                      <a:pt x="858" y="739"/>
                      <a:pt x="721" y="625"/>
                    </a:cubicBezTo>
                    <a:cubicBezTo>
                      <a:pt x="609" y="522"/>
                      <a:pt x="483" y="435"/>
                      <a:pt x="414" y="435"/>
                    </a:cubicBezTo>
                    <a:cubicBezTo>
                      <a:pt x="401" y="435"/>
                      <a:pt x="390" y="439"/>
                      <a:pt x="382" y="445"/>
                    </a:cubicBezTo>
                    <a:cubicBezTo>
                      <a:pt x="332" y="491"/>
                      <a:pt x="439" y="625"/>
                      <a:pt x="557" y="750"/>
                    </a:cubicBezTo>
                    <a:cubicBezTo>
                      <a:pt x="622" y="815"/>
                      <a:pt x="683" y="876"/>
                      <a:pt x="736" y="918"/>
                    </a:cubicBezTo>
                    <a:cubicBezTo>
                      <a:pt x="782" y="968"/>
                      <a:pt x="816" y="994"/>
                      <a:pt x="816" y="994"/>
                    </a:cubicBezTo>
                    <a:lnTo>
                      <a:pt x="698" y="949"/>
                    </a:lnTo>
                    <a:cubicBezTo>
                      <a:pt x="626" y="922"/>
                      <a:pt x="530" y="892"/>
                      <a:pt x="431" y="861"/>
                    </a:cubicBezTo>
                    <a:cubicBezTo>
                      <a:pt x="305" y="823"/>
                      <a:pt x="175" y="793"/>
                      <a:pt x="96" y="793"/>
                    </a:cubicBezTo>
                    <a:cubicBezTo>
                      <a:pt x="56" y="793"/>
                      <a:pt x="29" y="801"/>
                      <a:pt x="23" y="819"/>
                    </a:cubicBezTo>
                    <a:cubicBezTo>
                      <a:pt x="0" y="895"/>
                      <a:pt x="378" y="1086"/>
                      <a:pt x="549" y="1128"/>
                    </a:cubicBezTo>
                    <a:cubicBezTo>
                      <a:pt x="565" y="1132"/>
                      <a:pt x="576" y="1132"/>
                      <a:pt x="587" y="1139"/>
                    </a:cubicBezTo>
                    <a:cubicBezTo>
                      <a:pt x="610" y="1143"/>
                      <a:pt x="629" y="1147"/>
                      <a:pt x="645" y="1151"/>
                    </a:cubicBezTo>
                    <a:cubicBezTo>
                      <a:pt x="660" y="1158"/>
                      <a:pt x="668" y="1158"/>
                      <a:pt x="668" y="1158"/>
                    </a:cubicBezTo>
                    <a:cubicBezTo>
                      <a:pt x="858" y="1204"/>
                      <a:pt x="1068" y="1406"/>
                      <a:pt x="1232" y="1597"/>
                    </a:cubicBezTo>
                    <a:cubicBezTo>
                      <a:pt x="1392" y="1788"/>
                      <a:pt x="1499" y="1971"/>
                      <a:pt x="1499" y="1971"/>
                    </a:cubicBezTo>
                    <a:lnTo>
                      <a:pt x="1510" y="1963"/>
                    </a:lnTo>
                    <a:lnTo>
                      <a:pt x="1655" y="1891"/>
                    </a:lnTo>
                    <a:lnTo>
                      <a:pt x="1678" y="1887"/>
                    </a:lnTo>
                    <a:cubicBezTo>
                      <a:pt x="1678" y="1887"/>
                      <a:pt x="1598" y="1692"/>
                      <a:pt x="1522" y="1456"/>
                    </a:cubicBezTo>
                    <a:cubicBezTo>
                      <a:pt x="1446" y="1223"/>
                      <a:pt x="1373" y="941"/>
                      <a:pt x="1404" y="762"/>
                    </a:cubicBezTo>
                    <a:lnTo>
                      <a:pt x="1404" y="758"/>
                    </a:lnTo>
                    <a:cubicBezTo>
                      <a:pt x="1407" y="747"/>
                      <a:pt x="1407" y="724"/>
                      <a:pt x="1407" y="686"/>
                    </a:cubicBezTo>
                    <a:cubicBezTo>
                      <a:pt x="1407" y="491"/>
                      <a:pt x="1369" y="0"/>
                      <a:pt x="12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9" name="Google Shape;1639;p50"/>
            <p:cNvGrpSpPr/>
            <p:nvPr/>
          </p:nvGrpSpPr>
          <p:grpSpPr>
            <a:xfrm rot="10800000">
              <a:off x="2894754" y="539512"/>
              <a:ext cx="527477" cy="1478443"/>
              <a:chOff x="726406" y="2915773"/>
              <a:chExt cx="602074" cy="1687528"/>
            </a:xfrm>
          </p:grpSpPr>
          <p:sp>
            <p:nvSpPr>
              <p:cNvPr id="1640" name="Google Shape;1640;p50"/>
              <p:cNvSpPr/>
              <p:nvPr/>
            </p:nvSpPr>
            <p:spPr>
              <a:xfrm flipH="1">
                <a:off x="854626" y="2931614"/>
                <a:ext cx="21121" cy="1675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46" extrusionOk="0">
                    <a:moveTo>
                      <a:pt x="183" y="1"/>
                    </a:moveTo>
                    <a:lnTo>
                      <a:pt x="183" y="1"/>
                    </a:lnTo>
                    <a:cubicBezTo>
                      <a:pt x="130" y="39"/>
                      <a:pt x="80" y="77"/>
                      <a:pt x="38" y="115"/>
                    </a:cubicBezTo>
                    <a:cubicBezTo>
                      <a:pt x="23" y="123"/>
                      <a:pt x="11" y="134"/>
                      <a:pt x="0" y="146"/>
                    </a:cubicBezTo>
                    <a:lnTo>
                      <a:pt x="172" y="146"/>
                    </a:lnTo>
                    <a:cubicBezTo>
                      <a:pt x="172" y="146"/>
                      <a:pt x="175" y="89"/>
                      <a:pt x="1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 flipH="1">
                <a:off x="726406" y="3282757"/>
                <a:ext cx="247946" cy="132054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504" extrusionOk="0">
                    <a:moveTo>
                      <a:pt x="146" y="1"/>
                    </a:moveTo>
                    <a:lnTo>
                      <a:pt x="1" y="73"/>
                    </a:lnTo>
                    <a:cubicBezTo>
                      <a:pt x="1" y="100"/>
                      <a:pt x="20" y="150"/>
                      <a:pt x="50" y="207"/>
                    </a:cubicBezTo>
                    <a:cubicBezTo>
                      <a:pt x="356" y="832"/>
                      <a:pt x="615" y="1473"/>
                      <a:pt x="836" y="2133"/>
                    </a:cubicBezTo>
                    <a:cubicBezTo>
                      <a:pt x="909" y="2343"/>
                      <a:pt x="973" y="2552"/>
                      <a:pt x="1034" y="2762"/>
                    </a:cubicBezTo>
                    <a:cubicBezTo>
                      <a:pt x="1336" y="3780"/>
                      <a:pt x="1546" y="4829"/>
                      <a:pt x="1679" y="5886"/>
                    </a:cubicBezTo>
                    <a:cubicBezTo>
                      <a:pt x="1923" y="7854"/>
                      <a:pt x="1965" y="9356"/>
                      <a:pt x="1774" y="11328"/>
                    </a:cubicBezTo>
                    <a:cubicBezTo>
                      <a:pt x="1767" y="11416"/>
                      <a:pt x="1774" y="11485"/>
                      <a:pt x="1793" y="11488"/>
                    </a:cubicBezTo>
                    <a:lnTo>
                      <a:pt x="1923" y="11504"/>
                    </a:lnTo>
                    <a:cubicBezTo>
                      <a:pt x="1942" y="11504"/>
                      <a:pt x="1965" y="11439"/>
                      <a:pt x="1969" y="11351"/>
                    </a:cubicBezTo>
                    <a:cubicBezTo>
                      <a:pt x="2160" y="9368"/>
                      <a:pt x="2118" y="7850"/>
                      <a:pt x="1874" y="5867"/>
                    </a:cubicBezTo>
                    <a:cubicBezTo>
                      <a:pt x="1717" y="4589"/>
                      <a:pt x="1446" y="3323"/>
                      <a:pt x="1034" y="2102"/>
                    </a:cubicBezTo>
                    <a:cubicBezTo>
                      <a:pt x="973" y="1912"/>
                      <a:pt x="909" y="1728"/>
                      <a:pt x="836" y="1542"/>
                    </a:cubicBezTo>
                    <a:cubicBezTo>
                      <a:pt x="653" y="1061"/>
                      <a:pt x="455" y="584"/>
                      <a:pt x="226" y="119"/>
                    </a:cubicBezTo>
                    <a:cubicBezTo>
                      <a:pt x="195" y="62"/>
                      <a:pt x="169" y="20"/>
                      <a:pt x="14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 flipH="1">
                <a:off x="836260" y="2915773"/>
                <a:ext cx="492220" cy="34264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2985" extrusionOk="0">
                    <a:moveTo>
                      <a:pt x="3995" y="0"/>
                    </a:moveTo>
                    <a:cubicBezTo>
                      <a:pt x="3965" y="0"/>
                      <a:pt x="3933" y="2"/>
                      <a:pt x="3898" y="5"/>
                    </a:cubicBezTo>
                    <a:cubicBezTo>
                      <a:pt x="3803" y="9"/>
                      <a:pt x="3696" y="17"/>
                      <a:pt x="3574" y="44"/>
                    </a:cubicBezTo>
                    <a:cubicBezTo>
                      <a:pt x="3181" y="112"/>
                      <a:pt x="2666" y="299"/>
                      <a:pt x="2071" y="711"/>
                    </a:cubicBezTo>
                    <a:lnTo>
                      <a:pt x="1869" y="852"/>
                    </a:lnTo>
                    <a:cubicBezTo>
                      <a:pt x="1850" y="867"/>
                      <a:pt x="1839" y="883"/>
                      <a:pt x="1820" y="890"/>
                    </a:cubicBezTo>
                    <a:lnTo>
                      <a:pt x="1667" y="1009"/>
                    </a:lnTo>
                    <a:cubicBezTo>
                      <a:pt x="965" y="1554"/>
                      <a:pt x="553" y="2057"/>
                      <a:pt x="317" y="2412"/>
                    </a:cubicBezTo>
                    <a:cubicBezTo>
                      <a:pt x="199" y="2588"/>
                      <a:pt x="115" y="2732"/>
                      <a:pt x="69" y="2832"/>
                    </a:cubicBezTo>
                    <a:cubicBezTo>
                      <a:pt x="19" y="2931"/>
                      <a:pt x="0" y="2984"/>
                      <a:pt x="0" y="2984"/>
                    </a:cubicBezTo>
                    <a:cubicBezTo>
                      <a:pt x="111" y="2908"/>
                      <a:pt x="210" y="2839"/>
                      <a:pt x="313" y="2782"/>
                    </a:cubicBezTo>
                    <a:cubicBezTo>
                      <a:pt x="534" y="2435"/>
                      <a:pt x="965" y="1855"/>
                      <a:pt x="1820" y="1218"/>
                    </a:cubicBezTo>
                    <a:lnTo>
                      <a:pt x="1976" y="1104"/>
                    </a:lnTo>
                    <a:cubicBezTo>
                      <a:pt x="2830" y="467"/>
                      <a:pt x="3547" y="280"/>
                      <a:pt x="3994" y="257"/>
                    </a:cubicBezTo>
                    <a:lnTo>
                      <a:pt x="4135" y="143"/>
                    </a:lnTo>
                    <a:cubicBezTo>
                      <a:pt x="4184" y="105"/>
                      <a:pt x="4234" y="70"/>
                      <a:pt x="4287" y="32"/>
                    </a:cubicBezTo>
                    <a:cubicBezTo>
                      <a:pt x="4287" y="32"/>
                      <a:pt x="4241" y="25"/>
                      <a:pt x="4150" y="13"/>
                    </a:cubicBezTo>
                    <a:cubicBezTo>
                      <a:pt x="4135" y="13"/>
                      <a:pt x="4116" y="9"/>
                      <a:pt x="4100" y="9"/>
                    </a:cubicBezTo>
                    <a:cubicBezTo>
                      <a:pt x="4067" y="3"/>
                      <a:pt x="4032" y="0"/>
                      <a:pt x="399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 flipH="1">
                <a:off x="1080189" y="3195172"/>
                <a:ext cx="4477" cy="1492"/>
              </a:xfrm>
              <a:custGeom>
                <a:avLst/>
                <a:gdLst/>
                <a:ahLst/>
                <a:cxnLst/>
                <a:rect l="l" t="t" r="r" b="b"/>
                <a:pathLst>
                  <a:path w="39" h="13" extrusionOk="0">
                    <a:moveTo>
                      <a:pt x="1" y="1"/>
                    </a:moveTo>
                    <a:cubicBezTo>
                      <a:pt x="12" y="5"/>
                      <a:pt x="27" y="12"/>
                      <a:pt x="39" y="12"/>
                    </a:cubicBezTo>
                    <a:cubicBezTo>
                      <a:pt x="24" y="5"/>
                      <a:pt x="12" y="5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 flipH="1">
                <a:off x="870008" y="2943897"/>
                <a:ext cx="422542" cy="29041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2530" extrusionOk="0">
                    <a:moveTo>
                      <a:pt x="1761" y="2170"/>
                    </a:moveTo>
                    <a:cubicBezTo>
                      <a:pt x="1782" y="2177"/>
                      <a:pt x="1802" y="2182"/>
                      <a:pt x="1819" y="2186"/>
                    </a:cubicBezTo>
                    <a:lnTo>
                      <a:pt x="1762" y="2171"/>
                    </a:lnTo>
                    <a:cubicBezTo>
                      <a:pt x="1762" y="2171"/>
                      <a:pt x="1761" y="2171"/>
                      <a:pt x="1761" y="2170"/>
                    </a:cubicBezTo>
                    <a:close/>
                    <a:moveTo>
                      <a:pt x="3681" y="1"/>
                    </a:moveTo>
                    <a:lnTo>
                      <a:pt x="3681" y="1"/>
                    </a:lnTo>
                    <a:cubicBezTo>
                      <a:pt x="3234" y="27"/>
                      <a:pt x="2517" y="218"/>
                      <a:pt x="1663" y="851"/>
                    </a:cubicBezTo>
                    <a:lnTo>
                      <a:pt x="1507" y="966"/>
                    </a:lnTo>
                    <a:cubicBezTo>
                      <a:pt x="652" y="1603"/>
                      <a:pt x="225" y="2182"/>
                      <a:pt x="0" y="2529"/>
                    </a:cubicBezTo>
                    <a:cubicBezTo>
                      <a:pt x="495" y="2220"/>
                      <a:pt x="969" y="2125"/>
                      <a:pt x="1343" y="2125"/>
                    </a:cubicBezTo>
                    <a:cubicBezTo>
                      <a:pt x="1421" y="2125"/>
                      <a:pt x="1495" y="2129"/>
                      <a:pt x="1564" y="2137"/>
                    </a:cubicBezTo>
                    <a:cubicBezTo>
                      <a:pt x="1632" y="2148"/>
                      <a:pt x="1700" y="2156"/>
                      <a:pt x="1761" y="2170"/>
                    </a:cubicBezTo>
                    <a:lnTo>
                      <a:pt x="1761" y="2170"/>
                    </a:lnTo>
                    <a:cubicBezTo>
                      <a:pt x="1569" y="2111"/>
                      <a:pt x="1265" y="1950"/>
                      <a:pt x="1285" y="1881"/>
                    </a:cubicBezTo>
                    <a:cubicBezTo>
                      <a:pt x="1291" y="1863"/>
                      <a:pt x="1317" y="1855"/>
                      <a:pt x="1358" y="1855"/>
                    </a:cubicBezTo>
                    <a:cubicBezTo>
                      <a:pt x="1435" y="1855"/>
                      <a:pt x="1562" y="1883"/>
                      <a:pt x="1690" y="1923"/>
                    </a:cubicBezTo>
                    <a:cubicBezTo>
                      <a:pt x="1785" y="1954"/>
                      <a:pt x="1888" y="1984"/>
                      <a:pt x="1957" y="2011"/>
                    </a:cubicBezTo>
                    <a:lnTo>
                      <a:pt x="2079" y="2056"/>
                    </a:lnTo>
                    <a:cubicBezTo>
                      <a:pt x="2079" y="2056"/>
                      <a:pt x="2044" y="2030"/>
                      <a:pt x="1995" y="1980"/>
                    </a:cubicBezTo>
                    <a:cubicBezTo>
                      <a:pt x="1949" y="1938"/>
                      <a:pt x="1880" y="1877"/>
                      <a:pt x="1819" y="1812"/>
                    </a:cubicBezTo>
                    <a:cubicBezTo>
                      <a:pt x="1701" y="1687"/>
                      <a:pt x="1587" y="1557"/>
                      <a:pt x="1644" y="1507"/>
                    </a:cubicBezTo>
                    <a:cubicBezTo>
                      <a:pt x="1652" y="1501"/>
                      <a:pt x="1663" y="1497"/>
                      <a:pt x="1677" y="1497"/>
                    </a:cubicBezTo>
                    <a:cubicBezTo>
                      <a:pt x="1745" y="1497"/>
                      <a:pt x="1871" y="1584"/>
                      <a:pt x="1983" y="1687"/>
                    </a:cubicBezTo>
                    <a:cubicBezTo>
                      <a:pt x="2117" y="1805"/>
                      <a:pt x="2239" y="1934"/>
                      <a:pt x="2239" y="1934"/>
                    </a:cubicBezTo>
                    <a:cubicBezTo>
                      <a:pt x="2239" y="1934"/>
                      <a:pt x="2174" y="1774"/>
                      <a:pt x="2117" y="1606"/>
                    </a:cubicBezTo>
                    <a:cubicBezTo>
                      <a:pt x="2063" y="1442"/>
                      <a:pt x="2010" y="1271"/>
                      <a:pt x="2071" y="1236"/>
                    </a:cubicBezTo>
                    <a:cubicBezTo>
                      <a:pt x="2077" y="1233"/>
                      <a:pt x="2084" y="1231"/>
                      <a:pt x="2091" y="1231"/>
                    </a:cubicBezTo>
                    <a:cubicBezTo>
                      <a:pt x="2216" y="1231"/>
                      <a:pt x="2426" y="1807"/>
                      <a:pt x="2433" y="1851"/>
                    </a:cubicBezTo>
                    <a:cubicBezTo>
                      <a:pt x="2445" y="1797"/>
                      <a:pt x="2365" y="1118"/>
                      <a:pt x="2502" y="1065"/>
                    </a:cubicBezTo>
                    <a:cubicBezTo>
                      <a:pt x="2506" y="1064"/>
                      <a:pt x="2511" y="1063"/>
                      <a:pt x="2515" y="1063"/>
                    </a:cubicBezTo>
                    <a:cubicBezTo>
                      <a:pt x="2627" y="1063"/>
                      <a:pt x="2670" y="1553"/>
                      <a:pt x="2670" y="1748"/>
                    </a:cubicBezTo>
                    <a:cubicBezTo>
                      <a:pt x="2700" y="1225"/>
                      <a:pt x="2925" y="642"/>
                      <a:pt x="3631" y="39"/>
                    </a:cubicBezTo>
                    <a:lnTo>
                      <a:pt x="3635" y="35"/>
                    </a:lnTo>
                    <a:cubicBezTo>
                      <a:pt x="3650" y="27"/>
                      <a:pt x="3665" y="12"/>
                      <a:pt x="368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 flipH="1">
                <a:off x="956216" y="3065804"/>
                <a:ext cx="192732" cy="22625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971" extrusionOk="0">
                    <a:moveTo>
                      <a:pt x="1254" y="0"/>
                    </a:moveTo>
                    <a:cubicBezTo>
                      <a:pt x="1249" y="0"/>
                      <a:pt x="1244" y="1"/>
                      <a:pt x="1240" y="3"/>
                    </a:cubicBezTo>
                    <a:cubicBezTo>
                      <a:pt x="1102" y="56"/>
                      <a:pt x="1179" y="739"/>
                      <a:pt x="1175" y="789"/>
                    </a:cubicBezTo>
                    <a:cubicBezTo>
                      <a:pt x="1164" y="745"/>
                      <a:pt x="952" y="170"/>
                      <a:pt x="830" y="170"/>
                    </a:cubicBezTo>
                    <a:cubicBezTo>
                      <a:pt x="824" y="170"/>
                      <a:pt x="818" y="172"/>
                      <a:pt x="812" y="174"/>
                    </a:cubicBezTo>
                    <a:cubicBezTo>
                      <a:pt x="755" y="209"/>
                      <a:pt x="801" y="380"/>
                      <a:pt x="854" y="548"/>
                    </a:cubicBezTo>
                    <a:cubicBezTo>
                      <a:pt x="912" y="712"/>
                      <a:pt x="976" y="872"/>
                      <a:pt x="976" y="872"/>
                    </a:cubicBezTo>
                    <a:cubicBezTo>
                      <a:pt x="976" y="872"/>
                      <a:pt x="858" y="739"/>
                      <a:pt x="721" y="625"/>
                    </a:cubicBezTo>
                    <a:cubicBezTo>
                      <a:pt x="609" y="522"/>
                      <a:pt x="483" y="435"/>
                      <a:pt x="414" y="435"/>
                    </a:cubicBezTo>
                    <a:cubicBezTo>
                      <a:pt x="401" y="435"/>
                      <a:pt x="390" y="439"/>
                      <a:pt x="382" y="445"/>
                    </a:cubicBezTo>
                    <a:cubicBezTo>
                      <a:pt x="332" y="491"/>
                      <a:pt x="439" y="625"/>
                      <a:pt x="557" y="750"/>
                    </a:cubicBezTo>
                    <a:cubicBezTo>
                      <a:pt x="622" y="815"/>
                      <a:pt x="683" y="876"/>
                      <a:pt x="736" y="918"/>
                    </a:cubicBezTo>
                    <a:cubicBezTo>
                      <a:pt x="782" y="968"/>
                      <a:pt x="816" y="994"/>
                      <a:pt x="816" y="994"/>
                    </a:cubicBezTo>
                    <a:lnTo>
                      <a:pt x="698" y="949"/>
                    </a:lnTo>
                    <a:cubicBezTo>
                      <a:pt x="626" y="922"/>
                      <a:pt x="530" y="892"/>
                      <a:pt x="431" y="861"/>
                    </a:cubicBezTo>
                    <a:cubicBezTo>
                      <a:pt x="305" y="823"/>
                      <a:pt x="175" y="793"/>
                      <a:pt x="96" y="793"/>
                    </a:cubicBezTo>
                    <a:cubicBezTo>
                      <a:pt x="56" y="793"/>
                      <a:pt x="29" y="801"/>
                      <a:pt x="23" y="819"/>
                    </a:cubicBezTo>
                    <a:cubicBezTo>
                      <a:pt x="0" y="895"/>
                      <a:pt x="378" y="1086"/>
                      <a:pt x="549" y="1128"/>
                    </a:cubicBezTo>
                    <a:cubicBezTo>
                      <a:pt x="565" y="1132"/>
                      <a:pt x="576" y="1132"/>
                      <a:pt x="587" y="1139"/>
                    </a:cubicBezTo>
                    <a:cubicBezTo>
                      <a:pt x="610" y="1143"/>
                      <a:pt x="629" y="1147"/>
                      <a:pt x="645" y="1151"/>
                    </a:cubicBezTo>
                    <a:cubicBezTo>
                      <a:pt x="660" y="1158"/>
                      <a:pt x="668" y="1158"/>
                      <a:pt x="668" y="1158"/>
                    </a:cubicBezTo>
                    <a:cubicBezTo>
                      <a:pt x="858" y="1204"/>
                      <a:pt x="1068" y="1406"/>
                      <a:pt x="1232" y="1597"/>
                    </a:cubicBezTo>
                    <a:cubicBezTo>
                      <a:pt x="1392" y="1788"/>
                      <a:pt x="1499" y="1971"/>
                      <a:pt x="1499" y="1971"/>
                    </a:cubicBezTo>
                    <a:lnTo>
                      <a:pt x="1510" y="1963"/>
                    </a:lnTo>
                    <a:lnTo>
                      <a:pt x="1655" y="1891"/>
                    </a:lnTo>
                    <a:lnTo>
                      <a:pt x="1678" y="1887"/>
                    </a:lnTo>
                    <a:cubicBezTo>
                      <a:pt x="1678" y="1887"/>
                      <a:pt x="1598" y="1692"/>
                      <a:pt x="1522" y="1456"/>
                    </a:cubicBezTo>
                    <a:cubicBezTo>
                      <a:pt x="1446" y="1223"/>
                      <a:pt x="1373" y="941"/>
                      <a:pt x="1404" y="762"/>
                    </a:cubicBezTo>
                    <a:lnTo>
                      <a:pt x="1404" y="758"/>
                    </a:lnTo>
                    <a:cubicBezTo>
                      <a:pt x="1407" y="747"/>
                      <a:pt x="1407" y="724"/>
                      <a:pt x="1407" y="686"/>
                    </a:cubicBezTo>
                    <a:cubicBezTo>
                      <a:pt x="1407" y="491"/>
                      <a:pt x="1369" y="0"/>
                      <a:pt x="12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50"/>
            <p:cNvGrpSpPr/>
            <p:nvPr/>
          </p:nvGrpSpPr>
          <p:grpSpPr>
            <a:xfrm rot="10800000" flipH="1">
              <a:off x="713229" y="539512"/>
              <a:ext cx="527477" cy="1478443"/>
              <a:chOff x="726406" y="2915773"/>
              <a:chExt cx="602074" cy="1687528"/>
            </a:xfrm>
          </p:grpSpPr>
          <p:sp>
            <p:nvSpPr>
              <p:cNvPr id="1647" name="Google Shape;1647;p50"/>
              <p:cNvSpPr/>
              <p:nvPr/>
            </p:nvSpPr>
            <p:spPr>
              <a:xfrm flipH="1">
                <a:off x="854626" y="2931614"/>
                <a:ext cx="21121" cy="1675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46" extrusionOk="0">
                    <a:moveTo>
                      <a:pt x="183" y="1"/>
                    </a:moveTo>
                    <a:lnTo>
                      <a:pt x="183" y="1"/>
                    </a:lnTo>
                    <a:cubicBezTo>
                      <a:pt x="130" y="39"/>
                      <a:pt x="80" y="77"/>
                      <a:pt x="38" y="115"/>
                    </a:cubicBezTo>
                    <a:cubicBezTo>
                      <a:pt x="23" y="123"/>
                      <a:pt x="11" y="134"/>
                      <a:pt x="0" y="146"/>
                    </a:cubicBezTo>
                    <a:lnTo>
                      <a:pt x="172" y="146"/>
                    </a:lnTo>
                    <a:cubicBezTo>
                      <a:pt x="172" y="146"/>
                      <a:pt x="175" y="89"/>
                      <a:pt x="1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 flipH="1">
                <a:off x="726406" y="3282757"/>
                <a:ext cx="247946" cy="132054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504" extrusionOk="0">
                    <a:moveTo>
                      <a:pt x="146" y="1"/>
                    </a:moveTo>
                    <a:lnTo>
                      <a:pt x="1" y="73"/>
                    </a:lnTo>
                    <a:cubicBezTo>
                      <a:pt x="1" y="100"/>
                      <a:pt x="20" y="150"/>
                      <a:pt x="50" y="207"/>
                    </a:cubicBezTo>
                    <a:cubicBezTo>
                      <a:pt x="356" y="832"/>
                      <a:pt x="615" y="1473"/>
                      <a:pt x="836" y="2133"/>
                    </a:cubicBezTo>
                    <a:cubicBezTo>
                      <a:pt x="909" y="2343"/>
                      <a:pt x="973" y="2552"/>
                      <a:pt x="1034" y="2762"/>
                    </a:cubicBezTo>
                    <a:cubicBezTo>
                      <a:pt x="1336" y="3780"/>
                      <a:pt x="1546" y="4829"/>
                      <a:pt x="1679" y="5886"/>
                    </a:cubicBezTo>
                    <a:cubicBezTo>
                      <a:pt x="1923" y="7854"/>
                      <a:pt x="1965" y="9356"/>
                      <a:pt x="1774" y="11328"/>
                    </a:cubicBezTo>
                    <a:cubicBezTo>
                      <a:pt x="1767" y="11416"/>
                      <a:pt x="1774" y="11485"/>
                      <a:pt x="1793" y="11488"/>
                    </a:cubicBezTo>
                    <a:lnTo>
                      <a:pt x="1923" y="11504"/>
                    </a:lnTo>
                    <a:cubicBezTo>
                      <a:pt x="1942" y="11504"/>
                      <a:pt x="1965" y="11439"/>
                      <a:pt x="1969" y="11351"/>
                    </a:cubicBezTo>
                    <a:cubicBezTo>
                      <a:pt x="2160" y="9368"/>
                      <a:pt x="2118" y="7850"/>
                      <a:pt x="1874" y="5867"/>
                    </a:cubicBezTo>
                    <a:cubicBezTo>
                      <a:pt x="1717" y="4589"/>
                      <a:pt x="1446" y="3323"/>
                      <a:pt x="1034" y="2102"/>
                    </a:cubicBezTo>
                    <a:cubicBezTo>
                      <a:pt x="973" y="1912"/>
                      <a:pt x="909" y="1728"/>
                      <a:pt x="836" y="1542"/>
                    </a:cubicBezTo>
                    <a:cubicBezTo>
                      <a:pt x="653" y="1061"/>
                      <a:pt x="455" y="584"/>
                      <a:pt x="226" y="119"/>
                    </a:cubicBezTo>
                    <a:cubicBezTo>
                      <a:pt x="195" y="62"/>
                      <a:pt x="169" y="20"/>
                      <a:pt x="14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 flipH="1">
                <a:off x="836260" y="2915773"/>
                <a:ext cx="492220" cy="34264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2985" extrusionOk="0">
                    <a:moveTo>
                      <a:pt x="3995" y="0"/>
                    </a:moveTo>
                    <a:cubicBezTo>
                      <a:pt x="3965" y="0"/>
                      <a:pt x="3933" y="2"/>
                      <a:pt x="3898" y="5"/>
                    </a:cubicBezTo>
                    <a:cubicBezTo>
                      <a:pt x="3803" y="9"/>
                      <a:pt x="3696" y="17"/>
                      <a:pt x="3574" y="44"/>
                    </a:cubicBezTo>
                    <a:cubicBezTo>
                      <a:pt x="3181" y="112"/>
                      <a:pt x="2666" y="299"/>
                      <a:pt x="2071" y="711"/>
                    </a:cubicBezTo>
                    <a:lnTo>
                      <a:pt x="1869" y="852"/>
                    </a:lnTo>
                    <a:cubicBezTo>
                      <a:pt x="1850" y="867"/>
                      <a:pt x="1839" y="883"/>
                      <a:pt x="1820" y="890"/>
                    </a:cubicBezTo>
                    <a:lnTo>
                      <a:pt x="1667" y="1009"/>
                    </a:lnTo>
                    <a:cubicBezTo>
                      <a:pt x="965" y="1554"/>
                      <a:pt x="553" y="2057"/>
                      <a:pt x="317" y="2412"/>
                    </a:cubicBezTo>
                    <a:cubicBezTo>
                      <a:pt x="199" y="2588"/>
                      <a:pt x="115" y="2732"/>
                      <a:pt x="69" y="2832"/>
                    </a:cubicBezTo>
                    <a:cubicBezTo>
                      <a:pt x="19" y="2931"/>
                      <a:pt x="0" y="2984"/>
                      <a:pt x="0" y="2984"/>
                    </a:cubicBezTo>
                    <a:cubicBezTo>
                      <a:pt x="111" y="2908"/>
                      <a:pt x="210" y="2839"/>
                      <a:pt x="313" y="2782"/>
                    </a:cubicBezTo>
                    <a:cubicBezTo>
                      <a:pt x="534" y="2435"/>
                      <a:pt x="965" y="1855"/>
                      <a:pt x="1820" y="1218"/>
                    </a:cubicBezTo>
                    <a:lnTo>
                      <a:pt x="1976" y="1104"/>
                    </a:lnTo>
                    <a:cubicBezTo>
                      <a:pt x="2830" y="467"/>
                      <a:pt x="3547" y="280"/>
                      <a:pt x="3994" y="257"/>
                    </a:cubicBezTo>
                    <a:lnTo>
                      <a:pt x="4135" y="143"/>
                    </a:lnTo>
                    <a:cubicBezTo>
                      <a:pt x="4184" y="105"/>
                      <a:pt x="4234" y="70"/>
                      <a:pt x="4287" y="32"/>
                    </a:cubicBezTo>
                    <a:cubicBezTo>
                      <a:pt x="4287" y="32"/>
                      <a:pt x="4241" y="25"/>
                      <a:pt x="4150" y="13"/>
                    </a:cubicBezTo>
                    <a:cubicBezTo>
                      <a:pt x="4135" y="13"/>
                      <a:pt x="4116" y="9"/>
                      <a:pt x="4100" y="9"/>
                    </a:cubicBezTo>
                    <a:cubicBezTo>
                      <a:pt x="4067" y="3"/>
                      <a:pt x="4032" y="0"/>
                      <a:pt x="399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 flipH="1">
                <a:off x="1080189" y="3195172"/>
                <a:ext cx="4477" cy="1492"/>
              </a:xfrm>
              <a:custGeom>
                <a:avLst/>
                <a:gdLst/>
                <a:ahLst/>
                <a:cxnLst/>
                <a:rect l="l" t="t" r="r" b="b"/>
                <a:pathLst>
                  <a:path w="39" h="13" extrusionOk="0">
                    <a:moveTo>
                      <a:pt x="1" y="1"/>
                    </a:moveTo>
                    <a:cubicBezTo>
                      <a:pt x="12" y="5"/>
                      <a:pt x="27" y="12"/>
                      <a:pt x="39" y="12"/>
                    </a:cubicBezTo>
                    <a:cubicBezTo>
                      <a:pt x="24" y="5"/>
                      <a:pt x="12" y="5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 flipH="1">
                <a:off x="870008" y="2943897"/>
                <a:ext cx="422542" cy="29041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2530" extrusionOk="0">
                    <a:moveTo>
                      <a:pt x="1761" y="2170"/>
                    </a:moveTo>
                    <a:cubicBezTo>
                      <a:pt x="1782" y="2177"/>
                      <a:pt x="1802" y="2182"/>
                      <a:pt x="1819" y="2186"/>
                    </a:cubicBezTo>
                    <a:lnTo>
                      <a:pt x="1762" y="2171"/>
                    </a:lnTo>
                    <a:cubicBezTo>
                      <a:pt x="1762" y="2171"/>
                      <a:pt x="1761" y="2171"/>
                      <a:pt x="1761" y="2170"/>
                    </a:cubicBezTo>
                    <a:close/>
                    <a:moveTo>
                      <a:pt x="3681" y="1"/>
                    </a:moveTo>
                    <a:lnTo>
                      <a:pt x="3681" y="1"/>
                    </a:lnTo>
                    <a:cubicBezTo>
                      <a:pt x="3234" y="27"/>
                      <a:pt x="2517" y="218"/>
                      <a:pt x="1663" y="851"/>
                    </a:cubicBezTo>
                    <a:lnTo>
                      <a:pt x="1507" y="966"/>
                    </a:lnTo>
                    <a:cubicBezTo>
                      <a:pt x="652" y="1603"/>
                      <a:pt x="225" y="2182"/>
                      <a:pt x="0" y="2529"/>
                    </a:cubicBezTo>
                    <a:cubicBezTo>
                      <a:pt x="495" y="2220"/>
                      <a:pt x="969" y="2125"/>
                      <a:pt x="1343" y="2125"/>
                    </a:cubicBezTo>
                    <a:cubicBezTo>
                      <a:pt x="1421" y="2125"/>
                      <a:pt x="1495" y="2129"/>
                      <a:pt x="1564" y="2137"/>
                    </a:cubicBezTo>
                    <a:cubicBezTo>
                      <a:pt x="1632" y="2148"/>
                      <a:pt x="1700" y="2156"/>
                      <a:pt x="1761" y="2170"/>
                    </a:cubicBezTo>
                    <a:lnTo>
                      <a:pt x="1761" y="2170"/>
                    </a:lnTo>
                    <a:cubicBezTo>
                      <a:pt x="1569" y="2111"/>
                      <a:pt x="1265" y="1950"/>
                      <a:pt x="1285" y="1881"/>
                    </a:cubicBezTo>
                    <a:cubicBezTo>
                      <a:pt x="1291" y="1863"/>
                      <a:pt x="1317" y="1855"/>
                      <a:pt x="1358" y="1855"/>
                    </a:cubicBezTo>
                    <a:cubicBezTo>
                      <a:pt x="1435" y="1855"/>
                      <a:pt x="1562" y="1883"/>
                      <a:pt x="1690" y="1923"/>
                    </a:cubicBezTo>
                    <a:cubicBezTo>
                      <a:pt x="1785" y="1954"/>
                      <a:pt x="1888" y="1984"/>
                      <a:pt x="1957" y="2011"/>
                    </a:cubicBezTo>
                    <a:lnTo>
                      <a:pt x="2079" y="2056"/>
                    </a:lnTo>
                    <a:cubicBezTo>
                      <a:pt x="2079" y="2056"/>
                      <a:pt x="2044" y="2030"/>
                      <a:pt x="1995" y="1980"/>
                    </a:cubicBezTo>
                    <a:cubicBezTo>
                      <a:pt x="1949" y="1938"/>
                      <a:pt x="1880" y="1877"/>
                      <a:pt x="1819" y="1812"/>
                    </a:cubicBezTo>
                    <a:cubicBezTo>
                      <a:pt x="1701" y="1687"/>
                      <a:pt x="1587" y="1557"/>
                      <a:pt x="1644" y="1507"/>
                    </a:cubicBezTo>
                    <a:cubicBezTo>
                      <a:pt x="1652" y="1501"/>
                      <a:pt x="1663" y="1497"/>
                      <a:pt x="1677" y="1497"/>
                    </a:cubicBezTo>
                    <a:cubicBezTo>
                      <a:pt x="1745" y="1497"/>
                      <a:pt x="1871" y="1584"/>
                      <a:pt x="1983" y="1687"/>
                    </a:cubicBezTo>
                    <a:cubicBezTo>
                      <a:pt x="2117" y="1805"/>
                      <a:pt x="2239" y="1934"/>
                      <a:pt x="2239" y="1934"/>
                    </a:cubicBezTo>
                    <a:cubicBezTo>
                      <a:pt x="2239" y="1934"/>
                      <a:pt x="2174" y="1774"/>
                      <a:pt x="2117" y="1606"/>
                    </a:cubicBezTo>
                    <a:cubicBezTo>
                      <a:pt x="2063" y="1442"/>
                      <a:pt x="2010" y="1271"/>
                      <a:pt x="2071" y="1236"/>
                    </a:cubicBezTo>
                    <a:cubicBezTo>
                      <a:pt x="2077" y="1233"/>
                      <a:pt x="2084" y="1231"/>
                      <a:pt x="2091" y="1231"/>
                    </a:cubicBezTo>
                    <a:cubicBezTo>
                      <a:pt x="2216" y="1231"/>
                      <a:pt x="2426" y="1807"/>
                      <a:pt x="2433" y="1851"/>
                    </a:cubicBezTo>
                    <a:cubicBezTo>
                      <a:pt x="2445" y="1797"/>
                      <a:pt x="2365" y="1118"/>
                      <a:pt x="2502" y="1065"/>
                    </a:cubicBezTo>
                    <a:cubicBezTo>
                      <a:pt x="2506" y="1064"/>
                      <a:pt x="2511" y="1063"/>
                      <a:pt x="2515" y="1063"/>
                    </a:cubicBezTo>
                    <a:cubicBezTo>
                      <a:pt x="2627" y="1063"/>
                      <a:pt x="2670" y="1553"/>
                      <a:pt x="2670" y="1748"/>
                    </a:cubicBezTo>
                    <a:cubicBezTo>
                      <a:pt x="2700" y="1225"/>
                      <a:pt x="2925" y="642"/>
                      <a:pt x="3631" y="39"/>
                    </a:cubicBezTo>
                    <a:lnTo>
                      <a:pt x="3635" y="35"/>
                    </a:lnTo>
                    <a:cubicBezTo>
                      <a:pt x="3650" y="27"/>
                      <a:pt x="3665" y="12"/>
                      <a:pt x="368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 flipH="1">
                <a:off x="956216" y="3065804"/>
                <a:ext cx="192732" cy="22625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971" extrusionOk="0">
                    <a:moveTo>
                      <a:pt x="1254" y="0"/>
                    </a:moveTo>
                    <a:cubicBezTo>
                      <a:pt x="1249" y="0"/>
                      <a:pt x="1244" y="1"/>
                      <a:pt x="1240" y="3"/>
                    </a:cubicBezTo>
                    <a:cubicBezTo>
                      <a:pt x="1102" y="56"/>
                      <a:pt x="1179" y="739"/>
                      <a:pt x="1175" y="789"/>
                    </a:cubicBezTo>
                    <a:cubicBezTo>
                      <a:pt x="1164" y="745"/>
                      <a:pt x="952" y="170"/>
                      <a:pt x="830" y="170"/>
                    </a:cubicBezTo>
                    <a:cubicBezTo>
                      <a:pt x="824" y="170"/>
                      <a:pt x="818" y="172"/>
                      <a:pt x="812" y="174"/>
                    </a:cubicBezTo>
                    <a:cubicBezTo>
                      <a:pt x="755" y="209"/>
                      <a:pt x="801" y="380"/>
                      <a:pt x="854" y="548"/>
                    </a:cubicBezTo>
                    <a:cubicBezTo>
                      <a:pt x="912" y="712"/>
                      <a:pt x="976" y="872"/>
                      <a:pt x="976" y="872"/>
                    </a:cubicBezTo>
                    <a:cubicBezTo>
                      <a:pt x="976" y="872"/>
                      <a:pt x="858" y="739"/>
                      <a:pt x="721" y="625"/>
                    </a:cubicBezTo>
                    <a:cubicBezTo>
                      <a:pt x="609" y="522"/>
                      <a:pt x="483" y="435"/>
                      <a:pt x="414" y="435"/>
                    </a:cubicBezTo>
                    <a:cubicBezTo>
                      <a:pt x="401" y="435"/>
                      <a:pt x="390" y="439"/>
                      <a:pt x="382" y="445"/>
                    </a:cubicBezTo>
                    <a:cubicBezTo>
                      <a:pt x="332" y="491"/>
                      <a:pt x="439" y="625"/>
                      <a:pt x="557" y="750"/>
                    </a:cubicBezTo>
                    <a:cubicBezTo>
                      <a:pt x="622" y="815"/>
                      <a:pt x="683" y="876"/>
                      <a:pt x="736" y="918"/>
                    </a:cubicBezTo>
                    <a:cubicBezTo>
                      <a:pt x="782" y="968"/>
                      <a:pt x="816" y="994"/>
                      <a:pt x="816" y="994"/>
                    </a:cubicBezTo>
                    <a:lnTo>
                      <a:pt x="698" y="949"/>
                    </a:lnTo>
                    <a:cubicBezTo>
                      <a:pt x="626" y="922"/>
                      <a:pt x="530" y="892"/>
                      <a:pt x="431" y="861"/>
                    </a:cubicBezTo>
                    <a:cubicBezTo>
                      <a:pt x="305" y="823"/>
                      <a:pt x="175" y="793"/>
                      <a:pt x="96" y="793"/>
                    </a:cubicBezTo>
                    <a:cubicBezTo>
                      <a:pt x="56" y="793"/>
                      <a:pt x="29" y="801"/>
                      <a:pt x="23" y="819"/>
                    </a:cubicBezTo>
                    <a:cubicBezTo>
                      <a:pt x="0" y="895"/>
                      <a:pt x="378" y="1086"/>
                      <a:pt x="549" y="1128"/>
                    </a:cubicBezTo>
                    <a:cubicBezTo>
                      <a:pt x="565" y="1132"/>
                      <a:pt x="576" y="1132"/>
                      <a:pt x="587" y="1139"/>
                    </a:cubicBezTo>
                    <a:cubicBezTo>
                      <a:pt x="610" y="1143"/>
                      <a:pt x="629" y="1147"/>
                      <a:pt x="645" y="1151"/>
                    </a:cubicBezTo>
                    <a:cubicBezTo>
                      <a:pt x="660" y="1158"/>
                      <a:pt x="668" y="1158"/>
                      <a:pt x="668" y="1158"/>
                    </a:cubicBezTo>
                    <a:cubicBezTo>
                      <a:pt x="858" y="1204"/>
                      <a:pt x="1068" y="1406"/>
                      <a:pt x="1232" y="1597"/>
                    </a:cubicBezTo>
                    <a:cubicBezTo>
                      <a:pt x="1392" y="1788"/>
                      <a:pt x="1499" y="1971"/>
                      <a:pt x="1499" y="1971"/>
                    </a:cubicBezTo>
                    <a:lnTo>
                      <a:pt x="1510" y="1963"/>
                    </a:lnTo>
                    <a:lnTo>
                      <a:pt x="1655" y="1891"/>
                    </a:lnTo>
                    <a:lnTo>
                      <a:pt x="1678" y="1887"/>
                    </a:lnTo>
                    <a:cubicBezTo>
                      <a:pt x="1678" y="1887"/>
                      <a:pt x="1598" y="1692"/>
                      <a:pt x="1522" y="1456"/>
                    </a:cubicBezTo>
                    <a:cubicBezTo>
                      <a:pt x="1446" y="1223"/>
                      <a:pt x="1373" y="941"/>
                      <a:pt x="1404" y="762"/>
                    </a:cubicBezTo>
                    <a:lnTo>
                      <a:pt x="1404" y="758"/>
                    </a:lnTo>
                    <a:cubicBezTo>
                      <a:pt x="1407" y="747"/>
                      <a:pt x="1407" y="724"/>
                      <a:pt x="1407" y="686"/>
                    </a:cubicBezTo>
                    <a:cubicBezTo>
                      <a:pt x="1407" y="491"/>
                      <a:pt x="1369" y="0"/>
                      <a:pt x="12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3" name="Google Shape;1653;p50"/>
          <p:cNvGrpSpPr/>
          <p:nvPr/>
        </p:nvGrpSpPr>
        <p:grpSpPr>
          <a:xfrm flipH="1">
            <a:off x="806653" y="585001"/>
            <a:ext cx="2025330" cy="3884402"/>
            <a:chOff x="5920085" y="668594"/>
            <a:chExt cx="2025330" cy="3884402"/>
          </a:xfrm>
        </p:grpSpPr>
        <p:grpSp>
          <p:nvGrpSpPr>
            <p:cNvPr id="1654" name="Google Shape;1654;p50"/>
            <p:cNvGrpSpPr/>
            <p:nvPr/>
          </p:nvGrpSpPr>
          <p:grpSpPr>
            <a:xfrm>
              <a:off x="5920085" y="668594"/>
              <a:ext cx="2025330" cy="3884402"/>
              <a:chOff x="6082029" y="850408"/>
              <a:chExt cx="1795027" cy="3442704"/>
            </a:xfrm>
          </p:grpSpPr>
          <p:sp>
            <p:nvSpPr>
              <p:cNvPr id="1655" name="Google Shape;1655;p50"/>
              <p:cNvSpPr/>
              <p:nvPr/>
            </p:nvSpPr>
            <p:spPr>
              <a:xfrm>
                <a:off x="7407555" y="1939026"/>
                <a:ext cx="150605" cy="80325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355" fill="none" extrusionOk="0">
                    <a:moveTo>
                      <a:pt x="2094" y="10893"/>
                    </a:moveTo>
                    <a:cubicBezTo>
                      <a:pt x="2110" y="10855"/>
                      <a:pt x="2117" y="10829"/>
                      <a:pt x="2129" y="10802"/>
                    </a:cubicBezTo>
                    <a:cubicBezTo>
                      <a:pt x="2072" y="9963"/>
                      <a:pt x="1843" y="7652"/>
                      <a:pt x="1679" y="6965"/>
                    </a:cubicBezTo>
                    <a:cubicBezTo>
                      <a:pt x="1503" y="6198"/>
                      <a:pt x="1656" y="4291"/>
                      <a:pt x="1721" y="3792"/>
                    </a:cubicBezTo>
                    <a:cubicBezTo>
                      <a:pt x="1728" y="3723"/>
                      <a:pt x="1732" y="3662"/>
                      <a:pt x="1728" y="3601"/>
                    </a:cubicBezTo>
                    <a:cubicBezTo>
                      <a:pt x="1698" y="3300"/>
                      <a:pt x="1446" y="2331"/>
                      <a:pt x="1408" y="1427"/>
                    </a:cubicBezTo>
                    <a:lnTo>
                      <a:pt x="1408" y="1397"/>
                    </a:lnTo>
                    <a:cubicBezTo>
                      <a:pt x="1358" y="1320"/>
                      <a:pt x="1320" y="1256"/>
                      <a:pt x="1294" y="1191"/>
                    </a:cubicBezTo>
                    <a:cubicBezTo>
                      <a:pt x="1221" y="1069"/>
                      <a:pt x="1187" y="1000"/>
                      <a:pt x="1187" y="1000"/>
                    </a:cubicBezTo>
                    <a:lnTo>
                      <a:pt x="1175" y="882"/>
                    </a:lnTo>
                    <a:lnTo>
                      <a:pt x="1065" y="1"/>
                    </a:lnTo>
                    <a:lnTo>
                      <a:pt x="500" y="1801"/>
                    </a:lnTo>
                    <a:lnTo>
                      <a:pt x="500" y="1809"/>
                    </a:lnTo>
                    <a:lnTo>
                      <a:pt x="451" y="1973"/>
                    </a:lnTo>
                    <a:lnTo>
                      <a:pt x="451" y="1980"/>
                    </a:lnTo>
                    <a:lnTo>
                      <a:pt x="363" y="2259"/>
                    </a:lnTo>
                    <a:cubicBezTo>
                      <a:pt x="207" y="2957"/>
                      <a:pt x="81" y="3601"/>
                      <a:pt x="16" y="4013"/>
                    </a:cubicBezTo>
                    <a:cubicBezTo>
                      <a:pt x="1" y="4257"/>
                      <a:pt x="12" y="4501"/>
                      <a:pt x="69" y="4707"/>
                    </a:cubicBezTo>
                    <a:cubicBezTo>
                      <a:pt x="260" y="5382"/>
                      <a:pt x="626" y="5977"/>
                      <a:pt x="912" y="6645"/>
                    </a:cubicBezTo>
                    <a:cubicBezTo>
                      <a:pt x="1122" y="7060"/>
                      <a:pt x="1301" y="7571"/>
                      <a:pt x="1358" y="8277"/>
                    </a:cubicBezTo>
                    <a:lnTo>
                      <a:pt x="1355" y="8281"/>
                    </a:lnTo>
                    <a:lnTo>
                      <a:pt x="1316" y="8319"/>
                    </a:lnTo>
                    <a:lnTo>
                      <a:pt x="1824" y="11355"/>
                    </a:lnTo>
                    <a:cubicBezTo>
                      <a:pt x="1919" y="11164"/>
                      <a:pt x="2037" y="10974"/>
                      <a:pt x="2094" y="108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6740619" y="2604123"/>
                <a:ext cx="228561" cy="1458871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20623" fill="none" extrusionOk="0">
                    <a:moveTo>
                      <a:pt x="3231" y="3322"/>
                    </a:moveTo>
                    <a:cubicBezTo>
                      <a:pt x="3208" y="3112"/>
                      <a:pt x="3189" y="2903"/>
                      <a:pt x="3170" y="2693"/>
                    </a:cubicBezTo>
                    <a:cubicBezTo>
                      <a:pt x="3158" y="2601"/>
                      <a:pt x="3155" y="2506"/>
                      <a:pt x="3151" y="2418"/>
                    </a:cubicBezTo>
                    <a:cubicBezTo>
                      <a:pt x="3132" y="2140"/>
                      <a:pt x="3116" y="1865"/>
                      <a:pt x="3113" y="1591"/>
                    </a:cubicBezTo>
                    <a:lnTo>
                      <a:pt x="3113" y="1320"/>
                    </a:lnTo>
                    <a:cubicBezTo>
                      <a:pt x="3113" y="1228"/>
                      <a:pt x="3113" y="1141"/>
                      <a:pt x="3116" y="1049"/>
                    </a:cubicBezTo>
                    <a:cubicBezTo>
                      <a:pt x="3120" y="866"/>
                      <a:pt x="3132" y="691"/>
                      <a:pt x="3147" y="511"/>
                    </a:cubicBezTo>
                    <a:lnTo>
                      <a:pt x="3147" y="504"/>
                    </a:lnTo>
                    <a:lnTo>
                      <a:pt x="3147" y="492"/>
                    </a:lnTo>
                    <a:lnTo>
                      <a:pt x="3147" y="485"/>
                    </a:lnTo>
                    <a:cubicBezTo>
                      <a:pt x="3136" y="363"/>
                      <a:pt x="3136" y="206"/>
                      <a:pt x="3155" y="0"/>
                    </a:cubicBezTo>
                    <a:lnTo>
                      <a:pt x="1" y="20622"/>
                    </a:lnTo>
                    <a:cubicBezTo>
                      <a:pt x="1" y="20622"/>
                      <a:pt x="405" y="20485"/>
                      <a:pt x="1107" y="20309"/>
                    </a:cubicBezTo>
                    <a:cubicBezTo>
                      <a:pt x="1343" y="18231"/>
                      <a:pt x="1804" y="14108"/>
                      <a:pt x="2129" y="10733"/>
                    </a:cubicBezTo>
                    <a:cubicBezTo>
                      <a:pt x="2350" y="8433"/>
                      <a:pt x="2811" y="5614"/>
                      <a:pt x="3231" y="33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7490675" y="2526380"/>
                <a:ext cx="45910" cy="28550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036" fill="none" extrusionOk="0">
                    <a:moveTo>
                      <a:pt x="649" y="3040"/>
                    </a:moveTo>
                    <a:lnTo>
                      <a:pt x="141" y="1"/>
                    </a:lnTo>
                    <a:lnTo>
                      <a:pt x="126" y="16"/>
                    </a:lnTo>
                    <a:lnTo>
                      <a:pt x="126" y="16"/>
                    </a:lnTo>
                    <a:cubicBezTo>
                      <a:pt x="145" y="516"/>
                      <a:pt x="96" y="1095"/>
                      <a:pt x="8" y="1641"/>
                    </a:cubicBezTo>
                    <a:lnTo>
                      <a:pt x="8" y="1652"/>
                    </a:lnTo>
                    <a:cubicBezTo>
                      <a:pt x="4" y="1671"/>
                      <a:pt x="4" y="1687"/>
                      <a:pt x="0" y="1706"/>
                    </a:cubicBezTo>
                    <a:cubicBezTo>
                      <a:pt x="107" y="2278"/>
                      <a:pt x="260" y="3086"/>
                      <a:pt x="427" y="4036"/>
                    </a:cubicBezTo>
                    <a:cubicBezTo>
                      <a:pt x="469" y="3597"/>
                      <a:pt x="546" y="3254"/>
                      <a:pt x="591" y="3159"/>
                    </a:cubicBezTo>
                    <a:cubicBezTo>
                      <a:pt x="611" y="3121"/>
                      <a:pt x="630" y="3082"/>
                      <a:pt x="649" y="3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7416752" y="3225999"/>
                <a:ext cx="16482" cy="10879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38" fill="none" extrusionOk="0">
                    <a:moveTo>
                      <a:pt x="8" y="458"/>
                    </a:moveTo>
                    <a:cubicBezTo>
                      <a:pt x="8" y="485"/>
                      <a:pt x="8" y="515"/>
                      <a:pt x="4" y="538"/>
                    </a:cubicBezTo>
                    <a:cubicBezTo>
                      <a:pt x="4" y="592"/>
                      <a:pt x="0" y="637"/>
                      <a:pt x="0" y="687"/>
                    </a:cubicBezTo>
                    <a:lnTo>
                      <a:pt x="0" y="752"/>
                    </a:lnTo>
                    <a:cubicBezTo>
                      <a:pt x="0" y="817"/>
                      <a:pt x="0" y="866"/>
                      <a:pt x="4" y="912"/>
                    </a:cubicBezTo>
                    <a:cubicBezTo>
                      <a:pt x="4" y="923"/>
                      <a:pt x="4" y="939"/>
                      <a:pt x="8" y="950"/>
                    </a:cubicBezTo>
                    <a:cubicBezTo>
                      <a:pt x="16" y="973"/>
                      <a:pt x="16" y="992"/>
                      <a:pt x="19" y="1007"/>
                    </a:cubicBezTo>
                    <a:cubicBezTo>
                      <a:pt x="19" y="1015"/>
                      <a:pt x="23" y="1019"/>
                      <a:pt x="27" y="1026"/>
                    </a:cubicBezTo>
                    <a:cubicBezTo>
                      <a:pt x="42" y="1049"/>
                      <a:pt x="54" y="1072"/>
                      <a:pt x="65" y="1095"/>
                    </a:cubicBezTo>
                    <a:lnTo>
                      <a:pt x="80" y="1125"/>
                    </a:lnTo>
                    <a:lnTo>
                      <a:pt x="96" y="1152"/>
                    </a:lnTo>
                    <a:cubicBezTo>
                      <a:pt x="111" y="1183"/>
                      <a:pt x="122" y="1217"/>
                      <a:pt x="138" y="1251"/>
                    </a:cubicBezTo>
                    <a:cubicBezTo>
                      <a:pt x="149" y="1274"/>
                      <a:pt x="153" y="1293"/>
                      <a:pt x="160" y="1309"/>
                    </a:cubicBezTo>
                    <a:cubicBezTo>
                      <a:pt x="168" y="1316"/>
                      <a:pt x="168" y="1324"/>
                      <a:pt x="172" y="1328"/>
                    </a:cubicBezTo>
                    <a:lnTo>
                      <a:pt x="187" y="1373"/>
                    </a:lnTo>
                    <a:cubicBezTo>
                      <a:pt x="187" y="1381"/>
                      <a:pt x="191" y="1389"/>
                      <a:pt x="191" y="1396"/>
                    </a:cubicBezTo>
                    <a:lnTo>
                      <a:pt x="206" y="1438"/>
                    </a:lnTo>
                    <a:cubicBezTo>
                      <a:pt x="206" y="1442"/>
                      <a:pt x="206" y="1450"/>
                      <a:pt x="210" y="1450"/>
                    </a:cubicBezTo>
                    <a:cubicBezTo>
                      <a:pt x="214" y="1465"/>
                      <a:pt x="218" y="1480"/>
                      <a:pt x="221" y="1495"/>
                    </a:cubicBezTo>
                    <a:cubicBezTo>
                      <a:pt x="229" y="1511"/>
                      <a:pt x="229" y="1526"/>
                      <a:pt x="233" y="1537"/>
                    </a:cubicBezTo>
                    <a:cubicBezTo>
                      <a:pt x="176" y="1038"/>
                      <a:pt x="111" y="519"/>
                      <a:pt x="38" y="0"/>
                    </a:cubicBezTo>
                    <a:cubicBezTo>
                      <a:pt x="31" y="96"/>
                      <a:pt x="23" y="191"/>
                      <a:pt x="19" y="275"/>
                    </a:cubicBezTo>
                    <a:cubicBezTo>
                      <a:pt x="16" y="344"/>
                      <a:pt x="16" y="401"/>
                      <a:pt x="8" y="45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7548965" y="2967232"/>
                <a:ext cx="208329" cy="1095763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5490" fill="none" extrusionOk="0">
                    <a:moveTo>
                      <a:pt x="328" y="420"/>
                    </a:moveTo>
                    <a:cubicBezTo>
                      <a:pt x="176" y="413"/>
                      <a:pt x="130" y="245"/>
                      <a:pt x="103" y="1"/>
                    </a:cubicBezTo>
                    <a:cubicBezTo>
                      <a:pt x="92" y="39"/>
                      <a:pt x="80" y="115"/>
                      <a:pt x="0" y="104"/>
                    </a:cubicBezTo>
                    <a:cubicBezTo>
                      <a:pt x="328" y="2114"/>
                      <a:pt x="648" y="4345"/>
                      <a:pt x="820" y="6221"/>
                    </a:cubicBezTo>
                    <a:cubicBezTo>
                      <a:pt x="1091" y="9223"/>
                      <a:pt x="1465" y="12812"/>
                      <a:pt x="1701" y="15032"/>
                    </a:cubicBezTo>
                    <a:cubicBezTo>
                      <a:pt x="2121" y="15165"/>
                      <a:pt x="2536" y="15318"/>
                      <a:pt x="2944" y="15489"/>
                    </a:cubicBezTo>
                    <a:lnTo>
                      <a:pt x="423" y="397"/>
                    </a:lnTo>
                    <a:cubicBezTo>
                      <a:pt x="397" y="413"/>
                      <a:pt x="366" y="420"/>
                      <a:pt x="328" y="4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7416752" y="3441826"/>
                <a:ext cx="69962" cy="5483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751" fill="none" extrusionOk="0">
                    <a:moveTo>
                      <a:pt x="389" y="149"/>
                    </a:moveTo>
                    <a:cubicBezTo>
                      <a:pt x="389" y="176"/>
                      <a:pt x="389" y="203"/>
                      <a:pt x="397" y="233"/>
                    </a:cubicBezTo>
                    <a:cubicBezTo>
                      <a:pt x="397" y="290"/>
                      <a:pt x="401" y="351"/>
                      <a:pt x="401" y="416"/>
                    </a:cubicBezTo>
                    <a:cubicBezTo>
                      <a:pt x="405" y="512"/>
                      <a:pt x="405" y="607"/>
                      <a:pt x="408" y="710"/>
                    </a:cubicBezTo>
                    <a:cubicBezTo>
                      <a:pt x="416" y="836"/>
                      <a:pt x="416" y="962"/>
                      <a:pt x="416" y="1095"/>
                    </a:cubicBezTo>
                    <a:cubicBezTo>
                      <a:pt x="408" y="2171"/>
                      <a:pt x="305" y="3528"/>
                      <a:pt x="206" y="4783"/>
                    </a:cubicBezTo>
                    <a:cubicBezTo>
                      <a:pt x="191" y="4940"/>
                      <a:pt x="180" y="5092"/>
                      <a:pt x="168" y="5245"/>
                    </a:cubicBezTo>
                    <a:cubicBezTo>
                      <a:pt x="153" y="5397"/>
                      <a:pt x="141" y="5546"/>
                      <a:pt x="130" y="5691"/>
                    </a:cubicBezTo>
                    <a:cubicBezTo>
                      <a:pt x="115" y="5840"/>
                      <a:pt x="103" y="5985"/>
                      <a:pt x="96" y="6122"/>
                    </a:cubicBezTo>
                    <a:cubicBezTo>
                      <a:pt x="84" y="6259"/>
                      <a:pt x="73" y="6397"/>
                      <a:pt x="61" y="6526"/>
                    </a:cubicBezTo>
                    <a:cubicBezTo>
                      <a:pt x="35" y="6919"/>
                      <a:pt x="8" y="7270"/>
                      <a:pt x="4" y="7556"/>
                    </a:cubicBezTo>
                    <a:cubicBezTo>
                      <a:pt x="4" y="7586"/>
                      <a:pt x="4" y="7613"/>
                      <a:pt x="0" y="7644"/>
                    </a:cubicBezTo>
                    <a:cubicBezTo>
                      <a:pt x="328" y="7670"/>
                      <a:pt x="656" y="7705"/>
                      <a:pt x="988" y="7750"/>
                    </a:cubicBezTo>
                    <a:cubicBezTo>
                      <a:pt x="836" y="5626"/>
                      <a:pt x="610" y="2575"/>
                      <a:pt x="389" y="1"/>
                    </a:cubicBezTo>
                    <a:cubicBezTo>
                      <a:pt x="385" y="54"/>
                      <a:pt x="385" y="100"/>
                      <a:pt x="389" y="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7439671" y="2799719"/>
                <a:ext cx="163551" cy="121305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7148" fill="none" extrusionOk="0">
                    <a:moveTo>
                      <a:pt x="351" y="0"/>
                    </a:moveTo>
                    <a:cubicBezTo>
                      <a:pt x="332" y="210"/>
                      <a:pt x="309" y="412"/>
                      <a:pt x="283" y="633"/>
                    </a:cubicBezTo>
                    <a:cubicBezTo>
                      <a:pt x="283" y="649"/>
                      <a:pt x="275" y="664"/>
                      <a:pt x="275" y="683"/>
                    </a:cubicBezTo>
                    <a:cubicBezTo>
                      <a:pt x="271" y="702"/>
                      <a:pt x="271" y="721"/>
                      <a:pt x="267" y="744"/>
                    </a:cubicBezTo>
                    <a:cubicBezTo>
                      <a:pt x="264" y="790"/>
                      <a:pt x="252" y="847"/>
                      <a:pt x="245" y="916"/>
                    </a:cubicBezTo>
                    <a:cubicBezTo>
                      <a:pt x="229" y="1026"/>
                      <a:pt x="214" y="1164"/>
                      <a:pt x="195" y="1316"/>
                    </a:cubicBezTo>
                    <a:cubicBezTo>
                      <a:pt x="184" y="1377"/>
                      <a:pt x="180" y="1446"/>
                      <a:pt x="172" y="1511"/>
                    </a:cubicBezTo>
                    <a:lnTo>
                      <a:pt x="157" y="1625"/>
                    </a:lnTo>
                    <a:cubicBezTo>
                      <a:pt x="149" y="1686"/>
                      <a:pt x="142" y="1755"/>
                      <a:pt x="134" y="1820"/>
                    </a:cubicBezTo>
                    <a:cubicBezTo>
                      <a:pt x="119" y="1942"/>
                      <a:pt x="103" y="2060"/>
                      <a:pt x="92" y="2190"/>
                    </a:cubicBezTo>
                    <a:cubicBezTo>
                      <a:pt x="77" y="2312"/>
                      <a:pt x="61" y="2441"/>
                      <a:pt x="46" y="2571"/>
                    </a:cubicBezTo>
                    <a:cubicBezTo>
                      <a:pt x="39" y="2655"/>
                      <a:pt x="27" y="2746"/>
                      <a:pt x="20" y="2838"/>
                    </a:cubicBezTo>
                    <a:cubicBezTo>
                      <a:pt x="16" y="2899"/>
                      <a:pt x="4" y="2960"/>
                      <a:pt x="0" y="3029"/>
                    </a:cubicBezTo>
                    <a:cubicBezTo>
                      <a:pt x="294" y="4871"/>
                      <a:pt x="573" y="6862"/>
                      <a:pt x="725" y="8559"/>
                    </a:cubicBezTo>
                    <a:cubicBezTo>
                      <a:pt x="981" y="11389"/>
                      <a:pt x="1324" y="14745"/>
                      <a:pt x="1564" y="16988"/>
                    </a:cubicBezTo>
                    <a:cubicBezTo>
                      <a:pt x="1812" y="17033"/>
                      <a:pt x="2064" y="17087"/>
                      <a:pt x="2312" y="17148"/>
                    </a:cubicBezTo>
                    <a:cubicBezTo>
                      <a:pt x="2155" y="14989"/>
                      <a:pt x="1915" y="11724"/>
                      <a:pt x="1686" y="9009"/>
                    </a:cubicBezTo>
                    <a:cubicBezTo>
                      <a:pt x="1446" y="6175"/>
                      <a:pt x="798" y="2399"/>
                      <a:pt x="3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7016080" y="3679796"/>
                <a:ext cx="30277" cy="319533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517" fill="none" extrusionOk="0">
                    <a:moveTo>
                      <a:pt x="405" y="3273"/>
                    </a:moveTo>
                    <a:lnTo>
                      <a:pt x="405" y="3135"/>
                    </a:lnTo>
                    <a:cubicBezTo>
                      <a:pt x="405" y="2994"/>
                      <a:pt x="401" y="2857"/>
                      <a:pt x="401" y="2716"/>
                    </a:cubicBezTo>
                    <a:cubicBezTo>
                      <a:pt x="397" y="2479"/>
                      <a:pt x="397" y="2243"/>
                      <a:pt x="390" y="1999"/>
                    </a:cubicBezTo>
                    <a:cubicBezTo>
                      <a:pt x="390" y="1904"/>
                      <a:pt x="386" y="1808"/>
                      <a:pt x="386" y="1709"/>
                    </a:cubicBezTo>
                    <a:cubicBezTo>
                      <a:pt x="386" y="1659"/>
                      <a:pt x="386" y="1614"/>
                      <a:pt x="382" y="1564"/>
                    </a:cubicBezTo>
                    <a:cubicBezTo>
                      <a:pt x="382" y="1469"/>
                      <a:pt x="374" y="1373"/>
                      <a:pt x="374" y="1274"/>
                    </a:cubicBezTo>
                    <a:cubicBezTo>
                      <a:pt x="374" y="1175"/>
                      <a:pt x="370" y="1084"/>
                      <a:pt x="370" y="984"/>
                    </a:cubicBezTo>
                    <a:cubicBezTo>
                      <a:pt x="370" y="885"/>
                      <a:pt x="367" y="794"/>
                      <a:pt x="367" y="698"/>
                    </a:cubicBezTo>
                    <a:cubicBezTo>
                      <a:pt x="367" y="603"/>
                      <a:pt x="363" y="508"/>
                      <a:pt x="363" y="412"/>
                    </a:cubicBezTo>
                    <a:cubicBezTo>
                      <a:pt x="363" y="317"/>
                      <a:pt x="355" y="222"/>
                      <a:pt x="355" y="126"/>
                    </a:cubicBezTo>
                    <a:cubicBezTo>
                      <a:pt x="355" y="84"/>
                      <a:pt x="355" y="46"/>
                      <a:pt x="351" y="0"/>
                    </a:cubicBezTo>
                    <a:cubicBezTo>
                      <a:pt x="214" y="1713"/>
                      <a:pt x="88" y="3334"/>
                      <a:pt x="1" y="4516"/>
                    </a:cubicBezTo>
                    <a:cubicBezTo>
                      <a:pt x="138" y="4493"/>
                      <a:pt x="279" y="4474"/>
                      <a:pt x="428" y="4455"/>
                    </a:cubicBezTo>
                    <a:cubicBezTo>
                      <a:pt x="428" y="4367"/>
                      <a:pt x="424" y="4280"/>
                      <a:pt x="424" y="4192"/>
                    </a:cubicBezTo>
                    <a:cubicBezTo>
                      <a:pt x="416" y="3906"/>
                      <a:pt x="409" y="3593"/>
                      <a:pt x="405" y="32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6890658" y="3019296"/>
                <a:ext cx="126837" cy="1004579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4201" fill="none" extrusionOk="0">
                    <a:moveTo>
                      <a:pt x="1793" y="4448"/>
                    </a:moveTo>
                    <a:cubicBezTo>
                      <a:pt x="1781" y="4349"/>
                      <a:pt x="1777" y="4257"/>
                      <a:pt x="1774" y="4177"/>
                    </a:cubicBezTo>
                    <a:cubicBezTo>
                      <a:pt x="1774" y="4150"/>
                      <a:pt x="1770" y="4128"/>
                      <a:pt x="1770" y="4105"/>
                    </a:cubicBezTo>
                    <a:cubicBezTo>
                      <a:pt x="1770" y="4074"/>
                      <a:pt x="1770" y="4051"/>
                      <a:pt x="1762" y="4028"/>
                    </a:cubicBezTo>
                    <a:cubicBezTo>
                      <a:pt x="1762" y="3979"/>
                      <a:pt x="1762" y="3937"/>
                      <a:pt x="1758" y="3899"/>
                    </a:cubicBezTo>
                    <a:lnTo>
                      <a:pt x="1758" y="3838"/>
                    </a:lnTo>
                    <a:cubicBezTo>
                      <a:pt x="1758" y="3655"/>
                      <a:pt x="1770" y="3498"/>
                      <a:pt x="1770" y="3281"/>
                    </a:cubicBezTo>
                    <a:lnTo>
                      <a:pt x="1770" y="3205"/>
                    </a:lnTo>
                    <a:lnTo>
                      <a:pt x="1770" y="3166"/>
                    </a:lnTo>
                    <a:cubicBezTo>
                      <a:pt x="1770" y="3083"/>
                      <a:pt x="1762" y="2995"/>
                      <a:pt x="1762" y="2892"/>
                    </a:cubicBezTo>
                    <a:cubicBezTo>
                      <a:pt x="1758" y="2827"/>
                      <a:pt x="1758" y="2755"/>
                      <a:pt x="1754" y="2674"/>
                    </a:cubicBezTo>
                    <a:cubicBezTo>
                      <a:pt x="1705" y="1797"/>
                      <a:pt x="1590" y="901"/>
                      <a:pt x="1457" y="1"/>
                    </a:cubicBezTo>
                    <a:cubicBezTo>
                      <a:pt x="1152" y="1782"/>
                      <a:pt x="870" y="3685"/>
                      <a:pt x="725" y="5287"/>
                    </a:cubicBezTo>
                    <a:cubicBezTo>
                      <a:pt x="446" y="8346"/>
                      <a:pt x="156" y="12114"/>
                      <a:pt x="0" y="14200"/>
                    </a:cubicBezTo>
                    <a:cubicBezTo>
                      <a:pt x="237" y="14151"/>
                      <a:pt x="500" y="14097"/>
                      <a:pt x="770" y="14044"/>
                    </a:cubicBezTo>
                    <a:cubicBezTo>
                      <a:pt x="1018" y="11870"/>
                      <a:pt x="1449" y="8022"/>
                      <a:pt x="1754" y="4837"/>
                    </a:cubicBezTo>
                    <a:cubicBezTo>
                      <a:pt x="1762" y="4703"/>
                      <a:pt x="1777" y="4578"/>
                      <a:pt x="1793" y="444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7464501" y="2646992"/>
                <a:ext cx="204297" cy="1383604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9559" fill="none" extrusionOk="0">
                    <a:moveTo>
                      <a:pt x="1190" y="4627"/>
                    </a:moveTo>
                    <a:cubicBezTo>
                      <a:pt x="1164" y="4623"/>
                      <a:pt x="1133" y="4615"/>
                      <a:pt x="1095" y="4596"/>
                    </a:cubicBezTo>
                    <a:cubicBezTo>
                      <a:pt x="1007" y="4551"/>
                      <a:pt x="797" y="3853"/>
                      <a:pt x="771" y="3212"/>
                    </a:cubicBezTo>
                    <a:cubicBezTo>
                      <a:pt x="755" y="2903"/>
                      <a:pt x="771" y="2598"/>
                      <a:pt x="797" y="2331"/>
                    </a:cubicBezTo>
                    <a:cubicBezTo>
                      <a:pt x="630" y="1381"/>
                      <a:pt x="477" y="573"/>
                      <a:pt x="370" y="1"/>
                    </a:cubicBezTo>
                    <a:cubicBezTo>
                      <a:pt x="363" y="43"/>
                      <a:pt x="355" y="81"/>
                      <a:pt x="351" y="123"/>
                    </a:cubicBezTo>
                    <a:cubicBezTo>
                      <a:pt x="351" y="126"/>
                      <a:pt x="351" y="138"/>
                      <a:pt x="344" y="142"/>
                    </a:cubicBezTo>
                    <a:lnTo>
                      <a:pt x="317" y="298"/>
                    </a:lnTo>
                    <a:cubicBezTo>
                      <a:pt x="317" y="310"/>
                      <a:pt x="313" y="317"/>
                      <a:pt x="313" y="329"/>
                    </a:cubicBezTo>
                    <a:lnTo>
                      <a:pt x="283" y="470"/>
                    </a:lnTo>
                    <a:cubicBezTo>
                      <a:pt x="279" y="485"/>
                      <a:pt x="279" y="500"/>
                      <a:pt x="275" y="515"/>
                    </a:cubicBezTo>
                    <a:cubicBezTo>
                      <a:pt x="263" y="557"/>
                      <a:pt x="256" y="599"/>
                      <a:pt x="244" y="638"/>
                    </a:cubicBezTo>
                    <a:cubicBezTo>
                      <a:pt x="241" y="657"/>
                      <a:pt x="233" y="679"/>
                      <a:pt x="229" y="699"/>
                    </a:cubicBezTo>
                    <a:cubicBezTo>
                      <a:pt x="222" y="733"/>
                      <a:pt x="218" y="767"/>
                      <a:pt x="206" y="802"/>
                    </a:cubicBezTo>
                    <a:cubicBezTo>
                      <a:pt x="202" y="828"/>
                      <a:pt x="191" y="859"/>
                      <a:pt x="187" y="885"/>
                    </a:cubicBezTo>
                    <a:cubicBezTo>
                      <a:pt x="183" y="908"/>
                      <a:pt x="180" y="939"/>
                      <a:pt x="168" y="962"/>
                    </a:cubicBezTo>
                    <a:cubicBezTo>
                      <a:pt x="153" y="1015"/>
                      <a:pt x="145" y="1061"/>
                      <a:pt x="130" y="1110"/>
                    </a:cubicBezTo>
                    <a:lnTo>
                      <a:pt x="130" y="1114"/>
                    </a:lnTo>
                    <a:cubicBezTo>
                      <a:pt x="107" y="1259"/>
                      <a:pt x="84" y="1400"/>
                      <a:pt x="69" y="1538"/>
                    </a:cubicBezTo>
                    <a:cubicBezTo>
                      <a:pt x="65" y="1591"/>
                      <a:pt x="54" y="1644"/>
                      <a:pt x="50" y="1698"/>
                    </a:cubicBezTo>
                    <a:cubicBezTo>
                      <a:pt x="31" y="1850"/>
                      <a:pt x="16" y="2003"/>
                      <a:pt x="0" y="2159"/>
                    </a:cubicBezTo>
                    <a:cubicBezTo>
                      <a:pt x="447" y="4558"/>
                      <a:pt x="1095" y="8326"/>
                      <a:pt x="1335" y="11168"/>
                    </a:cubicBezTo>
                    <a:cubicBezTo>
                      <a:pt x="1564" y="13883"/>
                      <a:pt x="1804" y="17148"/>
                      <a:pt x="1961" y="19307"/>
                    </a:cubicBezTo>
                    <a:cubicBezTo>
                      <a:pt x="2270" y="19379"/>
                      <a:pt x="2582" y="19463"/>
                      <a:pt x="2887" y="19559"/>
                    </a:cubicBezTo>
                    <a:cubicBezTo>
                      <a:pt x="2647" y="17339"/>
                      <a:pt x="2277" y="13742"/>
                      <a:pt x="2003" y="10748"/>
                    </a:cubicBezTo>
                    <a:cubicBezTo>
                      <a:pt x="1839" y="8868"/>
                      <a:pt x="1518" y="6637"/>
                      <a:pt x="1190" y="46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7464501" y="2646992"/>
                <a:ext cx="204297" cy="1383604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9559" fill="none" extrusionOk="0">
                    <a:moveTo>
                      <a:pt x="1190" y="4627"/>
                    </a:moveTo>
                    <a:cubicBezTo>
                      <a:pt x="1164" y="4623"/>
                      <a:pt x="1133" y="4615"/>
                      <a:pt x="1095" y="4596"/>
                    </a:cubicBezTo>
                    <a:cubicBezTo>
                      <a:pt x="1007" y="4551"/>
                      <a:pt x="797" y="3853"/>
                      <a:pt x="771" y="3212"/>
                    </a:cubicBezTo>
                    <a:cubicBezTo>
                      <a:pt x="755" y="2903"/>
                      <a:pt x="771" y="2598"/>
                      <a:pt x="797" y="2331"/>
                    </a:cubicBezTo>
                    <a:cubicBezTo>
                      <a:pt x="630" y="1381"/>
                      <a:pt x="477" y="573"/>
                      <a:pt x="370" y="1"/>
                    </a:cubicBezTo>
                    <a:cubicBezTo>
                      <a:pt x="363" y="43"/>
                      <a:pt x="355" y="81"/>
                      <a:pt x="351" y="123"/>
                    </a:cubicBezTo>
                    <a:cubicBezTo>
                      <a:pt x="351" y="126"/>
                      <a:pt x="351" y="138"/>
                      <a:pt x="344" y="142"/>
                    </a:cubicBezTo>
                    <a:lnTo>
                      <a:pt x="317" y="298"/>
                    </a:lnTo>
                    <a:cubicBezTo>
                      <a:pt x="317" y="310"/>
                      <a:pt x="313" y="317"/>
                      <a:pt x="313" y="329"/>
                    </a:cubicBezTo>
                    <a:lnTo>
                      <a:pt x="283" y="470"/>
                    </a:lnTo>
                    <a:cubicBezTo>
                      <a:pt x="279" y="485"/>
                      <a:pt x="279" y="500"/>
                      <a:pt x="275" y="515"/>
                    </a:cubicBezTo>
                    <a:cubicBezTo>
                      <a:pt x="263" y="557"/>
                      <a:pt x="256" y="599"/>
                      <a:pt x="244" y="638"/>
                    </a:cubicBezTo>
                    <a:cubicBezTo>
                      <a:pt x="241" y="657"/>
                      <a:pt x="233" y="679"/>
                      <a:pt x="229" y="699"/>
                    </a:cubicBezTo>
                    <a:cubicBezTo>
                      <a:pt x="222" y="733"/>
                      <a:pt x="218" y="767"/>
                      <a:pt x="206" y="802"/>
                    </a:cubicBezTo>
                    <a:cubicBezTo>
                      <a:pt x="202" y="828"/>
                      <a:pt x="191" y="859"/>
                      <a:pt x="187" y="885"/>
                    </a:cubicBezTo>
                    <a:cubicBezTo>
                      <a:pt x="183" y="908"/>
                      <a:pt x="180" y="939"/>
                      <a:pt x="168" y="962"/>
                    </a:cubicBezTo>
                    <a:cubicBezTo>
                      <a:pt x="153" y="1015"/>
                      <a:pt x="145" y="1061"/>
                      <a:pt x="130" y="1110"/>
                    </a:cubicBezTo>
                    <a:lnTo>
                      <a:pt x="130" y="1114"/>
                    </a:lnTo>
                    <a:cubicBezTo>
                      <a:pt x="107" y="1259"/>
                      <a:pt x="84" y="1400"/>
                      <a:pt x="69" y="1538"/>
                    </a:cubicBezTo>
                    <a:cubicBezTo>
                      <a:pt x="65" y="1591"/>
                      <a:pt x="54" y="1644"/>
                      <a:pt x="50" y="1698"/>
                    </a:cubicBezTo>
                    <a:cubicBezTo>
                      <a:pt x="31" y="1850"/>
                      <a:pt x="16" y="2003"/>
                      <a:pt x="0" y="2159"/>
                    </a:cubicBezTo>
                    <a:cubicBezTo>
                      <a:pt x="447" y="4558"/>
                      <a:pt x="1095" y="8326"/>
                      <a:pt x="1335" y="11168"/>
                    </a:cubicBezTo>
                    <a:cubicBezTo>
                      <a:pt x="1564" y="13883"/>
                      <a:pt x="1804" y="17148"/>
                      <a:pt x="1961" y="19307"/>
                    </a:cubicBezTo>
                    <a:cubicBezTo>
                      <a:pt x="2270" y="19379"/>
                      <a:pt x="2582" y="19463"/>
                      <a:pt x="2887" y="19559"/>
                    </a:cubicBezTo>
                    <a:cubicBezTo>
                      <a:pt x="2647" y="17339"/>
                      <a:pt x="2277" y="13742"/>
                      <a:pt x="2003" y="10748"/>
                    </a:cubicBezTo>
                    <a:cubicBezTo>
                      <a:pt x="1839" y="8868"/>
                      <a:pt x="1518" y="6637"/>
                      <a:pt x="1190" y="46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7419723" y="3013920"/>
                <a:ext cx="130869" cy="98753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60" fill="none" extrusionOk="0">
                    <a:moveTo>
                      <a:pt x="282" y="1"/>
                    </a:moveTo>
                    <a:cubicBezTo>
                      <a:pt x="271" y="69"/>
                      <a:pt x="267" y="146"/>
                      <a:pt x="260" y="218"/>
                    </a:cubicBezTo>
                    <a:cubicBezTo>
                      <a:pt x="244" y="355"/>
                      <a:pt x="229" y="496"/>
                      <a:pt x="214" y="638"/>
                    </a:cubicBezTo>
                    <a:cubicBezTo>
                      <a:pt x="206" y="733"/>
                      <a:pt x="195" y="824"/>
                      <a:pt x="187" y="920"/>
                    </a:cubicBezTo>
                    <a:cubicBezTo>
                      <a:pt x="176" y="1015"/>
                      <a:pt x="168" y="1107"/>
                      <a:pt x="157" y="1202"/>
                    </a:cubicBezTo>
                    <a:cubicBezTo>
                      <a:pt x="149" y="1290"/>
                      <a:pt x="138" y="1385"/>
                      <a:pt x="130" y="1477"/>
                    </a:cubicBezTo>
                    <a:lnTo>
                      <a:pt x="99" y="1747"/>
                    </a:lnTo>
                    <a:cubicBezTo>
                      <a:pt x="80" y="1930"/>
                      <a:pt x="69" y="2102"/>
                      <a:pt x="54" y="2274"/>
                    </a:cubicBezTo>
                    <a:cubicBezTo>
                      <a:pt x="50" y="2316"/>
                      <a:pt x="42" y="2358"/>
                      <a:pt x="42" y="2396"/>
                    </a:cubicBezTo>
                    <a:cubicBezTo>
                      <a:pt x="38" y="2480"/>
                      <a:pt x="31" y="2560"/>
                      <a:pt x="23" y="2640"/>
                    </a:cubicBezTo>
                    <a:cubicBezTo>
                      <a:pt x="15" y="2758"/>
                      <a:pt x="4" y="2869"/>
                      <a:pt x="0" y="2979"/>
                    </a:cubicBezTo>
                    <a:lnTo>
                      <a:pt x="0" y="3006"/>
                    </a:lnTo>
                    <a:cubicBezTo>
                      <a:pt x="73" y="3532"/>
                      <a:pt x="138" y="4047"/>
                      <a:pt x="195" y="4547"/>
                    </a:cubicBezTo>
                    <a:cubicBezTo>
                      <a:pt x="195" y="4551"/>
                      <a:pt x="195" y="4558"/>
                      <a:pt x="202" y="4562"/>
                    </a:cubicBezTo>
                    <a:cubicBezTo>
                      <a:pt x="206" y="4581"/>
                      <a:pt x="210" y="4604"/>
                      <a:pt x="214" y="4623"/>
                    </a:cubicBezTo>
                    <a:cubicBezTo>
                      <a:pt x="221" y="4646"/>
                      <a:pt x="225" y="4665"/>
                      <a:pt x="229" y="4692"/>
                    </a:cubicBezTo>
                    <a:lnTo>
                      <a:pt x="244" y="4760"/>
                    </a:lnTo>
                    <a:cubicBezTo>
                      <a:pt x="248" y="4799"/>
                      <a:pt x="256" y="4837"/>
                      <a:pt x="263" y="4882"/>
                    </a:cubicBezTo>
                    <a:cubicBezTo>
                      <a:pt x="267" y="4909"/>
                      <a:pt x="271" y="4940"/>
                      <a:pt x="271" y="4970"/>
                    </a:cubicBezTo>
                    <a:cubicBezTo>
                      <a:pt x="275" y="5001"/>
                      <a:pt x="282" y="5035"/>
                      <a:pt x="282" y="5066"/>
                    </a:cubicBezTo>
                    <a:cubicBezTo>
                      <a:pt x="286" y="5115"/>
                      <a:pt x="290" y="5168"/>
                      <a:pt x="294" y="5226"/>
                    </a:cubicBezTo>
                    <a:cubicBezTo>
                      <a:pt x="309" y="5371"/>
                      <a:pt x="321" y="5538"/>
                      <a:pt x="332" y="5729"/>
                    </a:cubicBezTo>
                    <a:cubicBezTo>
                      <a:pt x="340" y="5824"/>
                      <a:pt x="343" y="5924"/>
                      <a:pt x="347" y="6034"/>
                    </a:cubicBezTo>
                    <a:lnTo>
                      <a:pt x="347" y="6057"/>
                    </a:lnTo>
                    <a:cubicBezTo>
                      <a:pt x="568" y="8632"/>
                      <a:pt x="790" y="11683"/>
                      <a:pt x="942" y="13811"/>
                    </a:cubicBezTo>
                    <a:cubicBezTo>
                      <a:pt x="1244" y="13849"/>
                      <a:pt x="1549" y="13902"/>
                      <a:pt x="1850" y="13960"/>
                    </a:cubicBezTo>
                    <a:cubicBezTo>
                      <a:pt x="1610" y="11721"/>
                      <a:pt x="1263" y="8361"/>
                      <a:pt x="1011" y="5531"/>
                    </a:cubicBezTo>
                    <a:cubicBezTo>
                      <a:pt x="855" y="3834"/>
                      <a:pt x="576" y="1843"/>
                      <a:pt x="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7419723" y="3013920"/>
                <a:ext cx="130869" cy="98753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60" fill="none" extrusionOk="0">
                    <a:moveTo>
                      <a:pt x="282" y="1"/>
                    </a:moveTo>
                    <a:cubicBezTo>
                      <a:pt x="271" y="69"/>
                      <a:pt x="267" y="146"/>
                      <a:pt x="260" y="218"/>
                    </a:cubicBezTo>
                    <a:cubicBezTo>
                      <a:pt x="244" y="355"/>
                      <a:pt x="229" y="496"/>
                      <a:pt x="214" y="638"/>
                    </a:cubicBezTo>
                    <a:cubicBezTo>
                      <a:pt x="206" y="733"/>
                      <a:pt x="195" y="824"/>
                      <a:pt x="187" y="920"/>
                    </a:cubicBezTo>
                    <a:cubicBezTo>
                      <a:pt x="176" y="1015"/>
                      <a:pt x="168" y="1107"/>
                      <a:pt x="157" y="1202"/>
                    </a:cubicBezTo>
                    <a:cubicBezTo>
                      <a:pt x="149" y="1290"/>
                      <a:pt x="138" y="1385"/>
                      <a:pt x="130" y="1477"/>
                    </a:cubicBezTo>
                    <a:lnTo>
                      <a:pt x="99" y="1747"/>
                    </a:lnTo>
                    <a:cubicBezTo>
                      <a:pt x="80" y="1930"/>
                      <a:pt x="69" y="2102"/>
                      <a:pt x="54" y="2274"/>
                    </a:cubicBezTo>
                    <a:cubicBezTo>
                      <a:pt x="50" y="2316"/>
                      <a:pt x="42" y="2358"/>
                      <a:pt x="42" y="2396"/>
                    </a:cubicBezTo>
                    <a:cubicBezTo>
                      <a:pt x="38" y="2480"/>
                      <a:pt x="31" y="2560"/>
                      <a:pt x="23" y="2640"/>
                    </a:cubicBezTo>
                    <a:cubicBezTo>
                      <a:pt x="15" y="2758"/>
                      <a:pt x="4" y="2869"/>
                      <a:pt x="0" y="2979"/>
                    </a:cubicBezTo>
                    <a:lnTo>
                      <a:pt x="0" y="3006"/>
                    </a:lnTo>
                    <a:cubicBezTo>
                      <a:pt x="73" y="3532"/>
                      <a:pt x="138" y="4047"/>
                      <a:pt x="195" y="4547"/>
                    </a:cubicBezTo>
                    <a:cubicBezTo>
                      <a:pt x="195" y="4551"/>
                      <a:pt x="195" y="4558"/>
                      <a:pt x="202" y="4562"/>
                    </a:cubicBezTo>
                    <a:cubicBezTo>
                      <a:pt x="206" y="4581"/>
                      <a:pt x="210" y="4604"/>
                      <a:pt x="214" y="4623"/>
                    </a:cubicBezTo>
                    <a:cubicBezTo>
                      <a:pt x="221" y="4646"/>
                      <a:pt x="225" y="4665"/>
                      <a:pt x="229" y="4692"/>
                    </a:cubicBezTo>
                    <a:lnTo>
                      <a:pt x="244" y="4760"/>
                    </a:lnTo>
                    <a:cubicBezTo>
                      <a:pt x="248" y="4799"/>
                      <a:pt x="256" y="4837"/>
                      <a:pt x="263" y="4882"/>
                    </a:cubicBezTo>
                    <a:cubicBezTo>
                      <a:pt x="267" y="4909"/>
                      <a:pt x="271" y="4940"/>
                      <a:pt x="271" y="4970"/>
                    </a:cubicBezTo>
                    <a:cubicBezTo>
                      <a:pt x="275" y="5001"/>
                      <a:pt x="282" y="5035"/>
                      <a:pt x="282" y="5066"/>
                    </a:cubicBezTo>
                    <a:cubicBezTo>
                      <a:pt x="286" y="5115"/>
                      <a:pt x="290" y="5168"/>
                      <a:pt x="294" y="5226"/>
                    </a:cubicBezTo>
                    <a:cubicBezTo>
                      <a:pt x="309" y="5371"/>
                      <a:pt x="321" y="5538"/>
                      <a:pt x="332" y="5729"/>
                    </a:cubicBezTo>
                    <a:cubicBezTo>
                      <a:pt x="340" y="5824"/>
                      <a:pt x="343" y="5924"/>
                      <a:pt x="347" y="6034"/>
                    </a:cubicBezTo>
                    <a:lnTo>
                      <a:pt x="347" y="6057"/>
                    </a:lnTo>
                    <a:cubicBezTo>
                      <a:pt x="568" y="8632"/>
                      <a:pt x="790" y="11683"/>
                      <a:pt x="942" y="13811"/>
                    </a:cubicBezTo>
                    <a:cubicBezTo>
                      <a:pt x="1244" y="13849"/>
                      <a:pt x="1549" y="13902"/>
                      <a:pt x="1850" y="13960"/>
                    </a:cubicBezTo>
                    <a:cubicBezTo>
                      <a:pt x="1610" y="11721"/>
                      <a:pt x="1263" y="8361"/>
                      <a:pt x="1011" y="5531"/>
                    </a:cubicBezTo>
                    <a:cubicBezTo>
                      <a:pt x="855" y="3834"/>
                      <a:pt x="576" y="1843"/>
                      <a:pt x="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6818574" y="2839122"/>
                <a:ext cx="175152" cy="1201731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6988" fill="none" extrusionOk="0">
                    <a:moveTo>
                      <a:pt x="2476" y="2540"/>
                    </a:moveTo>
                    <a:cubicBezTo>
                      <a:pt x="2472" y="2498"/>
                      <a:pt x="2468" y="2460"/>
                      <a:pt x="2457" y="2418"/>
                    </a:cubicBezTo>
                    <a:cubicBezTo>
                      <a:pt x="2438" y="2285"/>
                      <a:pt x="2419" y="2147"/>
                      <a:pt x="2400" y="2014"/>
                    </a:cubicBezTo>
                    <a:cubicBezTo>
                      <a:pt x="2396" y="1964"/>
                      <a:pt x="2388" y="1922"/>
                      <a:pt x="2381" y="1873"/>
                    </a:cubicBezTo>
                    <a:cubicBezTo>
                      <a:pt x="2362" y="1755"/>
                      <a:pt x="2350" y="1633"/>
                      <a:pt x="2331" y="1510"/>
                    </a:cubicBezTo>
                    <a:cubicBezTo>
                      <a:pt x="2312" y="1388"/>
                      <a:pt x="2297" y="1263"/>
                      <a:pt x="2278" y="1144"/>
                    </a:cubicBezTo>
                    <a:cubicBezTo>
                      <a:pt x="2243" y="915"/>
                      <a:pt x="2217" y="687"/>
                      <a:pt x="2186" y="454"/>
                    </a:cubicBezTo>
                    <a:cubicBezTo>
                      <a:pt x="2182" y="431"/>
                      <a:pt x="2182" y="412"/>
                      <a:pt x="2178" y="385"/>
                    </a:cubicBezTo>
                    <a:lnTo>
                      <a:pt x="2133" y="0"/>
                    </a:lnTo>
                    <a:cubicBezTo>
                      <a:pt x="1713" y="2292"/>
                      <a:pt x="1252" y="5111"/>
                      <a:pt x="1027" y="7411"/>
                    </a:cubicBezTo>
                    <a:cubicBezTo>
                      <a:pt x="702" y="10786"/>
                      <a:pt x="237" y="14909"/>
                      <a:pt x="1" y="16987"/>
                    </a:cubicBezTo>
                    <a:cubicBezTo>
                      <a:pt x="294" y="16911"/>
                      <a:pt x="638" y="16823"/>
                      <a:pt x="1019" y="16743"/>
                    </a:cubicBezTo>
                    <a:cubicBezTo>
                      <a:pt x="1175" y="14657"/>
                      <a:pt x="1469" y="10893"/>
                      <a:pt x="1744" y="7830"/>
                    </a:cubicBezTo>
                    <a:cubicBezTo>
                      <a:pt x="1892" y="6228"/>
                      <a:pt x="2171" y="4325"/>
                      <a:pt x="2476" y="2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6818574" y="2839122"/>
                <a:ext cx="175152" cy="1201731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6988" fill="none" extrusionOk="0">
                    <a:moveTo>
                      <a:pt x="2476" y="2540"/>
                    </a:moveTo>
                    <a:cubicBezTo>
                      <a:pt x="2472" y="2498"/>
                      <a:pt x="2468" y="2460"/>
                      <a:pt x="2457" y="2418"/>
                    </a:cubicBezTo>
                    <a:cubicBezTo>
                      <a:pt x="2438" y="2285"/>
                      <a:pt x="2419" y="2147"/>
                      <a:pt x="2400" y="2014"/>
                    </a:cubicBezTo>
                    <a:cubicBezTo>
                      <a:pt x="2396" y="1964"/>
                      <a:pt x="2388" y="1922"/>
                      <a:pt x="2381" y="1873"/>
                    </a:cubicBezTo>
                    <a:cubicBezTo>
                      <a:pt x="2362" y="1755"/>
                      <a:pt x="2350" y="1633"/>
                      <a:pt x="2331" y="1510"/>
                    </a:cubicBezTo>
                    <a:cubicBezTo>
                      <a:pt x="2312" y="1388"/>
                      <a:pt x="2297" y="1263"/>
                      <a:pt x="2278" y="1144"/>
                    </a:cubicBezTo>
                    <a:cubicBezTo>
                      <a:pt x="2243" y="915"/>
                      <a:pt x="2217" y="687"/>
                      <a:pt x="2186" y="454"/>
                    </a:cubicBezTo>
                    <a:cubicBezTo>
                      <a:pt x="2182" y="431"/>
                      <a:pt x="2182" y="412"/>
                      <a:pt x="2178" y="385"/>
                    </a:cubicBezTo>
                    <a:lnTo>
                      <a:pt x="2133" y="0"/>
                    </a:lnTo>
                    <a:cubicBezTo>
                      <a:pt x="1713" y="2292"/>
                      <a:pt x="1252" y="5111"/>
                      <a:pt x="1027" y="7411"/>
                    </a:cubicBezTo>
                    <a:cubicBezTo>
                      <a:pt x="702" y="10786"/>
                      <a:pt x="237" y="14909"/>
                      <a:pt x="1" y="16987"/>
                    </a:cubicBezTo>
                    <a:cubicBezTo>
                      <a:pt x="294" y="16911"/>
                      <a:pt x="638" y="16823"/>
                      <a:pt x="1019" y="16743"/>
                    </a:cubicBezTo>
                    <a:cubicBezTo>
                      <a:pt x="1175" y="14657"/>
                      <a:pt x="1469" y="10893"/>
                      <a:pt x="1744" y="7830"/>
                    </a:cubicBezTo>
                    <a:cubicBezTo>
                      <a:pt x="1892" y="6228"/>
                      <a:pt x="2171" y="4325"/>
                      <a:pt x="2476" y="2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6945128" y="3333877"/>
                <a:ext cx="95570" cy="67868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9594" fill="none" extrusionOk="0">
                    <a:moveTo>
                      <a:pt x="1347" y="4745"/>
                    </a:moveTo>
                    <a:cubicBezTo>
                      <a:pt x="1343" y="4604"/>
                      <a:pt x="1335" y="4467"/>
                      <a:pt x="1335" y="4330"/>
                    </a:cubicBezTo>
                    <a:cubicBezTo>
                      <a:pt x="1297" y="2964"/>
                      <a:pt x="1240" y="1790"/>
                      <a:pt x="1160" y="1191"/>
                    </a:cubicBezTo>
                    <a:cubicBezTo>
                      <a:pt x="1087" y="653"/>
                      <a:pt x="1045" y="283"/>
                      <a:pt x="1023" y="1"/>
                    </a:cubicBezTo>
                    <a:cubicBezTo>
                      <a:pt x="1007" y="131"/>
                      <a:pt x="992" y="256"/>
                      <a:pt x="984" y="386"/>
                    </a:cubicBezTo>
                    <a:cubicBezTo>
                      <a:pt x="679" y="3571"/>
                      <a:pt x="248" y="7423"/>
                      <a:pt x="0" y="9593"/>
                    </a:cubicBezTo>
                    <a:cubicBezTo>
                      <a:pt x="317" y="9536"/>
                      <a:pt x="649" y="9479"/>
                      <a:pt x="996" y="9421"/>
                    </a:cubicBezTo>
                    <a:cubicBezTo>
                      <a:pt x="1087" y="8239"/>
                      <a:pt x="1213" y="6614"/>
                      <a:pt x="1351" y="4906"/>
                    </a:cubicBezTo>
                    <a:cubicBezTo>
                      <a:pt x="1351" y="4848"/>
                      <a:pt x="1351" y="4795"/>
                      <a:pt x="1347" y="4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6945128" y="3333877"/>
                <a:ext cx="95570" cy="67868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9594" fill="none" extrusionOk="0">
                    <a:moveTo>
                      <a:pt x="1347" y="4745"/>
                    </a:moveTo>
                    <a:cubicBezTo>
                      <a:pt x="1343" y="4604"/>
                      <a:pt x="1335" y="4467"/>
                      <a:pt x="1335" y="4330"/>
                    </a:cubicBezTo>
                    <a:cubicBezTo>
                      <a:pt x="1297" y="2964"/>
                      <a:pt x="1240" y="1790"/>
                      <a:pt x="1160" y="1191"/>
                    </a:cubicBezTo>
                    <a:cubicBezTo>
                      <a:pt x="1087" y="653"/>
                      <a:pt x="1045" y="283"/>
                      <a:pt x="1023" y="1"/>
                    </a:cubicBezTo>
                    <a:cubicBezTo>
                      <a:pt x="1007" y="131"/>
                      <a:pt x="992" y="256"/>
                      <a:pt x="984" y="386"/>
                    </a:cubicBezTo>
                    <a:cubicBezTo>
                      <a:pt x="679" y="3571"/>
                      <a:pt x="248" y="7423"/>
                      <a:pt x="0" y="9593"/>
                    </a:cubicBezTo>
                    <a:cubicBezTo>
                      <a:pt x="317" y="9536"/>
                      <a:pt x="649" y="9479"/>
                      <a:pt x="996" y="9421"/>
                    </a:cubicBezTo>
                    <a:cubicBezTo>
                      <a:pt x="1087" y="8239"/>
                      <a:pt x="1213" y="6614"/>
                      <a:pt x="1351" y="4906"/>
                    </a:cubicBezTo>
                    <a:cubicBezTo>
                      <a:pt x="1351" y="4848"/>
                      <a:pt x="1351" y="4795"/>
                      <a:pt x="1347" y="4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7005257" y="2146011"/>
                <a:ext cx="4669" cy="71"/>
              </a:xfrm>
              <a:custGeom>
                <a:avLst/>
                <a:gdLst/>
                <a:ahLst/>
                <a:cxnLst/>
                <a:rect l="l" t="t" r="r" b="b"/>
                <a:pathLst>
                  <a:path w="66" h="1" fill="none" extrusionOk="0">
                    <a:moveTo>
                      <a:pt x="66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7156075" y="4102821"/>
                <a:ext cx="142046" cy="97763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382" fill="none" extrusionOk="0">
                    <a:moveTo>
                      <a:pt x="573" y="1381"/>
                    </a:moveTo>
                    <a:cubicBezTo>
                      <a:pt x="699" y="1336"/>
                      <a:pt x="821" y="1282"/>
                      <a:pt x="924" y="1229"/>
                    </a:cubicBezTo>
                    <a:cubicBezTo>
                      <a:pt x="1534" y="912"/>
                      <a:pt x="1855" y="485"/>
                      <a:pt x="2007" y="1"/>
                    </a:cubicBezTo>
                    <a:lnTo>
                      <a:pt x="1" y="1"/>
                    </a:lnTo>
                    <a:cubicBezTo>
                      <a:pt x="115" y="668"/>
                      <a:pt x="367" y="1030"/>
                      <a:pt x="428" y="1111"/>
                    </a:cubicBezTo>
                    <a:cubicBezTo>
                      <a:pt x="482" y="1187"/>
                      <a:pt x="535" y="1282"/>
                      <a:pt x="573" y="13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7214930" y="866325"/>
                <a:ext cx="114174" cy="247236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495" fill="none" extrusionOk="0">
                    <a:moveTo>
                      <a:pt x="908" y="3494"/>
                    </a:moveTo>
                    <a:cubicBezTo>
                      <a:pt x="908" y="3494"/>
                      <a:pt x="1408" y="2903"/>
                      <a:pt x="1507" y="2602"/>
                    </a:cubicBezTo>
                    <a:cubicBezTo>
                      <a:pt x="1537" y="2594"/>
                      <a:pt x="1560" y="2563"/>
                      <a:pt x="1560" y="2525"/>
                    </a:cubicBezTo>
                    <a:cubicBezTo>
                      <a:pt x="1560" y="2506"/>
                      <a:pt x="1557" y="2491"/>
                      <a:pt x="1541" y="2480"/>
                    </a:cubicBezTo>
                    <a:cubicBezTo>
                      <a:pt x="1595" y="2270"/>
                      <a:pt x="1614" y="2033"/>
                      <a:pt x="1560" y="1778"/>
                    </a:cubicBezTo>
                    <a:cubicBezTo>
                      <a:pt x="1362" y="763"/>
                      <a:pt x="1209" y="1"/>
                      <a:pt x="1038" y="42"/>
                    </a:cubicBezTo>
                    <a:cubicBezTo>
                      <a:pt x="866" y="81"/>
                      <a:pt x="744" y="504"/>
                      <a:pt x="744" y="504"/>
                    </a:cubicBezTo>
                    <a:lnTo>
                      <a:pt x="0" y="2506"/>
                    </a:lnTo>
                    <a:cubicBezTo>
                      <a:pt x="496" y="2789"/>
                      <a:pt x="908" y="3494"/>
                      <a:pt x="908" y="349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6734111" y="4102821"/>
                <a:ext cx="462569" cy="1902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2690" fill="none" extrusionOk="0">
                    <a:moveTo>
                      <a:pt x="4181" y="1950"/>
                    </a:moveTo>
                    <a:cubicBezTo>
                      <a:pt x="4593" y="1892"/>
                      <a:pt x="5749" y="1686"/>
                      <a:pt x="6538" y="1381"/>
                    </a:cubicBezTo>
                    <a:cubicBezTo>
                      <a:pt x="6500" y="1282"/>
                      <a:pt x="6447" y="1187"/>
                      <a:pt x="6393" y="1111"/>
                    </a:cubicBezTo>
                    <a:cubicBezTo>
                      <a:pt x="6332" y="1030"/>
                      <a:pt x="6084" y="668"/>
                      <a:pt x="5966" y="1"/>
                    </a:cubicBezTo>
                    <a:lnTo>
                      <a:pt x="4364" y="1"/>
                    </a:lnTo>
                    <a:cubicBezTo>
                      <a:pt x="4212" y="443"/>
                      <a:pt x="3800" y="943"/>
                      <a:pt x="3220" y="1229"/>
                    </a:cubicBezTo>
                    <a:cubicBezTo>
                      <a:pt x="2461" y="1599"/>
                      <a:pt x="966" y="1816"/>
                      <a:pt x="489" y="1870"/>
                    </a:cubicBezTo>
                    <a:cubicBezTo>
                      <a:pt x="1" y="1927"/>
                      <a:pt x="58" y="2209"/>
                      <a:pt x="173" y="2297"/>
                    </a:cubicBezTo>
                    <a:cubicBezTo>
                      <a:pt x="649" y="2667"/>
                      <a:pt x="3212" y="2690"/>
                      <a:pt x="3979" y="2613"/>
                    </a:cubicBezTo>
                    <a:cubicBezTo>
                      <a:pt x="4158" y="2594"/>
                      <a:pt x="4311" y="2579"/>
                      <a:pt x="4437" y="2564"/>
                    </a:cubicBezTo>
                    <a:cubicBezTo>
                      <a:pt x="4181" y="2522"/>
                      <a:pt x="3979" y="2465"/>
                      <a:pt x="3876" y="2388"/>
                    </a:cubicBezTo>
                    <a:cubicBezTo>
                      <a:pt x="3758" y="2304"/>
                      <a:pt x="3689" y="2022"/>
                      <a:pt x="4181" y="19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7148576" y="4291414"/>
                <a:ext cx="1698" cy="71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fill="none" extrusionOk="0">
                    <a:moveTo>
                      <a:pt x="23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7439954" y="3383042"/>
                <a:ext cx="2759" cy="35936"/>
              </a:xfrm>
              <a:custGeom>
                <a:avLst/>
                <a:gdLst/>
                <a:ahLst/>
                <a:cxnLst/>
                <a:rect l="l" t="t" r="r" b="b"/>
                <a:pathLst>
                  <a:path w="39" h="508" fill="none" extrusionOk="0">
                    <a:moveTo>
                      <a:pt x="0" y="0"/>
                    </a:moveTo>
                    <a:cubicBezTo>
                      <a:pt x="16" y="149"/>
                      <a:pt x="23" y="317"/>
                      <a:pt x="38" y="507"/>
                    </a:cubicBezTo>
                    <a:cubicBezTo>
                      <a:pt x="31" y="317"/>
                      <a:pt x="16" y="149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7416752" y="4018923"/>
                <a:ext cx="5447" cy="76187"/>
              </a:xfrm>
              <a:custGeom>
                <a:avLst/>
                <a:gdLst/>
                <a:ahLst/>
                <a:cxnLst/>
                <a:rect l="l" t="t" r="r" b="b"/>
                <a:pathLst>
                  <a:path w="77" h="1077" fill="none" extrusionOk="0">
                    <a:moveTo>
                      <a:pt x="0" y="1"/>
                    </a:moveTo>
                    <a:cubicBezTo>
                      <a:pt x="16" y="412"/>
                      <a:pt x="38" y="771"/>
                      <a:pt x="77" y="1076"/>
                    </a:cubicBezTo>
                    <a:cubicBezTo>
                      <a:pt x="38" y="771"/>
                      <a:pt x="16" y="41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7459620" y="2767038"/>
                <a:ext cx="8418" cy="7753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096" fill="none" extrusionOk="0">
                    <a:moveTo>
                      <a:pt x="1" y="1095"/>
                    </a:moveTo>
                    <a:cubicBezTo>
                      <a:pt x="27" y="878"/>
                      <a:pt x="50" y="668"/>
                      <a:pt x="69" y="462"/>
                    </a:cubicBezTo>
                    <a:cubicBezTo>
                      <a:pt x="85" y="310"/>
                      <a:pt x="100" y="157"/>
                      <a:pt x="119" y="1"/>
                    </a:cubicBezTo>
                    <a:cubicBezTo>
                      <a:pt x="81" y="363"/>
                      <a:pt x="50" y="718"/>
                      <a:pt x="1" y="10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7048479" y="4280874"/>
                <a:ext cx="6883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5" fill="none" extrusionOk="0">
                    <a:moveTo>
                      <a:pt x="515" y="5"/>
                    </a:moveTo>
                    <a:cubicBezTo>
                      <a:pt x="416" y="1"/>
                      <a:pt x="256" y="16"/>
                      <a:pt x="0" y="47"/>
                    </a:cubicBezTo>
                    <a:cubicBezTo>
                      <a:pt x="271" y="92"/>
                      <a:pt x="610" y="119"/>
                      <a:pt x="973" y="134"/>
                    </a:cubicBezTo>
                    <a:cubicBezTo>
                      <a:pt x="961" y="131"/>
                      <a:pt x="954" y="131"/>
                      <a:pt x="942" y="131"/>
                    </a:cubicBezTo>
                    <a:cubicBezTo>
                      <a:pt x="809" y="123"/>
                      <a:pt x="652" y="16"/>
                      <a:pt x="515" y="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7491170" y="2527512"/>
                <a:ext cx="9833" cy="11495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25" fill="none" extrusionOk="0">
                    <a:moveTo>
                      <a:pt x="119" y="0"/>
                    </a:moveTo>
                    <a:cubicBezTo>
                      <a:pt x="138" y="500"/>
                      <a:pt x="89" y="1079"/>
                      <a:pt x="1" y="1625"/>
                    </a:cubicBezTo>
                    <a:cubicBezTo>
                      <a:pt x="89" y="1079"/>
                      <a:pt x="138" y="507"/>
                      <a:pt x="1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6995070" y="4103104"/>
                <a:ext cx="470562" cy="188947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2671" fill="none" extrusionOk="0">
                    <a:moveTo>
                      <a:pt x="3200" y="1225"/>
                    </a:moveTo>
                    <a:cubicBezTo>
                      <a:pt x="3097" y="1278"/>
                      <a:pt x="2975" y="1332"/>
                      <a:pt x="2849" y="1377"/>
                    </a:cubicBezTo>
                    <a:cubicBezTo>
                      <a:pt x="2056" y="1679"/>
                      <a:pt x="904" y="1885"/>
                      <a:pt x="492" y="1946"/>
                    </a:cubicBezTo>
                    <a:cubicBezTo>
                      <a:pt x="0" y="2018"/>
                      <a:pt x="73" y="2300"/>
                      <a:pt x="191" y="2384"/>
                    </a:cubicBezTo>
                    <a:cubicBezTo>
                      <a:pt x="298" y="2461"/>
                      <a:pt x="492" y="2518"/>
                      <a:pt x="755" y="2560"/>
                    </a:cubicBezTo>
                    <a:lnTo>
                      <a:pt x="759" y="2560"/>
                    </a:lnTo>
                    <a:cubicBezTo>
                      <a:pt x="1018" y="2533"/>
                      <a:pt x="1175" y="2514"/>
                      <a:pt x="1274" y="2518"/>
                    </a:cubicBezTo>
                    <a:cubicBezTo>
                      <a:pt x="1411" y="2525"/>
                      <a:pt x="1575" y="2632"/>
                      <a:pt x="1705" y="2640"/>
                    </a:cubicBezTo>
                    <a:cubicBezTo>
                      <a:pt x="1713" y="2640"/>
                      <a:pt x="1724" y="2640"/>
                      <a:pt x="1732" y="2647"/>
                    </a:cubicBezTo>
                    <a:cubicBezTo>
                      <a:pt x="1751" y="2647"/>
                      <a:pt x="1766" y="2647"/>
                      <a:pt x="1785" y="2651"/>
                    </a:cubicBezTo>
                    <a:cubicBezTo>
                      <a:pt x="1922" y="2659"/>
                      <a:pt x="2056" y="2659"/>
                      <a:pt x="2174" y="2659"/>
                    </a:cubicBezTo>
                    <a:lnTo>
                      <a:pt x="2182" y="2659"/>
                    </a:lnTo>
                    <a:lnTo>
                      <a:pt x="2205" y="2659"/>
                    </a:lnTo>
                    <a:cubicBezTo>
                      <a:pt x="2937" y="2670"/>
                      <a:pt x="3661" y="2636"/>
                      <a:pt x="4012" y="2590"/>
                    </a:cubicBezTo>
                    <a:cubicBezTo>
                      <a:pt x="4554" y="2518"/>
                      <a:pt x="4832" y="2464"/>
                      <a:pt x="4985" y="2476"/>
                    </a:cubicBezTo>
                    <a:cubicBezTo>
                      <a:pt x="5122" y="2480"/>
                      <a:pt x="5282" y="2579"/>
                      <a:pt x="5416" y="2583"/>
                    </a:cubicBezTo>
                    <a:cubicBezTo>
                      <a:pt x="6114" y="2613"/>
                      <a:pt x="6644" y="2594"/>
                      <a:pt x="6648" y="1873"/>
                    </a:cubicBezTo>
                    <a:cubicBezTo>
                      <a:pt x="6652" y="1572"/>
                      <a:pt x="6556" y="1263"/>
                      <a:pt x="6377" y="1019"/>
                    </a:cubicBezTo>
                    <a:cubicBezTo>
                      <a:pt x="6224" y="809"/>
                      <a:pt x="6118" y="477"/>
                      <a:pt x="6057" y="1"/>
                    </a:cubicBezTo>
                    <a:lnTo>
                      <a:pt x="4287" y="1"/>
                    </a:lnTo>
                    <a:cubicBezTo>
                      <a:pt x="4131" y="481"/>
                      <a:pt x="3806" y="908"/>
                      <a:pt x="3200" y="12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6960762" y="2716317"/>
                <a:ext cx="2759" cy="58360"/>
              </a:xfrm>
              <a:custGeom>
                <a:avLst/>
                <a:gdLst/>
                <a:ahLst/>
                <a:cxnLst/>
                <a:rect l="l" t="t" r="r" b="b"/>
                <a:pathLst>
                  <a:path w="39" h="825" fill="none" extrusionOk="0">
                    <a:moveTo>
                      <a:pt x="1" y="1"/>
                    </a:moveTo>
                    <a:cubicBezTo>
                      <a:pt x="4" y="272"/>
                      <a:pt x="20" y="550"/>
                      <a:pt x="39" y="825"/>
                    </a:cubicBezTo>
                    <a:cubicBezTo>
                      <a:pt x="20" y="554"/>
                      <a:pt x="4" y="27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7423472" y="3137503"/>
                <a:ext cx="3325" cy="37280"/>
              </a:xfrm>
              <a:custGeom>
                <a:avLst/>
                <a:gdLst/>
                <a:ahLst/>
                <a:cxnLst/>
                <a:rect l="l" t="t" r="r" b="b"/>
                <a:pathLst>
                  <a:path w="47" h="527" fill="none" extrusionOk="0">
                    <a:moveTo>
                      <a:pt x="46" y="0"/>
                    </a:moveTo>
                    <a:cubicBezTo>
                      <a:pt x="27" y="183"/>
                      <a:pt x="16" y="355"/>
                      <a:pt x="1" y="527"/>
                    </a:cubicBezTo>
                    <a:cubicBezTo>
                      <a:pt x="16" y="355"/>
                      <a:pt x="35" y="180"/>
                      <a:pt x="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6874742" y="850408"/>
                <a:ext cx="498929" cy="731735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0344" fill="none" extrusionOk="0">
                    <a:moveTo>
                      <a:pt x="4893" y="10344"/>
                    </a:moveTo>
                    <a:cubicBezTo>
                      <a:pt x="5073" y="10344"/>
                      <a:pt x="5248" y="10321"/>
                      <a:pt x="5416" y="10279"/>
                    </a:cubicBezTo>
                    <a:cubicBezTo>
                      <a:pt x="5751" y="10172"/>
                      <a:pt x="6083" y="9993"/>
                      <a:pt x="6358" y="9738"/>
                    </a:cubicBezTo>
                    <a:cubicBezTo>
                      <a:pt x="6678" y="9425"/>
                      <a:pt x="6899" y="9005"/>
                      <a:pt x="6957" y="8536"/>
                    </a:cubicBezTo>
                    <a:cubicBezTo>
                      <a:pt x="6968" y="8155"/>
                      <a:pt x="7022" y="6751"/>
                      <a:pt x="7022" y="6751"/>
                    </a:cubicBezTo>
                    <a:cubicBezTo>
                      <a:pt x="7022" y="6751"/>
                      <a:pt x="7052" y="5611"/>
                      <a:pt x="6930" y="4920"/>
                    </a:cubicBezTo>
                    <a:cubicBezTo>
                      <a:pt x="6869" y="4566"/>
                      <a:pt x="6335" y="3250"/>
                      <a:pt x="6335" y="3250"/>
                    </a:cubicBezTo>
                    <a:cubicBezTo>
                      <a:pt x="6442" y="3116"/>
                      <a:pt x="6537" y="2918"/>
                      <a:pt x="6537" y="2918"/>
                    </a:cubicBezTo>
                    <a:cubicBezTo>
                      <a:pt x="6724" y="2769"/>
                      <a:pt x="6671" y="2148"/>
                      <a:pt x="6419" y="1114"/>
                    </a:cubicBezTo>
                    <a:cubicBezTo>
                      <a:pt x="6163" y="81"/>
                      <a:pt x="5954" y="0"/>
                      <a:pt x="5858" y="0"/>
                    </a:cubicBezTo>
                    <a:cubicBezTo>
                      <a:pt x="5771" y="0"/>
                      <a:pt x="5420" y="119"/>
                      <a:pt x="5275" y="649"/>
                    </a:cubicBezTo>
                    <a:cubicBezTo>
                      <a:pt x="5210" y="870"/>
                      <a:pt x="4935" y="1202"/>
                      <a:pt x="4569" y="1515"/>
                    </a:cubicBezTo>
                    <a:cubicBezTo>
                      <a:pt x="4176" y="1850"/>
                      <a:pt x="3677" y="2159"/>
                      <a:pt x="3208" y="2296"/>
                    </a:cubicBezTo>
                    <a:cubicBezTo>
                      <a:pt x="3082" y="2335"/>
                      <a:pt x="2956" y="2358"/>
                      <a:pt x="2838" y="2369"/>
                    </a:cubicBezTo>
                    <a:cubicBezTo>
                      <a:pt x="2738" y="2377"/>
                      <a:pt x="2643" y="2388"/>
                      <a:pt x="2555" y="2403"/>
                    </a:cubicBezTo>
                    <a:cubicBezTo>
                      <a:pt x="1823" y="2522"/>
                      <a:pt x="1617" y="2846"/>
                      <a:pt x="1259" y="3418"/>
                    </a:cubicBezTo>
                    <a:cubicBezTo>
                      <a:pt x="862" y="4051"/>
                      <a:pt x="0" y="4226"/>
                      <a:pt x="0" y="4226"/>
                    </a:cubicBezTo>
                    <a:cubicBezTo>
                      <a:pt x="69" y="4551"/>
                      <a:pt x="202" y="4646"/>
                      <a:pt x="202" y="4646"/>
                    </a:cubicBezTo>
                    <a:cubicBezTo>
                      <a:pt x="202" y="4646"/>
                      <a:pt x="202" y="4760"/>
                      <a:pt x="244" y="5008"/>
                    </a:cubicBezTo>
                    <a:cubicBezTo>
                      <a:pt x="286" y="5256"/>
                      <a:pt x="587" y="5283"/>
                      <a:pt x="587" y="5283"/>
                    </a:cubicBezTo>
                    <a:cubicBezTo>
                      <a:pt x="568" y="5405"/>
                      <a:pt x="805" y="5672"/>
                      <a:pt x="931" y="5714"/>
                    </a:cubicBezTo>
                    <a:cubicBezTo>
                      <a:pt x="1053" y="5760"/>
                      <a:pt x="1884" y="5672"/>
                      <a:pt x="2071" y="5767"/>
                    </a:cubicBezTo>
                    <a:cubicBezTo>
                      <a:pt x="2254" y="5863"/>
                      <a:pt x="2910" y="6038"/>
                      <a:pt x="2910" y="6038"/>
                    </a:cubicBezTo>
                    <a:cubicBezTo>
                      <a:pt x="2910" y="6038"/>
                      <a:pt x="3101" y="7255"/>
                      <a:pt x="2918" y="8345"/>
                    </a:cubicBezTo>
                    <a:cubicBezTo>
                      <a:pt x="2960" y="9474"/>
                      <a:pt x="3768" y="10344"/>
                      <a:pt x="4893" y="10344"/>
                    </a:cubicBezTo>
                    <a:close/>
                    <a:moveTo>
                      <a:pt x="5553" y="733"/>
                    </a:moveTo>
                    <a:cubicBezTo>
                      <a:pt x="5553" y="733"/>
                      <a:pt x="5675" y="309"/>
                      <a:pt x="5847" y="271"/>
                    </a:cubicBezTo>
                    <a:cubicBezTo>
                      <a:pt x="6018" y="233"/>
                      <a:pt x="6171" y="996"/>
                      <a:pt x="6369" y="2007"/>
                    </a:cubicBezTo>
                    <a:cubicBezTo>
                      <a:pt x="6423" y="2266"/>
                      <a:pt x="6404" y="2499"/>
                      <a:pt x="6350" y="2708"/>
                    </a:cubicBezTo>
                    <a:cubicBezTo>
                      <a:pt x="6362" y="2724"/>
                      <a:pt x="6369" y="2735"/>
                      <a:pt x="6369" y="2754"/>
                    </a:cubicBezTo>
                    <a:cubicBezTo>
                      <a:pt x="6369" y="2788"/>
                      <a:pt x="6346" y="2819"/>
                      <a:pt x="6316" y="2830"/>
                    </a:cubicBezTo>
                    <a:cubicBezTo>
                      <a:pt x="6217" y="3132"/>
                      <a:pt x="5717" y="3723"/>
                      <a:pt x="5717" y="3723"/>
                    </a:cubicBezTo>
                    <a:cubicBezTo>
                      <a:pt x="5717" y="3723"/>
                      <a:pt x="5305" y="3017"/>
                      <a:pt x="4817" y="2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6082029" y="2022924"/>
                <a:ext cx="806507" cy="666795"/>
              </a:xfrm>
              <a:custGeom>
                <a:avLst/>
                <a:gdLst/>
                <a:ahLst/>
                <a:cxnLst/>
                <a:rect l="l" t="t" r="r" b="b"/>
                <a:pathLst>
                  <a:path w="11401" h="9426" fill="none" extrusionOk="0">
                    <a:moveTo>
                      <a:pt x="10859" y="569"/>
                    </a:moveTo>
                    <a:cubicBezTo>
                      <a:pt x="10680" y="741"/>
                      <a:pt x="10489" y="920"/>
                      <a:pt x="10306" y="1103"/>
                    </a:cubicBezTo>
                    <a:lnTo>
                      <a:pt x="10298" y="1103"/>
                    </a:lnTo>
                    <a:cubicBezTo>
                      <a:pt x="10085" y="1301"/>
                      <a:pt x="9871" y="1492"/>
                      <a:pt x="9703" y="1633"/>
                    </a:cubicBezTo>
                    <a:cubicBezTo>
                      <a:pt x="9639" y="1687"/>
                      <a:pt x="9574" y="1736"/>
                      <a:pt x="9524" y="1774"/>
                    </a:cubicBezTo>
                    <a:cubicBezTo>
                      <a:pt x="9333" y="1919"/>
                      <a:pt x="9131" y="2053"/>
                      <a:pt x="8921" y="2179"/>
                    </a:cubicBezTo>
                    <a:cubicBezTo>
                      <a:pt x="8918" y="2175"/>
                      <a:pt x="8918" y="2179"/>
                      <a:pt x="8918" y="2179"/>
                    </a:cubicBezTo>
                    <a:cubicBezTo>
                      <a:pt x="8540" y="2408"/>
                      <a:pt x="8151" y="2606"/>
                      <a:pt x="7796" y="2770"/>
                    </a:cubicBezTo>
                    <a:cubicBezTo>
                      <a:pt x="7434" y="3006"/>
                      <a:pt x="7091" y="3262"/>
                      <a:pt x="6866" y="3495"/>
                    </a:cubicBezTo>
                    <a:cubicBezTo>
                      <a:pt x="6019" y="4398"/>
                      <a:pt x="3979" y="5802"/>
                      <a:pt x="3422" y="6180"/>
                    </a:cubicBezTo>
                    <a:cubicBezTo>
                      <a:pt x="3407" y="6183"/>
                      <a:pt x="3391" y="6183"/>
                      <a:pt x="3376" y="6187"/>
                    </a:cubicBezTo>
                    <a:cubicBezTo>
                      <a:pt x="3254" y="6187"/>
                      <a:pt x="2949" y="6183"/>
                      <a:pt x="2720" y="6218"/>
                    </a:cubicBezTo>
                    <a:cubicBezTo>
                      <a:pt x="2556" y="6241"/>
                      <a:pt x="1801" y="6538"/>
                      <a:pt x="1137" y="7003"/>
                    </a:cubicBezTo>
                    <a:cubicBezTo>
                      <a:pt x="611" y="7377"/>
                      <a:pt x="142" y="7930"/>
                      <a:pt x="146" y="8025"/>
                    </a:cubicBezTo>
                    <a:cubicBezTo>
                      <a:pt x="165" y="8220"/>
                      <a:pt x="264" y="8170"/>
                      <a:pt x="313" y="8159"/>
                    </a:cubicBezTo>
                    <a:cubicBezTo>
                      <a:pt x="115" y="8312"/>
                      <a:pt x="1" y="8441"/>
                      <a:pt x="77" y="8571"/>
                    </a:cubicBezTo>
                    <a:cubicBezTo>
                      <a:pt x="157" y="8701"/>
                      <a:pt x="310" y="8640"/>
                      <a:pt x="310" y="8640"/>
                    </a:cubicBezTo>
                    <a:cubicBezTo>
                      <a:pt x="310" y="8640"/>
                      <a:pt x="199" y="8834"/>
                      <a:pt x="229" y="8960"/>
                    </a:cubicBezTo>
                    <a:cubicBezTo>
                      <a:pt x="264" y="9078"/>
                      <a:pt x="512" y="8968"/>
                      <a:pt x="512" y="8968"/>
                    </a:cubicBezTo>
                    <a:cubicBezTo>
                      <a:pt x="512" y="8968"/>
                      <a:pt x="409" y="9223"/>
                      <a:pt x="489" y="9284"/>
                    </a:cubicBezTo>
                    <a:cubicBezTo>
                      <a:pt x="680" y="9425"/>
                      <a:pt x="1000" y="8891"/>
                      <a:pt x="1442" y="8647"/>
                    </a:cubicBezTo>
                    <a:cubicBezTo>
                      <a:pt x="1847" y="8426"/>
                      <a:pt x="2201" y="8392"/>
                      <a:pt x="2201" y="8392"/>
                    </a:cubicBezTo>
                    <a:cubicBezTo>
                      <a:pt x="2201" y="8392"/>
                      <a:pt x="1419" y="8979"/>
                      <a:pt x="1576" y="9097"/>
                    </a:cubicBezTo>
                    <a:cubicBezTo>
                      <a:pt x="1786" y="9250"/>
                      <a:pt x="3357" y="8037"/>
                      <a:pt x="3395" y="8006"/>
                    </a:cubicBezTo>
                    <a:cubicBezTo>
                      <a:pt x="3521" y="7896"/>
                      <a:pt x="3735" y="7541"/>
                      <a:pt x="3902" y="7324"/>
                    </a:cubicBezTo>
                    <a:cubicBezTo>
                      <a:pt x="3940" y="7282"/>
                      <a:pt x="3967" y="7247"/>
                      <a:pt x="3994" y="7225"/>
                    </a:cubicBezTo>
                    <a:lnTo>
                      <a:pt x="3994" y="7225"/>
                    </a:lnTo>
                    <a:cubicBezTo>
                      <a:pt x="4108" y="7114"/>
                      <a:pt x="6957" y="5722"/>
                      <a:pt x="7739" y="5398"/>
                    </a:cubicBezTo>
                    <a:cubicBezTo>
                      <a:pt x="9524" y="4654"/>
                      <a:pt x="10069" y="4048"/>
                      <a:pt x="10394" y="3659"/>
                    </a:cubicBezTo>
                    <a:lnTo>
                      <a:pt x="10497" y="3571"/>
                    </a:lnTo>
                    <a:cubicBezTo>
                      <a:pt x="10710" y="3433"/>
                      <a:pt x="10916" y="3193"/>
                      <a:pt x="10977" y="2961"/>
                    </a:cubicBezTo>
                    <a:cubicBezTo>
                      <a:pt x="11053" y="2671"/>
                      <a:pt x="11359" y="1134"/>
                      <a:pt x="11393" y="234"/>
                    </a:cubicBezTo>
                    <a:cubicBezTo>
                      <a:pt x="11397" y="157"/>
                      <a:pt x="11397" y="81"/>
                      <a:pt x="11401" y="1"/>
                    </a:cubicBezTo>
                    <a:lnTo>
                      <a:pt x="11130" y="272"/>
                    </a:lnTo>
                    <a:cubicBezTo>
                      <a:pt x="11065" y="363"/>
                      <a:pt x="10962" y="462"/>
                      <a:pt x="10859" y="5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6959983" y="2098474"/>
                <a:ext cx="543142" cy="2004701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28339" fill="none" extrusionOk="0">
                    <a:moveTo>
                      <a:pt x="6514" y="25528"/>
                    </a:moveTo>
                    <a:cubicBezTo>
                      <a:pt x="6522" y="25398"/>
                      <a:pt x="6534" y="25261"/>
                      <a:pt x="6549" y="25120"/>
                    </a:cubicBezTo>
                    <a:cubicBezTo>
                      <a:pt x="6560" y="24982"/>
                      <a:pt x="6572" y="24841"/>
                      <a:pt x="6579" y="24692"/>
                    </a:cubicBezTo>
                    <a:cubicBezTo>
                      <a:pt x="6595" y="24544"/>
                      <a:pt x="6606" y="24395"/>
                      <a:pt x="6617" y="24242"/>
                    </a:cubicBezTo>
                    <a:cubicBezTo>
                      <a:pt x="6633" y="24090"/>
                      <a:pt x="6644" y="23937"/>
                      <a:pt x="6656" y="23781"/>
                    </a:cubicBezTo>
                    <a:cubicBezTo>
                      <a:pt x="6762" y="22526"/>
                      <a:pt x="6865" y="21168"/>
                      <a:pt x="6865" y="20097"/>
                    </a:cubicBezTo>
                    <a:cubicBezTo>
                      <a:pt x="6865" y="19963"/>
                      <a:pt x="6865" y="19833"/>
                      <a:pt x="6862" y="19711"/>
                    </a:cubicBezTo>
                    <a:cubicBezTo>
                      <a:pt x="6858" y="19608"/>
                      <a:pt x="6858" y="19509"/>
                      <a:pt x="6854" y="19414"/>
                    </a:cubicBezTo>
                    <a:cubicBezTo>
                      <a:pt x="6854" y="19353"/>
                      <a:pt x="6846" y="19292"/>
                      <a:pt x="6846" y="19235"/>
                    </a:cubicBezTo>
                    <a:cubicBezTo>
                      <a:pt x="6846" y="19204"/>
                      <a:pt x="6846" y="19177"/>
                      <a:pt x="6842" y="19147"/>
                    </a:cubicBezTo>
                    <a:cubicBezTo>
                      <a:pt x="6842" y="19097"/>
                      <a:pt x="6839" y="19052"/>
                      <a:pt x="6839" y="19002"/>
                    </a:cubicBezTo>
                    <a:lnTo>
                      <a:pt x="6839" y="18979"/>
                    </a:lnTo>
                    <a:cubicBezTo>
                      <a:pt x="6831" y="18868"/>
                      <a:pt x="6827" y="18769"/>
                      <a:pt x="6823" y="18674"/>
                    </a:cubicBezTo>
                    <a:cubicBezTo>
                      <a:pt x="6812" y="18483"/>
                      <a:pt x="6801" y="18315"/>
                      <a:pt x="6785" y="18171"/>
                    </a:cubicBezTo>
                    <a:cubicBezTo>
                      <a:pt x="6781" y="18113"/>
                      <a:pt x="6774" y="18064"/>
                      <a:pt x="6770" y="18010"/>
                    </a:cubicBezTo>
                    <a:cubicBezTo>
                      <a:pt x="6766" y="17980"/>
                      <a:pt x="6762" y="17945"/>
                      <a:pt x="6762" y="17915"/>
                    </a:cubicBezTo>
                    <a:cubicBezTo>
                      <a:pt x="6759" y="17888"/>
                      <a:pt x="6751" y="17854"/>
                      <a:pt x="6751" y="17827"/>
                    </a:cubicBezTo>
                    <a:cubicBezTo>
                      <a:pt x="6747" y="17781"/>
                      <a:pt x="6743" y="17743"/>
                      <a:pt x="6732" y="17705"/>
                    </a:cubicBezTo>
                    <a:lnTo>
                      <a:pt x="6720" y="17637"/>
                    </a:lnTo>
                    <a:cubicBezTo>
                      <a:pt x="6713" y="17610"/>
                      <a:pt x="6709" y="17587"/>
                      <a:pt x="6705" y="17568"/>
                    </a:cubicBezTo>
                    <a:cubicBezTo>
                      <a:pt x="6701" y="17545"/>
                      <a:pt x="6694" y="17526"/>
                      <a:pt x="6690" y="17507"/>
                    </a:cubicBezTo>
                    <a:cubicBezTo>
                      <a:pt x="6690" y="17503"/>
                      <a:pt x="6690" y="17495"/>
                      <a:pt x="6686" y="17492"/>
                    </a:cubicBezTo>
                    <a:cubicBezTo>
                      <a:pt x="6682" y="17476"/>
                      <a:pt x="6682" y="17465"/>
                      <a:pt x="6675" y="17450"/>
                    </a:cubicBezTo>
                    <a:cubicBezTo>
                      <a:pt x="6671" y="17434"/>
                      <a:pt x="6667" y="17415"/>
                      <a:pt x="6663" y="17400"/>
                    </a:cubicBezTo>
                    <a:cubicBezTo>
                      <a:pt x="6663" y="17396"/>
                      <a:pt x="6663" y="17392"/>
                      <a:pt x="6656" y="17392"/>
                    </a:cubicBezTo>
                    <a:lnTo>
                      <a:pt x="6644" y="17351"/>
                    </a:lnTo>
                    <a:cubicBezTo>
                      <a:pt x="6644" y="17339"/>
                      <a:pt x="6637" y="17335"/>
                      <a:pt x="6637" y="17324"/>
                    </a:cubicBezTo>
                    <a:lnTo>
                      <a:pt x="6625" y="17282"/>
                    </a:lnTo>
                    <a:cubicBezTo>
                      <a:pt x="6625" y="17278"/>
                      <a:pt x="6617" y="17267"/>
                      <a:pt x="6614" y="17263"/>
                    </a:cubicBezTo>
                    <a:cubicBezTo>
                      <a:pt x="6606" y="17244"/>
                      <a:pt x="6598" y="17225"/>
                      <a:pt x="6591" y="17206"/>
                    </a:cubicBezTo>
                    <a:cubicBezTo>
                      <a:pt x="6575" y="17167"/>
                      <a:pt x="6560" y="17141"/>
                      <a:pt x="6549" y="17106"/>
                    </a:cubicBezTo>
                    <a:lnTo>
                      <a:pt x="6534" y="17076"/>
                    </a:lnTo>
                    <a:lnTo>
                      <a:pt x="6518" y="17049"/>
                    </a:lnTo>
                    <a:cubicBezTo>
                      <a:pt x="6503" y="17026"/>
                      <a:pt x="6495" y="17000"/>
                      <a:pt x="6480" y="16977"/>
                    </a:cubicBezTo>
                    <a:cubicBezTo>
                      <a:pt x="6476" y="16973"/>
                      <a:pt x="6476" y="16969"/>
                      <a:pt x="6473" y="16958"/>
                    </a:cubicBezTo>
                    <a:cubicBezTo>
                      <a:pt x="6465" y="16942"/>
                      <a:pt x="6461" y="16923"/>
                      <a:pt x="6461" y="16900"/>
                    </a:cubicBezTo>
                    <a:cubicBezTo>
                      <a:pt x="6461" y="16885"/>
                      <a:pt x="6457" y="16878"/>
                      <a:pt x="6457" y="16862"/>
                    </a:cubicBezTo>
                    <a:cubicBezTo>
                      <a:pt x="6453" y="16820"/>
                      <a:pt x="6453" y="16767"/>
                      <a:pt x="6453" y="16706"/>
                    </a:cubicBezTo>
                    <a:lnTo>
                      <a:pt x="6453" y="16637"/>
                    </a:lnTo>
                    <a:cubicBezTo>
                      <a:pt x="6453" y="16592"/>
                      <a:pt x="6453" y="16542"/>
                      <a:pt x="6457" y="16492"/>
                    </a:cubicBezTo>
                    <a:cubicBezTo>
                      <a:pt x="6457" y="16462"/>
                      <a:pt x="6457" y="16439"/>
                      <a:pt x="6461" y="16408"/>
                    </a:cubicBezTo>
                    <a:cubicBezTo>
                      <a:pt x="6465" y="16351"/>
                      <a:pt x="6465" y="16294"/>
                      <a:pt x="6473" y="16233"/>
                    </a:cubicBezTo>
                    <a:cubicBezTo>
                      <a:pt x="6476" y="16149"/>
                      <a:pt x="6480" y="16058"/>
                      <a:pt x="6492" y="15958"/>
                    </a:cubicBezTo>
                    <a:lnTo>
                      <a:pt x="6492" y="15928"/>
                    </a:lnTo>
                    <a:cubicBezTo>
                      <a:pt x="6499" y="15825"/>
                      <a:pt x="6503" y="15711"/>
                      <a:pt x="6514" y="15588"/>
                    </a:cubicBezTo>
                    <a:cubicBezTo>
                      <a:pt x="6518" y="15512"/>
                      <a:pt x="6530" y="15432"/>
                      <a:pt x="6534" y="15348"/>
                    </a:cubicBezTo>
                    <a:cubicBezTo>
                      <a:pt x="6537" y="15302"/>
                      <a:pt x="6537" y="15264"/>
                      <a:pt x="6541" y="15222"/>
                    </a:cubicBezTo>
                    <a:cubicBezTo>
                      <a:pt x="6556" y="15055"/>
                      <a:pt x="6572" y="14879"/>
                      <a:pt x="6591" y="14700"/>
                    </a:cubicBezTo>
                    <a:lnTo>
                      <a:pt x="6617" y="14425"/>
                    </a:lnTo>
                    <a:cubicBezTo>
                      <a:pt x="6629" y="14337"/>
                      <a:pt x="6637" y="14242"/>
                      <a:pt x="6648" y="14151"/>
                    </a:cubicBezTo>
                    <a:cubicBezTo>
                      <a:pt x="6656" y="14059"/>
                      <a:pt x="6667" y="13964"/>
                      <a:pt x="6675" y="13868"/>
                    </a:cubicBezTo>
                    <a:cubicBezTo>
                      <a:pt x="6686" y="13773"/>
                      <a:pt x="6694" y="13681"/>
                      <a:pt x="6705" y="13586"/>
                    </a:cubicBezTo>
                    <a:cubicBezTo>
                      <a:pt x="6720" y="13449"/>
                      <a:pt x="6732" y="13308"/>
                      <a:pt x="6747" y="13167"/>
                    </a:cubicBezTo>
                    <a:cubicBezTo>
                      <a:pt x="6759" y="13090"/>
                      <a:pt x="6762" y="13022"/>
                      <a:pt x="6770" y="12949"/>
                    </a:cubicBezTo>
                    <a:cubicBezTo>
                      <a:pt x="6778" y="12888"/>
                      <a:pt x="6785" y="12820"/>
                      <a:pt x="6789" y="12759"/>
                    </a:cubicBezTo>
                    <a:cubicBezTo>
                      <a:pt x="6801" y="12667"/>
                      <a:pt x="6808" y="12583"/>
                      <a:pt x="6820" y="12492"/>
                    </a:cubicBezTo>
                    <a:cubicBezTo>
                      <a:pt x="6835" y="12362"/>
                      <a:pt x="6846" y="12232"/>
                      <a:pt x="6862" y="12110"/>
                    </a:cubicBezTo>
                    <a:cubicBezTo>
                      <a:pt x="6877" y="11980"/>
                      <a:pt x="6892" y="11862"/>
                      <a:pt x="6903" y="11744"/>
                    </a:cubicBezTo>
                    <a:cubicBezTo>
                      <a:pt x="6915" y="11675"/>
                      <a:pt x="6919" y="11611"/>
                      <a:pt x="6930" y="11546"/>
                    </a:cubicBezTo>
                    <a:lnTo>
                      <a:pt x="6942" y="11431"/>
                    </a:lnTo>
                    <a:cubicBezTo>
                      <a:pt x="6953" y="11366"/>
                      <a:pt x="6957" y="11298"/>
                      <a:pt x="6968" y="11237"/>
                    </a:cubicBezTo>
                    <a:cubicBezTo>
                      <a:pt x="6987" y="11084"/>
                      <a:pt x="6999" y="10947"/>
                      <a:pt x="7014" y="10836"/>
                    </a:cubicBezTo>
                    <a:cubicBezTo>
                      <a:pt x="7026" y="10771"/>
                      <a:pt x="7029" y="10714"/>
                      <a:pt x="7037" y="10665"/>
                    </a:cubicBezTo>
                    <a:cubicBezTo>
                      <a:pt x="7045" y="10642"/>
                      <a:pt x="7045" y="10623"/>
                      <a:pt x="7048" y="10604"/>
                    </a:cubicBezTo>
                    <a:cubicBezTo>
                      <a:pt x="7052" y="10585"/>
                      <a:pt x="7052" y="10569"/>
                      <a:pt x="7052" y="10554"/>
                    </a:cubicBezTo>
                    <a:cubicBezTo>
                      <a:pt x="7106" y="10173"/>
                      <a:pt x="7129" y="9822"/>
                      <a:pt x="7170" y="9459"/>
                    </a:cubicBezTo>
                    <a:cubicBezTo>
                      <a:pt x="7178" y="9406"/>
                      <a:pt x="7186" y="9353"/>
                      <a:pt x="7190" y="9303"/>
                    </a:cubicBezTo>
                    <a:cubicBezTo>
                      <a:pt x="7209" y="9162"/>
                      <a:pt x="7228" y="9021"/>
                      <a:pt x="7254" y="8876"/>
                    </a:cubicBezTo>
                    <a:lnTo>
                      <a:pt x="7254" y="8872"/>
                    </a:lnTo>
                    <a:cubicBezTo>
                      <a:pt x="7266" y="8826"/>
                      <a:pt x="7277" y="8773"/>
                      <a:pt x="7293" y="8723"/>
                    </a:cubicBezTo>
                    <a:cubicBezTo>
                      <a:pt x="7296" y="8700"/>
                      <a:pt x="7304" y="8674"/>
                      <a:pt x="7312" y="8647"/>
                    </a:cubicBezTo>
                    <a:cubicBezTo>
                      <a:pt x="7315" y="8620"/>
                      <a:pt x="7323" y="8590"/>
                      <a:pt x="7331" y="8563"/>
                    </a:cubicBezTo>
                    <a:cubicBezTo>
                      <a:pt x="7338" y="8529"/>
                      <a:pt x="7342" y="8495"/>
                      <a:pt x="7354" y="8464"/>
                    </a:cubicBezTo>
                    <a:cubicBezTo>
                      <a:pt x="7357" y="8445"/>
                      <a:pt x="7361" y="8418"/>
                      <a:pt x="7369" y="8399"/>
                    </a:cubicBezTo>
                    <a:cubicBezTo>
                      <a:pt x="7376" y="8357"/>
                      <a:pt x="7388" y="8319"/>
                      <a:pt x="7395" y="8277"/>
                    </a:cubicBezTo>
                    <a:cubicBezTo>
                      <a:pt x="7399" y="8262"/>
                      <a:pt x="7399" y="8247"/>
                      <a:pt x="7407" y="8235"/>
                    </a:cubicBezTo>
                    <a:lnTo>
                      <a:pt x="7434" y="8090"/>
                    </a:lnTo>
                    <a:cubicBezTo>
                      <a:pt x="7434" y="8083"/>
                      <a:pt x="7437" y="8071"/>
                      <a:pt x="7437" y="8064"/>
                    </a:cubicBezTo>
                    <a:lnTo>
                      <a:pt x="7468" y="7903"/>
                    </a:lnTo>
                    <a:cubicBezTo>
                      <a:pt x="7468" y="7900"/>
                      <a:pt x="7468" y="7892"/>
                      <a:pt x="7472" y="7884"/>
                    </a:cubicBezTo>
                    <a:cubicBezTo>
                      <a:pt x="7476" y="7846"/>
                      <a:pt x="7487" y="7804"/>
                      <a:pt x="7491" y="7762"/>
                    </a:cubicBezTo>
                    <a:cubicBezTo>
                      <a:pt x="7495" y="7743"/>
                      <a:pt x="7495" y="7728"/>
                      <a:pt x="7502" y="7709"/>
                    </a:cubicBezTo>
                    <a:lnTo>
                      <a:pt x="7502" y="7701"/>
                    </a:lnTo>
                    <a:cubicBezTo>
                      <a:pt x="7586" y="7152"/>
                      <a:pt x="7640" y="6576"/>
                      <a:pt x="7621" y="6073"/>
                    </a:cubicBezTo>
                    <a:lnTo>
                      <a:pt x="7621" y="6073"/>
                    </a:lnTo>
                    <a:lnTo>
                      <a:pt x="7636" y="6061"/>
                    </a:lnTo>
                    <a:lnTo>
                      <a:pt x="7674" y="6023"/>
                    </a:lnTo>
                    <a:lnTo>
                      <a:pt x="7678" y="6015"/>
                    </a:lnTo>
                    <a:cubicBezTo>
                      <a:pt x="7621" y="5310"/>
                      <a:pt x="7437" y="4803"/>
                      <a:pt x="7228" y="4387"/>
                    </a:cubicBezTo>
                    <a:cubicBezTo>
                      <a:pt x="6942" y="3719"/>
                      <a:pt x="6575" y="3124"/>
                      <a:pt x="6385" y="2446"/>
                    </a:cubicBezTo>
                    <a:cubicBezTo>
                      <a:pt x="6328" y="2240"/>
                      <a:pt x="6320" y="1999"/>
                      <a:pt x="6331" y="1755"/>
                    </a:cubicBezTo>
                    <a:cubicBezTo>
                      <a:pt x="6400" y="1340"/>
                      <a:pt x="6522" y="695"/>
                      <a:pt x="6682" y="1"/>
                    </a:cubicBezTo>
                    <a:lnTo>
                      <a:pt x="6617" y="195"/>
                    </a:lnTo>
                    <a:lnTo>
                      <a:pt x="6617" y="195"/>
                    </a:lnTo>
                    <a:lnTo>
                      <a:pt x="6530" y="668"/>
                    </a:lnTo>
                    <a:lnTo>
                      <a:pt x="6473" y="668"/>
                    </a:lnTo>
                    <a:lnTo>
                      <a:pt x="5653" y="672"/>
                    </a:lnTo>
                    <a:lnTo>
                      <a:pt x="5645" y="672"/>
                    </a:lnTo>
                    <a:lnTo>
                      <a:pt x="3826" y="676"/>
                    </a:lnTo>
                    <a:lnTo>
                      <a:pt x="702" y="687"/>
                    </a:lnTo>
                    <a:lnTo>
                      <a:pt x="702" y="687"/>
                    </a:lnTo>
                    <a:lnTo>
                      <a:pt x="637" y="687"/>
                    </a:lnTo>
                    <a:cubicBezTo>
                      <a:pt x="1171" y="1771"/>
                      <a:pt x="324" y="5623"/>
                      <a:pt x="141" y="6542"/>
                    </a:cubicBezTo>
                    <a:cubicBezTo>
                      <a:pt x="92" y="6786"/>
                      <a:pt x="65" y="6984"/>
                      <a:pt x="46" y="7156"/>
                    </a:cubicBezTo>
                    <a:cubicBezTo>
                      <a:pt x="27" y="7362"/>
                      <a:pt x="27" y="7518"/>
                      <a:pt x="35" y="7644"/>
                    </a:cubicBezTo>
                    <a:lnTo>
                      <a:pt x="35" y="7648"/>
                    </a:lnTo>
                    <a:lnTo>
                      <a:pt x="35" y="7663"/>
                    </a:lnTo>
                    <a:lnTo>
                      <a:pt x="35" y="7667"/>
                    </a:lnTo>
                    <a:cubicBezTo>
                      <a:pt x="19" y="7842"/>
                      <a:pt x="12" y="8025"/>
                      <a:pt x="4" y="8205"/>
                    </a:cubicBezTo>
                    <a:cubicBezTo>
                      <a:pt x="4" y="8296"/>
                      <a:pt x="0" y="8388"/>
                      <a:pt x="0" y="8475"/>
                    </a:cubicBezTo>
                    <a:lnTo>
                      <a:pt x="0" y="8750"/>
                    </a:lnTo>
                    <a:cubicBezTo>
                      <a:pt x="4" y="9021"/>
                      <a:pt x="19" y="9295"/>
                      <a:pt x="38" y="9574"/>
                    </a:cubicBezTo>
                    <a:cubicBezTo>
                      <a:pt x="42" y="9665"/>
                      <a:pt x="54" y="9761"/>
                      <a:pt x="57" y="9848"/>
                    </a:cubicBezTo>
                    <a:cubicBezTo>
                      <a:pt x="77" y="10058"/>
                      <a:pt x="96" y="10268"/>
                      <a:pt x="118" y="10478"/>
                    </a:cubicBezTo>
                    <a:lnTo>
                      <a:pt x="164" y="10867"/>
                    </a:lnTo>
                    <a:cubicBezTo>
                      <a:pt x="168" y="10890"/>
                      <a:pt x="168" y="10909"/>
                      <a:pt x="172" y="10932"/>
                    </a:cubicBezTo>
                    <a:cubicBezTo>
                      <a:pt x="202" y="11160"/>
                      <a:pt x="229" y="11389"/>
                      <a:pt x="263" y="11622"/>
                    </a:cubicBezTo>
                    <a:cubicBezTo>
                      <a:pt x="282" y="11748"/>
                      <a:pt x="298" y="11870"/>
                      <a:pt x="317" y="11992"/>
                    </a:cubicBezTo>
                    <a:cubicBezTo>
                      <a:pt x="336" y="12110"/>
                      <a:pt x="347" y="12232"/>
                      <a:pt x="366" y="12354"/>
                    </a:cubicBezTo>
                    <a:cubicBezTo>
                      <a:pt x="374" y="12400"/>
                      <a:pt x="382" y="12442"/>
                      <a:pt x="385" y="12492"/>
                    </a:cubicBezTo>
                    <a:cubicBezTo>
                      <a:pt x="405" y="12625"/>
                      <a:pt x="424" y="12762"/>
                      <a:pt x="443" y="12896"/>
                    </a:cubicBezTo>
                    <a:cubicBezTo>
                      <a:pt x="450" y="12938"/>
                      <a:pt x="454" y="12976"/>
                      <a:pt x="462" y="13022"/>
                    </a:cubicBezTo>
                    <a:cubicBezTo>
                      <a:pt x="591" y="13922"/>
                      <a:pt x="710" y="14822"/>
                      <a:pt x="759" y="15695"/>
                    </a:cubicBezTo>
                    <a:cubicBezTo>
                      <a:pt x="763" y="15775"/>
                      <a:pt x="767" y="15848"/>
                      <a:pt x="767" y="15913"/>
                    </a:cubicBezTo>
                    <a:cubicBezTo>
                      <a:pt x="774" y="16016"/>
                      <a:pt x="774" y="16103"/>
                      <a:pt x="774" y="16187"/>
                    </a:cubicBezTo>
                    <a:lnTo>
                      <a:pt x="774" y="16225"/>
                    </a:lnTo>
                    <a:lnTo>
                      <a:pt x="774" y="16302"/>
                    </a:lnTo>
                    <a:cubicBezTo>
                      <a:pt x="774" y="16519"/>
                      <a:pt x="763" y="16675"/>
                      <a:pt x="763" y="16859"/>
                    </a:cubicBezTo>
                    <a:lnTo>
                      <a:pt x="763" y="16920"/>
                    </a:lnTo>
                    <a:cubicBezTo>
                      <a:pt x="763" y="16961"/>
                      <a:pt x="763" y="17007"/>
                      <a:pt x="767" y="17049"/>
                    </a:cubicBezTo>
                    <a:cubicBezTo>
                      <a:pt x="767" y="17072"/>
                      <a:pt x="767" y="17103"/>
                      <a:pt x="774" y="17125"/>
                    </a:cubicBezTo>
                    <a:cubicBezTo>
                      <a:pt x="774" y="17148"/>
                      <a:pt x="774" y="17171"/>
                      <a:pt x="778" y="17198"/>
                    </a:cubicBezTo>
                    <a:cubicBezTo>
                      <a:pt x="782" y="17278"/>
                      <a:pt x="790" y="17370"/>
                      <a:pt x="797" y="17469"/>
                    </a:cubicBezTo>
                    <a:cubicBezTo>
                      <a:pt x="820" y="17751"/>
                      <a:pt x="862" y="18121"/>
                      <a:pt x="935" y="18659"/>
                    </a:cubicBezTo>
                    <a:cubicBezTo>
                      <a:pt x="1022" y="19261"/>
                      <a:pt x="1072" y="20440"/>
                      <a:pt x="1114" y="21798"/>
                    </a:cubicBezTo>
                    <a:cubicBezTo>
                      <a:pt x="1118" y="21935"/>
                      <a:pt x="1122" y="22072"/>
                      <a:pt x="1122" y="22213"/>
                    </a:cubicBezTo>
                    <a:cubicBezTo>
                      <a:pt x="1122" y="22263"/>
                      <a:pt x="1125" y="22316"/>
                      <a:pt x="1125" y="22370"/>
                    </a:cubicBezTo>
                    <a:cubicBezTo>
                      <a:pt x="1125" y="22412"/>
                      <a:pt x="1125" y="22450"/>
                      <a:pt x="1133" y="22492"/>
                    </a:cubicBezTo>
                    <a:cubicBezTo>
                      <a:pt x="1133" y="22587"/>
                      <a:pt x="1137" y="22682"/>
                      <a:pt x="1137" y="22778"/>
                    </a:cubicBezTo>
                    <a:cubicBezTo>
                      <a:pt x="1137" y="22873"/>
                      <a:pt x="1141" y="22968"/>
                      <a:pt x="1141" y="23064"/>
                    </a:cubicBezTo>
                    <a:cubicBezTo>
                      <a:pt x="1141" y="23159"/>
                      <a:pt x="1144" y="23255"/>
                      <a:pt x="1144" y="23350"/>
                    </a:cubicBezTo>
                    <a:cubicBezTo>
                      <a:pt x="1144" y="23445"/>
                      <a:pt x="1152" y="23541"/>
                      <a:pt x="1152" y="23644"/>
                    </a:cubicBezTo>
                    <a:cubicBezTo>
                      <a:pt x="1152" y="23743"/>
                      <a:pt x="1156" y="23834"/>
                      <a:pt x="1156" y="23933"/>
                    </a:cubicBezTo>
                    <a:cubicBezTo>
                      <a:pt x="1156" y="23979"/>
                      <a:pt x="1156" y="24029"/>
                      <a:pt x="1160" y="24075"/>
                    </a:cubicBezTo>
                    <a:cubicBezTo>
                      <a:pt x="1160" y="24170"/>
                      <a:pt x="1163" y="24265"/>
                      <a:pt x="1163" y="24368"/>
                    </a:cubicBezTo>
                    <a:cubicBezTo>
                      <a:pt x="1171" y="24605"/>
                      <a:pt x="1175" y="24845"/>
                      <a:pt x="1175" y="25081"/>
                    </a:cubicBezTo>
                    <a:cubicBezTo>
                      <a:pt x="1175" y="25226"/>
                      <a:pt x="1179" y="25364"/>
                      <a:pt x="1179" y="25501"/>
                    </a:cubicBezTo>
                    <a:lnTo>
                      <a:pt x="1179" y="25638"/>
                    </a:lnTo>
                    <a:cubicBezTo>
                      <a:pt x="1183" y="25959"/>
                      <a:pt x="1190" y="26268"/>
                      <a:pt x="1194" y="26569"/>
                    </a:cubicBezTo>
                    <a:cubicBezTo>
                      <a:pt x="1194" y="26660"/>
                      <a:pt x="1198" y="26744"/>
                      <a:pt x="1198" y="26832"/>
                    </a:cubicBezTo>
                    <a:cubicBezTo>
                      <a:pt x="1198" y="26931"/>
                      <a:pt x="1202" y="27038"/>
                      <a:pt x="1202" y="27133"/>
                    </a:cubicBezTo>
                    <a:cubicBezTo>
                      <a:pt x="1202" y="27252"/>
                      <a:pt x="1209" y="27370"/>
                      <a:pt x="1209" y="27480"/>
                    </a:cubicBezTo>
                    <a:lnTo>
                      <a:pt x="1209" y="27484"/>
                    </a:lnTo>
                    <a:cubicBezTo>
                      <a:pt x="1209" y="27656"/>
                      <a:pt x="1213" y="27820"/>
                      <a:pt x="1213" y="27965"/>
                    </a:cubicBezTo>
                    <a:cubicBezTo>
                      <a:pt x="1217" y="28079"/>
                      <a:pt x="1194" y="28205"/>
                      <a:pt x="1144" y="28339"/>
                    </a:cubicBezTo>
                    <a:lnTo>
                      <a:pt x="2754" y="28339"/>
                    </a:lnTo>
                    <a:lnTo>
                      <a:pt x="4760" y="28339"/>
                    </a:lnTo>
                    <a:lnTo>
                      <a:pt x="6530" y="28339"/>
                    </a:lnTo>
                    <a:cubicBezTo>
                      <a:pt x="6522" y="28304"/>
                      <a:pt x="6518" y="28266"/>
                      <a:pt x="6514" y="28228"/>
                    </a:cubicBezTo>
                    <a:cubicBezTo>
                      <a:pt x="6476" y="27923"/>
                      <a:pt x="6453" y="27564"/>
                      <a:pt x="6438" y="27152"/>
                    </a:cubicBezTo>
                    <a:cubicBezTo>
                      <a:pt x="6438" y="27088"/>
                      <a:pt x="6434" y="27023"/>
                      <a:pt x="6434" y="26954"/>
                    </a:cubicBezTo>
                    <a:lnTo>
                      <a:pt x="6434" y="26821"/>
                    </a:lnTo>
                    <a:lnTo>
                      <a:pt x="6434" y="26676"/>
                    </a:lnTo>
                    <a:lnTo>
                      <a:pt x="6434" y="26645"/>
                    </a:lnTo>
                    <a:cubicBezTo>
                      <a:pt x="6434" y="26618"/>
                      <a:pt x="6434" y="26588"/>
                      <a:pt x="6438" y="26561"/>
                    </a:cubicBezTo>
                    <a:cubicBezTo>
                      <a:pt x="6461" y="26271"/>
                      <a:pt x="6484" y="25917"/>
                      <a:pt x="6514" y="2552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7507087" y="2037001"/>
                <a:ext cx="182226" cy="966733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13666" fill="none" extrusionOk="0">
                    <a:moveTo>
                      <a:pt x="1649" y="2216"/>
                    </a:moveTo>
                    <a:cubicBezTo>
                      <a:pt x="1465" y="2025"/>
                      <a:pt x="1294" y="1823"/>
                      <a:pt x="1134" y="1629"/>
                    </a:cubicBezTo>
                    <a:cubicBezTo>
                      <a:pt x="1019" y="1488"/>
                      <a:pt x="916" y="1358"/>
                      <a:pt x="817" y="1221"/>
                    </a:cubicBezTo>
                    <a:cubicBezTo>
                      <a:pt x="653" y="1011"/>
                      <a:pt x="516" y="809"/>
                      <a:pt x="390" y="626"/>
                    </a:cubicBezTo>
                    <a:cubicBezTo>
                      <a:pt x="344" y="553"/>
                      <a:pt x="302" y="488"/>
                      <a:pt x="264" y="420"/>
                    </a:cubicBezTo>
                    <a:cubicBezTo>
                      <a:pt x="157" y="263"/>
                      <a:pt x="73" y="122"/>
                      <a:pt x="1" y="0"/>
                    </a:cubicBezTo>
                    <a:lnTo>
                      <a:pt x="1" y="31"/>
                    </a:lnTo>
                    <a:cubicBezTo>
                      <a:pt x="35" y="931"/>
                      <a:pt x="287" y="1903"/>
                      <a:pt x="321" y="2205"/>
                    </a:cubicBezTo>
                    <a:cubicBezTo>
                      <a:pt x="325" y="2266"/>
                      <a:pt x="325" y="2327"/>
                      <a:pt x="314" y="2395"/>
                    </a:cubicBezTo>
                    <a:cubicBezTo>
                      <a:pt x="249" y="2895"/>
                      <a:pt x="96" y="4802"/>
                      <a:pt x="272" y="5569"/>
                    </a:cubicBezTo>
                    <a:cubicBezTo>
                      <a:pt x="428" y="6263"/>
                      <a:pt x="665" y="8570"/>
                      <a:pt x="722" y="9409"/>
                    </a:cubicBezTo>
                    <a:cubicBezTo>
                      <a:pt x="710" y="9432"/>
                      <a:pt x="703" y="9466"/>
                      <a:pt x="687" y="9497"/>
                    </a:cubicBezTo>
                    <a:cubicBezTo>
                      <a:pt x="630" y="9585"/>
                      <a:pt x="508" y="9772"/>
                      <a:pt x="413" y="9951"/>
                    </a:cubicBezTo>
                    <a:lnTo>
                      <a:pt x="356" y="10065"/>
                    </a:lnTo>
                    <a:cubicBezTo>
                      <a:pt x="314" y="10161"/>
                      <a:pt x="237" y="10500"/>
                      <a:pt x="195" y="10942"/>
                    </a:cubicBezTo>
                    <a:cubicBezTo>
                      <a:pt x="165" y="11213"/>
                      <a:pt x="153" y="11518"/>
                      <a:pt x="165" y="11824"/>
                    </a:cubicBezTo>
                    <a:cubicBezTo>
                      <a:pt x="195" y="12468"/>
                      <a:pt x="405" y="13166"/>
                      <a:pt x="489" y="13208"/>
                    </a:cubicBezTo>
                    <a:cubicBezTo>
                      <a:pt x="527" y="13227"/>
                      <a:pt x="562" y="13235"/>
                      <a:pt x="584" y="13242"/>
                    </a:cubicBezTo>
                    <a:cubicBezTo>
                      <a:pt x="672" y="13250"/>
                      <a:pt x="680" y="13174"/>
                      <a:pt x="691" y="13136"/>
                    </a:cubicBezTo>
                    <a:cubicBezTo>
                      <a:pt x="714" y="13383"/>
                      <a:pt x="764" y="13547"/>
                      <a:pt x="916" y="13555"/>
                    </a:cubicBezTo>
                    <a:cubicBezTo>
                      <a:pt x="954" y="13555"/>
                      <a:pt x="985" y="13547"/>
                      <a:pt x="1012" y="13532"/>
                    </a:cubicBezTo>
                    <a:cubicBezTo>
                      <a:pt x="1076" y="13490"/>
                      <a:pt x="1096" y="13399"/>
                      <a:pt x="1096" y="13399"/>
                    </a:cubicBezTo>
                    <a:cubicBezTo>
                      <a:pt x="1096" y="13399"/>
                      <a:pt x="1202" y="13597"/>
                      <a:pt x="1321" y="13631"/>
                    </a:cubicBezTo>
                    <a:cubicBezTo>
                      <a:pt x="1435" y="13666"/>
                      <a:pt x="1481" y="13399"/>
                      <a:pt x="1481" y="13399"/>
                    </a:cubicBezTo>
                    <a:cubicBezTo>
                      <a:pt x="1481" y="13399"/>
                      <a:pt x="1641" y="13624"/>
                      <a:pt x="1736" y="13589"/>
                    </a:cubicBezTo>
                    <a:cubicBezTo>
                      <a:pt x="1954" y="13509"/>
                      <a:pt x="1683" y="12945"/>
                      <a:pt x="1717" y="12445"/>
                    </a:cubicBezTo>
                    <a:cubicBezTo>
                      <a:pt x="1744" y="11984"/>
                      <a:pt x="1912" y="11667"/>
                      <a:pt x="1912" y="11667"/>
                    </a:cubicBezTo>
                    <a:cubicBezTo>
                      <a:pt x="1912" y="11667"/>
                      <a:pt x="1984" y="12644"/>
                      <a:pt x="2167" y="12575"/>
                    </a:cubicBezTo>
                    <a:cubicBezTo>
                      <a:pt x="2411" y="12483"/>
                      <a:pt x="2240" y="10500"/>
                      <a:pt x="2236" y="10450"/>
                    </a:cubicBezTo>
                    <a:cubicBezTo>
                      <a:pt x="2213" y="10290"/>
                      <a:pt x="2041" y="9936"/>
                      <a:pt x="1946" y="9680"/>
                    </a:cubicBezTo>
                    <a:cubicBezTo>
                      <a:pt x="1957" y="9089"/>
                      <a:pt x="2049" y="6514"/>
                      <a:pt x="2354" y="5279"/>
                    </a:cubicBezTo>
                    <a:cubicBezTo>
                      <a:pt x="2575" y="4402"/>
                      <a:pt x="2461" y="3452"/>
                      <a:pt x="2350" y="2861"/>
                    </a:cubicBezTo>
                    <a:cubicBezTo>
                      <a:pt x="2163" y="2708"/>
                      <a:pt x="1977" y="2544"/>
                      <a:pt x="1797" y="2357"/>
                    </a:cubicBezTo>
                    <a:cubicBezTo>
                      <a:pt x="1744" y="2323"/>
                      <a:pt x="1698" y="2270"/>
                      <a:pt x="1649" y="22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7231130" y="2145162"/>
                <a:ext cx="187037" cy="35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" fill="none" extrusionOk="0">
                    <a:moveTo>
                      <a:pt x="1823" y="4"/>
                    </a:moveTo>
                    <a:lnTo>
                      <a:pt x="1827" y="4"/>
                    </a:lnTo>
                    <a:lnTo>
                      <a:pt x="2643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7347639" y="1716761"/>
                <a:ext cx="382137" cy="395578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5592" fill="none" extrusionOk="0">
                    <a:moveTo>
                      <a:pt x="1" y="5591"/>
                    </a:moveTo>
                    <a:lnTo>
                      <a:pt x="253" y="5591"/>
                    </a:lnTo>
                    <a:cubicBezTo>
                      <a:pt x="542" y="4882"/>
                      <a:pt x="1553" y="2739"/>
                      <a:pt x="3533" y="1488"/>
                    </a:cubicBezTo>
                    <a:cubicBezTo>
                      <a:pt x="4131" y="1106"/>
                      <a:pt x="4776" y="873"/>
                      <a:pt x="5401" y="729"/>
                    </a:cubicBezTo>
                    <a:cubicBezTo>
                      <a:pt x="5310" y="481"/>
                      <a:pt x="5215" y="240"/>
                      <a:pt x="5119" y="0"/>
                    </a:cubicBezTo>
                    <a:cubicBezTo>
                      <a:pt x="4322" y="214"/>
                      <a:pt x="3391" y="599"/>
                      <a:pt x="2655" y="1278"/>
                    </a:cubicBezTo>
                    <a:cubicBezTo>
                      <a:pt x="1263" y="2540"/>
                      <a:pt x="275" y="4878"/>
                      <a:pt x="1" y="55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7490109" y="1819829"/>
                <a:ext cx="286851" cy="203448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2876" fill="none" extrusionOk="0">
                    <a:moveTo>
                      <a:pt x="1" y="2567"/>
                    </a:moveTo>
                    <a:lnTo>
                      <a:pt x="16" y="2685"/>
                    </a:lnTo>
                    <a:cubicBezTo>
                      <a:pt x="16" y="2685"/>
                      <a:pt x="50" y="2758"/>
                      <a:pt x="123" y="2876"/>
                    </a:cubicBezTo>
                    <a:cubicBezTo>
                      <a:pt x="905" y="2330"/>
                      <a:pt x="1869" y="1796"/>
                      <a:pt x="2937" y="1522"/>
                    </a:cubicBezTo>
                    <a:cubicBezTo>
                      <a:pt x="3319" y="1423"/>
                      <a:pt x="3696" y="1362"/>
                      <a:pt x="4055" y="1316"/>
                    </a:cubicBezTo>
                    <a:cubicBezTo>
                      <a:pt x="3925" y="873"/>
                      <a:pt x="3784" y="435"/>
                      <a:pt x="3639" y="0"/>
                    </a:cubicBezTo>
                    <a:cubicBezTo>
                      <a:pt x="3021" y="107"/>
                      <a:pt x="2411" y="309"/>
                      <a:pt x="1900" y="648"/>
                    </a:cubicBezTo>
                    <a:cubicBezTo>
                      <a:pt x="1156" y="1167"/>
                      <a:pt x="508" y="1892"/>
                      <a:pt x="1" y="25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6584425" y="1953315"/>
                <a:ext cx="286568" cy="109364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1546" fill="none" extrusionOk="0">
                    <a:moveTo>
                      <a:pt x="1907" y="1111"/>
                    </a:moveTo>
                    <a:cubicBezTo>
                      <a:pt x="2556" y="1176"/>
                      <a:pt x="3181" y="1343"/>
                      <a:pt x="3757" y="1546"/>
                    </a:cubicBezTo>
                    <a:cubicBezTo>
                      <a:pt x="3860" y="1446"/>
                      <a:pt x="3959" y="1347"/>
                      <a:pt x="4051" y="1256"/>
                    </a:cubicBezTo>
                    <a:cubicBezTo>
                      <a:pt x="3391" y="825"/>
                      <a:pt x="2639" y="428"/>
                      <a:pt x="1911" y="211"/>
                    </a:cubicBezTo>
                    <a:cubicBezTo>
                      <a:pt x="1373" y="54"/>
                      <a:pt x="828" y="1"/>
                      <a:pt x="305" y="20"/>
                    </a:cubicBezTo>
                    <a:cubicBezTo>
                      <a:pt x="195" y="401"/>
                      <a:pt x="96" y="771"/>
                      <a:pt x="0" y="1126"/>
                    </a:cubicBezTo>
                    <a:cubicBezTo>
                      <a:pt x="576" y="1057"/>
                      <a:pt x="1221" y="1042"/>
                      <a:pt x="1907" y="1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6554714" y="2066358"/>
                <a:ext cx="256150" cy="84817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199" fill="none" extrusionOk="0">
                    <a:moveTo>
                      <a:pt x="3021" y="1019"/>
                    </a:moveTo>
                    <a:cubicBezTo>
                      <a:pt x="3189" y="874"/>
                      <a:pt x="3403" y="684"/>
                      <a:pt x="3620" y="489"/>
                    </a:cubicBezTo>
                    <a:cubicBezTo>
                      <a:pt x="3128" y="302"/>
                      <a:pt x="2629" y="161"/>
                      <a:pt x="2137" y="93"/>
                    </a:cubicBezTo>
                    <a:cubicBezTo>
                      <a:pt x="1484" y="1"/>
                      <a:pt x="836" y="58"/>
                      <a:pt x="249" y="184"/>
                    </a:cubicBezTo>
                    <a:cubicBezTo>
                      <a:pt x="157" y="550"/>
                      <a:pt x="69" y="893"/>
                      <a:pt x="1" y="1199"/>
                    </a:cubicBezTo>
                    <a:cubicBezTo>
                      <a:pt x="592" y="1057"/>
                      <a:pt x="1259" y="954"/>
                      <a:pt x="1984" y="951"/>
                    </a:cubicBezTo>
                    <a:cubicBezTo>
                      <a:pt x="2335" y="943"/>
                      <a:pt x="2686" y="970"/>
                      <a:pt x="3021" y="10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6618380" y="1817636"/>
                <a:ext cx="290105" cy="185127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617" fill="none" extrusionOk="0">
                    <a:moveTo>
                      <a:pt x="2739" y="725"/>
                    </a:moveTo>
                    <a:cubicBezTo>
                      <a:pt x="2079" y="271"/>
                      <a:pt x="1240" y="73"/>
                      <a:pt x="432" y="1"/>
                    </a:cubicBezTo>
                    <a:cubicBezTo>
                      <a:pt x="279" y="443"/>
                      <a:pt x="134" y="901"/>
                      <a:pt x="1" y="1351"/>
                    </a:cubicBezTo>
                    <a:cubicBezTo>
                      <a:pt x="531" y="1374"/>
                      <a:pt x="1103" y="1450"/>
                      <a:pt x="1698" y="1599"/>
                    </a:cubicBezTo>
                    <a:cubicBezTo>
                      <a:pt x="2552" y="1812"/>
                      <a:pt x="3338" y="2194"/>
                      <a:pt x="4021" y="2617"/>
                    </a:cubicBezTo>
                    <a:lnTo>
                      <a:pt x="4101" y="1969"/>
                    </a:lnTo>
                    <a:lnTo>
                      <a:pt x="4101" y="1965"/>
                    </a:lnTo>
                    <a:cubicBezTo>
                      <a:pt x="3696" y="1507"/>
                      <a:pt x="3239" y="1072"/>
                      <a:pt x="2739" y="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7564881" y="2065863"/>
                <a:ext cx="271712" cy="8665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225" fill="none" extrusionOk="0">
                    <a:moveTo>
                      <a:pt x="2346" y="58"/>
                    </a:moveTo>
                    <a:cubicBezTo>
                      <a:pt x="1564" y="168"/>
                      <a:pt x="736" y="473"/>
                      <a:pt x="0" y="820"/>
                    </a:cubicBezTo>
                    <a:cubicBezTo>
                      <a:pt x="99" y="950"/>
                      <a:pt x="202" y="1087"/>
                      <a:pt x="317" y="1225"/>
                    </a:cubicBezTo>
                    <a:cubicBezTo>
                      <a:pt x="999" y="1038"/>
                      <a:pt x="1739" y="912"/>
                      <a:pt x="2498" y="916"/>
                    </a:cubicBezTo>
                    <a:cubicBezTo>
                      <a:pt x="2975" y="920"/>
                      <a:pt x="3421" y="961"/>
                      <a:pt x="3841" y="1034"/>
                    </a:cubicBezTo>
                    <a:cubicBezTo>
                      <a:pt x="3764" y="721"/>
                      <a:pt x="3688" y="389"/>
                      <a:pt x="3604" y="46"/>
                    </a:cubicBezTo>
                    <a:cubicBezTo>
                      <a:pt x="3192" y="0"/>
                      <a:pt x="2769" y="0"/>
                      <a:pt x="2346" y="5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7419723" y="2077959"/>
                <a:ext cx="19171" cy="3381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78" fill="none" extrusionOk="0">
                    <a:moveTo>
                      <a:pt x="0" y="478"/>
                    </a:moveTo>
                    <a:lnTo>
                      <a:pt x="126" y="478"/>
                    </a:lnTo>
                    <a:lnTo>
                      <a:pt x="126" y="466"/>
                    </a:lnTo>
                    <a:lnTo>
                      <a:pt x="126" y="478"/>
                    </a:lnTo>
                    <a:lnTo>
                      <a:pt x="187" y="283"/>
                    </a:lnTo>
                    <a:lnTo>
                      <a:pt x="271" y="1"/>
                    </a:lnTo>
                    <a:cubicBezTo>
                      <a:pt x="164" y="192"/>
                      <a:pt x="73" y="348"/>
                      <a:pt x="0" y="4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7623666" y="2171336"/>
                <a:ext cx="253391" cy="16489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331" fill="none" extrusionOk="0">
                    <a:moveTo>
                      <a:pt x="1789" y="16"/>
                    </a:moveTo>
                    <a:cubicBezTo>
                      <a:pt x="1213" y="35"/>
                      <a:pt x="592" y="149"/>
                      <a:pt x="1" y="317"/>
                    </a:cubicBezTo>
                    <a:cubicBezTo>
                      <a:pt x="50" y="367"/>
                      <a:pt x="104" y="420"/>
                      <a:pt x="153" y="477"/>
                    </a:cubicBezTo>
                    <a:cubicBezTo>
                      <a:pt x="336" y="664"/>
                      <a:pt x="523" y="832"/>
                      <a:pt x="706" y="985"/>
                    </a:cubicBezTo>
                    <a:cubicBezTo>
                      <a:pt x="2163" y="2175"/>
                      <a:pt x="3582" y="2331"/>
                      <a:pt x="3582" y="2331"/>
                    </a:cubicBezTo>
                    <a:cubicBezTo>
                      <a:pt x="3525" y="1984"/>
                      <a:pt x="3376" y="1194"/>
                      <a:pt x="3155" y="168"/>
                    </a:cubicBezTo>
                    <a:cubicBezTo>
                      <a:pt x="2720" y="62"/>
                      <a:pt x="2262" y="1"/>
                      <a:pt x="1789" y="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6966421" y="2032403"/>
                <a:ext cx="50791" cy="8234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164" fill="none" extrusionOk="0">
                    <a:moveTo>
                      <a:pt x="287" y="435"/>
                    </a:moveTo>
                    <a:cubicBezTo>
                      <a:pt x="207" y="298"/>
                      <a:pt x="111" y="153"/>
                      <a:pt x="1" y="0"/>
                    </a:cubicBezTo>
                    <a:cubicBezTo>
                      <a:pt x="43" y="96"/>
                      <a:pt x="88" y="195"/>
                      <a:pt x="130" y="306"/>
                    </a:cubicBezTo>
                    <a:lnTo>
                      <a:pt x="130" y="309"/>
                    </a:lnTo>
                    <a:cubicBezTo>
                      <a:pt x="230" y="565"/>
                      <a:pt x="329" y="843"/>
                      <a:pt x="424" y="1164"/>
                    </a:cubicBezTo>
                    <a:lnTo>
                      <a:pt x="718" y="1164"/>
                    </a:lnTo>
                    <a:cubicBezTo>
                      <a:pt x="615" y="977"/>
                      <a:pt x="474" y="725"/>
                      <a:pt x="287" y="4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7525762" y="1953103"/>
                <a:ext cx="282819" cy="12874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1820" fill="none" extrusionOk="0">
                    <a:moveTo>
                      <a:pt x="0" y="1613"/>
                    </a:moveTo>
                    <a:cubicBezTo>
                      <a:pt x="38" y="1678"/>
                      <a:pt x="80" y="1747"/>
                      <a:pt x="126" y="1819"/>
                    </a:cubicBezTo>
                    <a:cubicBezTo>
                      <a:pt x="896" y="1468"/>
                      <a:pt x="1777" y="1175"/>
                      <a:pt x="2708" y="1079"/>
                    </a:cubicBezTo>
                    <a:cubicBezTo>
                      <a:pt x="3158" y="1030"/>
                      <a:pt x="3593" y="1022"/>
                      <a:pt x="3997" y="1045"/>
                    </a:cubicBezTo>
                    <a:cubicBezTo>
                      <a:pt x="3909" y="702"/>
                      <a:pt x="3814" y="355"/>
                      <a:pt x="3711" y="0"/>
                    </a:cubicBezTo>
                    <a:cubicBezTo>
                      <a:pt x="3379" y="27"/>
                      <a:pt x="3040" y="84"/>
                      <a:pt x="2700" y="179"/>
                    </a:cubicBezTo>
                    <a:cubicBezTo>
                      <a:pt x="1762" y="454"/>
                      <a:pt x="790" y="1041"/>
                      <a:pt x="0" y="16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6531794" y="2174024"/>
                <a:ext cx="181377" cy="85878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214" fill="none" extrusionOk="0">
                    <a:moveTo>
                      <a:pt x="2190" y="20"/>
                    </a:moveTo>
                    <a:cubicBezTo>
                      <a:pt x="1469" y="1"/>
                      <a:pt x="775" y="153"/>
                      <a:pt x="168" y="375"/>
                    </a:cubicBezTo>
                    <a:cubicBezTo>
                      <a:pt x="65" y="832"/>
                      <a:pt x="8" y="1137"/>
                      <a:pt x="1" y="1214"/>
                    </a:cubicBezTo>
                    <a:cubicBezTo>
                      <a:pt x="1" y="1214"/>
                      <a:pt x="637" y="1008"/>
                      <a:pt x="1442" y="634"/>
                    </a:cubicBezTo>
                    <a:cubicBezTo>
                      <a:pt x="1801" y="470"/>
                      <a:pt x="2190" y="272"/>
                      <a:pt x="2563" y="43"/>
                    </a:cubicBezTo>
                    <a:cubicBezTo>
                      <a:pt x="2438" y="31"/>
                      <a:pt x="2312" y="20"/>
                      <a:pt x="2190" y="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7275625" y="1652812"/>
                <a:ext cx="415315" cy="46030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6507" fill="none" extrusionOk="0">
                    <a:moveTo>
                      <a:pt x="1" y="6507"/>
                    </a:moveTo>
                    <a:lnTo>
                      <a:pt x="302" y="6507"/>
                    </a:lnTo>
                    <a:cubicBezTo>
                      <a:pt x="531" y="5759"/>
                      <a:pt x="1385" y="3345"/>
                      <a:pt x="3197" y="1812"/>
                    </a:cubicBezTo>
                    <a:cubicBezTo>
                      <a:pt x="4112" y="1038"/>
                      <a:pt x="5069" y="561"/>
                      <a:pt x="5870" y="271"/>
                    </a:cubicBezTo>
                    <a:cubicBezTo>
                      <a:pt x="5828" y="179"/>
                      <a:pt x="5790" y="88"/>
                      <a:pt x="5748" y="0"/>
                    </a:cubicBezTo>
                    <a:cubicBezTo>
                      <a:pt x="4818" y="214"/>
                      <a:pt x="3620" y="641"/>
                      <a:pt x="2701" y="1511"/>
                    </a:cubicBezTo>
                    <a:cubicBezTo>
                      <a:pt x="931" y="3158"/>
                      <a:pt x="12" y="6469"/>
                      <a:pt x="1" y="65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6742246" y="1474193"/>
                <a:ext cx="914951" cy="639207"/>
              </a:xfrm>
              <a:custGeom>
                <a:avLst/>
                <a:gdLst/>
                <a:ahLst/>
                <a:cxnLst/>
                <a:rect l="l" t="t" r="r" b="b"/>
                <a:pathLst>
                  <a:path w="12934" h="9036" fill="none" extrusionOk="0">
                    <a:moveTo>
                      <a:pt x="6614" y="9032"/>
                    </a:moveTo>
                    <a:lnTo>
                      <a:pt x="6335" y="9036"/>
                    </a:lnTo>
                    <a:lnTo>
                      <a:pt x="7247" y="9032"/>
                    </a:lnTo>
                    <a:lnTo>
                      <a:pt x="6888" y="9032"/>
                    </a:lnTo>
                    <a:cubicBezTo>
                      <a:pt x="6888" y="9032"/>
                      <a:pt x="7415" y="5641"/>
                      <a:pt x="9730" y="3620"/>
                    </a:cubicBezTo>
                    <a:cubicBezTo>
                      <a:pt x="10840" y="2651"/>
                      <a:pt x="12014" y="2109"/>
                      <a:pt x="12933" y="1808"/>
                    </a:cubicBezTo>
                    <a:cubicBezTo>
                      <a:pt x="12529" y="1064"/>
                      <a:pt x="12091" y="496"/>
                      <a:pt x="11637" y="206"/>
                    </a:cubicBezTo>
                    <a:cubicBezTo>
                      <a:pt x="11557" y="149"/>
                      <a:pt x="11469" y="103"/>
                      <a:pt x="11381" y="65"/>
                    </a:cubicBezTo>
                    <a:cubicBezTo>
                      <a:pt x="11374" y="58"/>
                      <a:pt x="11370" y="58"/>
                      <a:pt x="11362" y="58"/>
                    </a:cubicBezTo>
                    <a:cubicBezTo>
                      <a:pt x="11049" y="2346"/>
                      <a:pt x="9081" y="4100"/>
                      <a:pt x="6713" y="4100"/>
                    </a:cubicBezTo>
                    <a:cubicBezTo>
                      <a:pt x="4318" y="4100"/>
                      <a:pt x="2346" y="2319"/>
                      <a:pt x="2056" y="0"/>
                    </a:cubicBezTo>
                    <a:cubicBezTo>
                      <a:pt x="2048" y="0"/>
                      <a:pt x="2045" y="0"/>
                      <a:pt x="2041" y="8"/>
                    </a:cubicBezTo>
                    <a:cubicBezTo>
                      <a:pt x="2003" y="12"/>
                      <a:pt x="1968" y="19"/>
                      <a:pt x="1930" y="27"/>
                    </a:cubicBezTo>
                    <a:cubicBezTo>
                      <a:pt x="1732" y="65"/>
                      <a:pt x="1541" y="111"/>
                      <a:pt x="1362" y="172"/>
                    </a:cubicBezTo>
                    <a:cubicBezTo>
                      <a:pt x="897" y="336"/>
                      <a:pt x="435" y="897"/>
                      <a:pt x="0" y="1694"/>
                    </a:cubicBezTo>
                    <a:cubicBezTo>
                      <a:pt x="969" y="1953"/>
                      <a:pt x="2399" y="2498"/>
                      <a:pt x="3734" y="3662"/>
                    </a:cubicBezTo>
                    <a:cubicBezTo>
                      <a:pt x="6053" y="5679"/>
                      <a:pt x="6614" y="9032"/>
                      <a:pt x="6614" y="90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7257799" y="1539486"/>
                <a:ext cx="66991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947" h="539" fill="none" extrusionOk="0">
                    <a:moveTo>
                      <a:pt x="947" y="0"/>
                    </a:moveTo>
                    <a:cubicBezTo>
                      <a:pt x="668" y="244"/>
                      <a:pt x="336" y="427"/>
                      <a:pt x="1" y="538"/>
                    </a:cubicBezTo>
                    <a:cubicBezTo>
                      <a:pt x="363" y="443"/>
                      <a:pt x="687" y="256"/>
                      <a:pt x="9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6708503" y="1646870"/>
                <a:ext cx="455212" cy="466813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599" fill="none" extrusionOk="0">
                    <a:moveTo>
                      <a:pt x="6092" y="6598"/>
                    </a:moveTo>
                    <a:lnTo>
                      <a:pt x="6435" y="6595"/>
                    </a:lnTo>
                    <a:cubicBezTo>
                      <a:pt x="6397" y="6473"/>
                      <a:pt x="5443" y="3254"/>
                      <a:pt x="3700" y="1621"/>
                    </a:cubicBezTo>
                    <a:cubicBezTo>
                      <a:pt x="2579" y="572"/>
                      <a:pt x="1065" y="164"/>
                      <a:pt x="96" y="0"/>
                    </a:cubicBezTo>
                    <a:cubicBezTo>
                      <a:pt x="62" y="69"/>
                      <a:pt x="27" y="141"/>
                      <a:pt x="1" y="210"/>
                    </a:cubicBezTo>
                    <a:cubicBezTo>
                      <a:pt x="885" y="473"/>
                      <a:pt x="2079" y="973"/>
                      <a:pt x="3204" y="1923"/>
                    </a:cubicBezTo>
                    <a:cubicBezTo>
                      <a:pt x="4997" y="3448"/>
                      <a:pt x="5851" y="5828"/>
                      <a:pt x="6092" y="65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6668039" y="1709687"/>
                <a:ext cx="421257" cy="404774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5722" fill="none" extrusionOk="0">
                    <a:moveTo>
                      <a:pt x="5702" y="5722"/>
                    </a:moveTo>
                    <a:lnTo>
                      <a:pt x="5954" y="5722"/>
                    </a:lnTo>
                    <a:cubicBezTo>
                      <a:pt x="5668" y="4990"/>
                      <a:pt x="4688" y="2675"/>
                      <a:pt x="3300" y="1412"/>
                    </a:cubicBezTo>
                    <a:cubicBezTo>
                      <a:pt x="2384" y="573"/>
                      <a:pt x="1183" y="180"/>
                      <a:pt x="294" y="1"/>
                    </a:cubicBezTo>
                    <a:cubicBezTo>
                      <a:pt x="195" y="249"/>
                      <a:pt x="96" y="504"/>
                      <a:pt x="1" y="768"/>
                    </a:cubicBezTo>
                    <a:cubicBezTo>
                      <a:pt x="794" y="882"/>
                      <a:pt x="1644" y="1134"/>
                      <a:pt x="2426" y="1626"/>
                    </a:cubicBezTo>
                    <a:cubicBezTo>
                      <a:pt x="4394" y="2869"/>
                      <a:pt x="5401" y="5001"/>
                      <a:pt x="5702" y="57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7229503" y="1602091"/>
                <a:ext cx="452807" cy="511026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224" fill="none" extrusionOk="0">
                    <a:moveTo>
                      <a:pt x="0" y="7224"/>
                    </a:moveTo>
                    <a:lnTo>
                      <a:pt x="359" y="7224"/>
                    </a:lnTo>
                    <a:lnTo>
                      <a:pt x="653" y="7224"/>
                    </a:lnTo>
                    <a:cubicBezTo>
                      <a:pt x="664" y="7189"/>
                      <a:pt x="1583" y="3875"/>
                      <a:pt x="3353" y="2220"/>
                    </a:cubicBezTo>
                    <a:cubicBezTo>
                      <a:pt x="4276" y="1354"/>
                      <a:pt x="5470" y="927"/>
                      <a:pt x="6400" y="710"/>
                    </a:cubicBezTo>
                    <a:cubicBezTo>
                      <a:pt x="6286" y="462"/>
                      <a:pt x="6164" y="225"/>
                      <a:pt x="6042" y="0"/>
                    </a:cubicBezTo>
                    <a:cubicBezTo>
                      <a:pt x="5122" y="301"/>
                      <a:pt x="3948" y="843"/>
                      <a:pt x="2838" y="1812"/>
                    </a:cubicBezTo>
                    <a:cubicBezTo>
                      <a:pt x="527" y="3833"/>
                      <a:pt x="0" y="7224"/>
                      <a:pt x="0" y="72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7296918" y="1671416"/>
                <a:ext cx="413192" cy="441418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240" fill="none" extrusionOk="0">
                    <a:moveTo>
                      <a:pt x="1" y="6240"/>
                    </a:moveTo>
                    <a:lnTo>
                      <a:pt x="718" y="6232"/>
                    </a:lnTo>
                    <a:cubicBezTo>
                      <a:pt x="996" y="5519"/>
                      <a:pt x="1980" y="3181"/>
                      <a:pt x="3376" y="1915"/>
                    </a:cubicBezTo>
                    <a:cubicBezTo>
                      <a:pt x="4116" y="1236"/>
                      <a:pt x="5039" y="855"/>
                      <a:pt x="5840" y="637"/>
                    </a:cubicBezTo>
                    <a:cubicBezTo>
                      <a:pt x="5756" y="424"/>
                      <a:pt x="5665" y="206"/>
                      <a:pt x="5573" y="0"/>
                    </a:cubicBezTo>
                    <a:cubicBezTo>
                      <a:pt x="4768" y="294"/>
                      <a:pt x="3811" y="771"/>
                      <a:pt x="2899" y="1541"/>
                    </a:cubicBezTo>
                    <a:cubicBezTo>
                      <a:pt x="1084" y="3078"/>
                      <a:pt x="230" y="5489"/>
                      <a:pt x="1" y="62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7365465" y="1767977"/>
                <a:ext cx="382916" cy="344362"/>
              </a:xfrm>
              <a:custGeom>
                <a:avLst/>
                <a:gdLst/>
                <a:ahLst/>
                <a:cxnLst/>
                <a:rect l="l" t="t" r="r" b="b"/>
                <a:pathLst>
                  <a:path w="5413" h="4868" fill="none" extrusionOk="0">
                    <a:moveTo>
                      <a:pt x="1" y="4867"/>
                    </a:moveTo>
                    <a:lnTo>
                      <a:pt x="767" y="4864"/>
                    </a:lnTo>
                    <a:cubicBezTo>
                      <a:pt x="840" y="4734"/>
                      <a:pt x="931" y="4574"/>
                      <a:pt x="1038" y="4391"/>
                    </a:cubicBezTo>
                    <a:lnTo>
                      <a:pt x="1038" y="4387"/>
                    </a:lnTo>
                    <a:lnTo>
                      <a:pt x="1091" y="4219"/>
                    </a:lnTo>
                    <a:lnTo>
                      <a:pt x="1091" y="4215"/>
                    </a:lnTo>
                    <a:lnTo>
                      <a:pt x="1656" y="2415"/>
                    </a:lnTo>
                    <a:lnTo>
                      <a:pt x="1763" y="3296"/>
                    </a:lnTo>
                    <a:cubicBezTo>
                      <a:pt x="2270" y="2617"/>
                      <a:pt x="2914" y="1900"/>
                      <a:pt x="3670" y="1385"/>
                    </a:cubicBezTo>
                    <a:cubicBezTo>
                      <a:pt x="4177" y="1042"/>
                      <a:pt x="4791" y="836"/>
                      <a:pt x="5413" y="737"/>
                    </a:cubicBezTo>
                    <a:cubicBezTo>
                      <a:pt x="5325" y="489"/>
                      <a:pt x="5241" y="241"/>
                      <a:pt x="5153" y="1"/>
                    </a:cubicBezTo>
                    <a:cubicBezTo>
                      <a:pt x="4528" y="146"/>
                      <a:pt x="3887" y="382"/>
                      <a:pt x="3284" y="760"/>
                    </a:cubicBezTo>
                    <a:cubicBezTo>
                      <a:pt x="1297" y="2015"/>
                      <a:pt x="290" y="4154"/>
                      <a:pt x="1" y="48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7499022" y="1913418"/>
                <a:ext cx="290105" cy="154142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9" fill="none" extrusionOk="0">
                    <a:moveTo>
                      <a:pt x="1" y="1553"/>
                    </a:moveTo>
                    <a:cubicBezTo>
                      <a:pt x="35" y="1610"/>
                      <a:pt x="73" y="1679"/>
                      <a:pt x="115" y="1759"/>
                    </a:cubicBezTo>
                    <a:cubicBezTo>
                      <a:pt x="187" y="1877"/>
                      <a:pt x="271" y="2018"/>
                      <a:pt x="378" y="2178"/>
                    </a:cubicBezTo>
                    <a:cubicBezTo>
                      <a:pt x="1171" y="1606"/>
                      <a:pt x="2140" y="1019"/>
                      <a:pt x="3090" y="744"/>
                    </a:cubicBezTo>
                    <a:cubicBezTo>
                      <a:pt x="3422" y="645"/>
                      <a:pt x="3761" y="592"/>
                      <a:pt x="4100" y="569"/>
                    </a:cubicBezTo>
                    <a:cubicBezTo>
                      <a:pt x="4047" y="378"/>
                      <a:pt x="3994" y="187"/>
                      <a:pt x="3936" y="0"/>
                    </a:cubicBezTo>
                    <a:cubicBezTo>
                      <a:pt x="3582" y="42"/>
                      <a:pt x="3204" y="103"/>
                      <a:pt x="2823" y="206"/>
                    </a:cubicBezTo>
                    <a:cubicBezTo>
                      <a:pt x="1743" y="473"/>
                      <a:pt x="782" y="1007"/>
                      <a:pt x="1" y="1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7534604" y="2025399"/>
                <a:ext cx="284729" cy="9854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393" fill="none" extrusionOk="0">
                    <a:moveTo>
                      <a:pt x="2583" y="57"/>
                    </a:moveTo>
                    <a:cubicBezTo>
                      <a:pt x="1652" y="153"/>
                      <a:pt x="764" y="446"/>
                      <a:pt x="1" y="797"/>
                    </a:cubicBezTo>
                    <a:cubicBezTo>
                      <a:pt x="127" y="980"/>
                      <a:pt x="264" y="1183"/>
                      <a:pt x="428" y="1392"/>
                    </a:cubicBezTo>
                    <a:cubicBezTo>
                      <a:pt x="1172" y="1045"/>
                      <a:pt x="1996" y="740"/>
                      <a:pt x="2774" y="630"/>
                    </a:cubicBezTo>
                    <a:cubicBezTo>
                      <a:pt x="3197" y="572"/>
                      <a:pt x="3620" y="572"/>
                      <a:pt x="4025" y="618"/>
                    </a:cubicBezTo>
                    <a:cubicBezTo>
                      <a:pt x="3979" y="424"/>
                      <a:pt x="3925" y="225"/>
                      <a:pt x="3872" y="23"/>
                    </a:cubicBezTo>
                    <a:cubicBezTo>
                      <a:pt x="3472" y="0"/>
                      <a:pt x="3033" y="8"/>
                      <a:pt x="2583" y="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7587235" y="2130095"/>
                <a:ext cx="259616" cy="63949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904" fill="none" extrusionOk="0">
                    <a:moveTo>
                      <a:pt x="1" y="317"/>
                    </a:moveTo>
                    <a:cubicBezTo>
                      <a:pt x="161" y="507"/>
                      <a:pt x="332" y="709"/>
                      <a:pt x="516" y="904"/>
                    </a:cubicBezTo>
                    <a:cubicBezTo>
                      <a:pt x="1107" y="736"/>
                      <a:pt x="1728" y="622"/>
                      <a:pt x="2304" y="603"/>
                    </a:cubicBezTo>
                    <a:cubicBezTo>
                      <a:pt x="2777" y="587"/>
                      <a:pt x="3235" y="652"/>
                      <a:pt x="3670" y="755"/>
                    </a:cubicBezTo>
                    <a:cubicBezTo>
                      <a:pt x="3624" y="557"/>
                      <a:pt x="3578" y="347"/>
                      <a:pt x="3525" y="130"/>
                    </a:cubicBezTo>
                    <a:cubicBezTo>
                      <a:pt x="3105" y="61"/>
                      <a:pt x="2659" y="15"/>
                      <a:pt x="2182" y="12"/>
                    </a:cubicBezTo>
                    <a:cubicBezTo>
                      <a:pt x="1423" y="0"/>
                      <a:pt x="680" y="126"/>
                      <a:pt x="1" y="31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6715223" y="1593956"/>
                <a:ext cx="494614" cy="519727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7347" fill="none" extrusionOk="0">
                    <a:moveTo>
                      <a:pt x="6336" y="7346"/>
                    </a:moveTo>
                    <a:lnTo>
                      <a:pt x="6717" y="7343"/>
                    </a:lnTo>
                    <a:lnTo>
                      <a:pt x="6992" y="7339"/>
                    </a:lnTo>
                    <a:cubicBezTo>
                      <a:pt x="6992" y="7339"/>
                      <a:pt x="6431" y="3986"/>
                      <a:pt x="4116" y="1969"/>
                    </a:cubicBezTo>
                    <a:cubicBezTo>
                      <a:pt x="2778" y="802"/>
                      <a:pt x="1347" y="252"/>
                      <a:pt x="382" y="1"/>
                    </a:cubicBezTo>
                    <a:cubicBezTo>
                      <a:pt x="253" y="233"/>
                      <a:pt x="123" y="489"/>
                      <a:pt x="1" y="760"/>
                    </a:cubicBezTo>
                    <a:cubicBezTo>
                      <a:pt x="962" y="920"/>
                      <a:pt x="2480" y="1328"/>
                      <a:pt x="3605" y="2381"/>
                    </a:cubicBezTo>
                    <a:cubicBezTo>
                      <a:pt x="5344" y="4005"/>
                      <a:pt x="6302" y="7224"/>
                      <a:pt x="6336" y="73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6687705" y="1662503"/>
                <a:ext cx="451463" cy="451958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389" fill="none" extrusionOk="0">
                    <a:moveTo>
                      <a:pt x="5672" y="6389"/>
                    </a:moveTo>
                    <a:lnTo>
                      <a:pt x="6382" y="6385"/>
                    </a:lnTo>
                    <a:cubicBezTo>
                      <a:pt x="6145" y="5611"/>
                      <a:pt x="5291" y="3231"/>
                      <a:pt x="3495" y="1713"/>
                    </a:cubicBezTo>
                    <a:cubicBezTo>
                      <a:pt x="2373" y="763"/>
                      <a:pt x="1179" y="264"/>
                      <a:pt x="287" y="0"/>
                    </a:cubicBezTo>
                    <a:cubicBezTo>
                      <a:pt x="188" y="214"/>
                      <a:pt x="96" y="439"/>
                      <a:pt x="1" y="672"/>
                    </a:cubicBezTo>
                    <a:cubicBezTo>
                      <a:pt x="893" y="859"/>
                      <a:pt x="2091" y="1248"/>
                      <a:pt x="3006" y="2083"/>
                    </a:cubicBezTo>
                    <a:cubicBezTo>
                      <a:pt x="4402" y="3342"/>
                      <a:pt x="5386" y="5657"/>
                      <a:pt x="5672" y="63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6648374" y="1763661"/>
                <a:ext cx="422813" cy="351083"/>
              </a:xfrm>
              <a:custGeom>
                <a:avLst/>
                <a:gdLst/>
                <a:ahLst/>
                <a:cxnLst/>
                <a:rect l="l" t="t" r="r" b="b"/>
                <a:pathLst>
                  <a:path w="5977" h="4963" fill="none" extrusionOk="0">
                    <a:moveTo>
                      <a:pt x="5214" y="4963"/>
                    </a:moveTo>
                    <a:lnTo>
                      <a:pt x="5977" y="4959"/>
                    </a:lnTo>
                    <a:cubicBezTo>
                      <a:pt x="5679" y="4238"/>
                      <a:pt x="4672" y="2106"/>
                      <a:pt x="2697" y="859"/>
                    </a:cubicBezTo>
                    <a:cubicBezTo>
                      <a:pt x="1915" y="367"/>
                      <a:pt x="1064" y="115"/>
                      <a:pt x="267" y="1"/>
                    </a:cubicBezTo>
                    <a:cubicBezTo>
                      <a:pt x="179" y="249"/>
                      <a:pt x="88" y="504"/>
                      <a:pt x="0" y="760"/>
                    </a:cubicBezTo>
                    <a:cubicBezTo>
                      <a:pt x="809" y="836"/>
                      <a:pt x="1648" y="1034"/>
                      <a:pt x="2308" y="1484"/>
                    </a:cubicBezTo>
                    <a:cubicBezTo>
                      <a:pt x="2815" y="1831"/>
                      <a:pt x="3272" y="2266"/>
                      <a:pt x="3673" y="2724"/>
                    </a:cubicBezTo>
                    <a:lnTo>
                      <a:pt x="3707" y="2468"/>
                    </a:lnTo>
                    <a:cubicBezTo>
                      <a:pt x="3707" y="2487"/>
                      <a:pt x="4077" y="2827"/>
                      <a:pt x="4497" y="3796"/>
                    </a:cubicBezTo>
                    <a:lnTo>
                      <a:pt x="4497" y="3799"/>
                    </a:lnTo>
                    <a:cubicBezTo>
                      <a:pt x="4604" y="3952"/>
                      <a:pt x="4699" y="4093"/>
                      <a:pt x="4783" y="4234"/>
                    </a:cubicBezTo>
                    <a:cubicBezTo>
                      <a:pt x="4970" y="4524"/>
                      <a:pt x="5111" y="4776"/>
                      <a:pt x="5214" y="49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6606000" y="1912640"/>
                <a:ext cx="296825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831" fill="none" extrusionOk="0">
                    <a:moveTo>
                      <a:pt x="176" y="0"/>
                    </a:moveTo>
                    <a:cubicBezTo>
                      <a:pt x="119" y="202"/>
                      <a:pt x="58" y="400"/>
                      <a:pt x="0" y="595"/>
                    </a:cubicBezTo>
                    <a:cubicBezTo>
                      <a:pt x="523" y="584"/>
                      <a:pt x="1068" y="629"/>
                      <a:pt x="1606" y="786"/>
                    </a:cubicBezTo>
                    <a:cubicBezTo>
                      <a:pt x="2334" y="1003"/>
                      <a:pt x="3078" y="1400"/>
                      <a:pt x="3746" y="1831"/>
                    </a:cubicBezTo>
                    <a:lnTo>
                      <a:pt x="4020" y="1560"/>
                    </a:lnTo>
                    <a:lnTo>
                      <a:pt x="4177" y="1404"/>
                    </a:lnTo>
                    <a:lnTo>
                      <a:pt x="4196" y="1270"/>
                    </a:lnTo>
                    <a:cubicBezTo>
                      <a:pt x="3513" y="843"/>
                      <a:pt x="2731" y="462"/>
                      <a:pt x="1873" y="248"/>
                    </a:cubicBezTo>
                    <a:cubicBezTo>
                      <a:pt x="1278" y="103"/>
                      <a:pt x="706" y="23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6572823" y="2026743"/>
                <a:ext cx="277654" cy="73994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1046" fill="none" extrusionOk="0">
                    <a:moveTo>
                      <a:pt x="1884" y="649"/>
                    </a:moveTo>
                    <a:cubicBezTo>
                      <a:pt x="2373" y="714"/>
                      <a:pt x="2872" y="862"/>
                      <a:pt x="3368" y="1045"/>
                    </a:cubicBezTo>
                    <a:lnTo>
                      <a:pt x="3372" y="1045"/>
                    </a:lnTo>
                    <a:cubicBezTo>
                      <a:pt x="3559" y="862"/>
                      <a:pt x="3749" y="683"/>
                      <a:pt x="3925" y="511"/>
                    </a:cubicBezTo>
                    <a:cubicBezTo>
                      <a:pt x="3349" y="302"/>
                      <a:pt x="2723" y="138"/>
                      <a:pt x="2075" y="73"/>
                    </a:cubicBezTo>
                    <a:cubicBezTo>
                      <a:pt x="1389" y="0"/>
                      <a:pt x="744" y="19"/>
                      <a:pt x="168" y="92"/>
                    </a:cubicBezTo>
                    <a:cubicBezTo>
                      <a:pt x="111" y="313"/>
                      <a:pt x="54" y="530"/>
                      <a:pt x="0" y="740"/>
                    </a:cubicBezTo>
                    <a:cubicBezTo>
                      <a:pt x="584" y="614"/>
                      <a:pt x="1232" y="557"/>
                      <a:pt x="1884" y="6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6543113" y="2133278"/>
                <a:ext cx="225378" cy="6699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947" fill="none" extrusionOk="0">
                    <a:moveTo>
                      <a:pt x="2030" y="596"/>
                    </a:moveTo>
                    <a:cubicBezTo>
                      <a:pt x="2152" y="600"/>
                      <a:pt x="2278" y="603"/>
                      <a:pt x="2400" y="623"/>
                    </a:cubicBezTo>
                    <a:cubicBezTo>
                      <a:pt x="2400" y="623"/>
                      <a:pt x="2403" y="619"/>
                      <a:pt x="2403" y="623"/>
                    </a:cubicBezTo>
                    <a:cubicBezTo>
                      <a:pt x="2613" y="497"/>
                      <a:pt x="2808" y="363"/>
                      <a:pt x="3006" y="218"/>
                    </a:cubicBezTo>
                    <a:cubicBezTo>
                      <a:pt x="3059" y="180"/>
                      <a:pt x="3121" y="127"/>
                      <a:pt x="3185" y="77"/>
                    </a:cubicBezTo>
                    <a:cubicBezTo>
                      <a:pt x="2842" y="28"/>
                      <a:pt x="2499" y="1"/>
                      <a:pt x="2148" y="5"/>
                    </a:cubicBezTo>
                    <a:cubicBezTo>
                      <a:pt x="1423" y="8"/>
                      <a:pt x="756" y="108"/>
                      <a:pt x="165" y="253"/>
                    </a:cubicBezTo>
                    <a:cubicBezTo>
                      <a:pt x="104" y="508"/>
                      <a:pt x="50" y="745"/>
                      <a:pt x="1" y="947"/>
                    </a:cubicBezTo>
                    <a:cubicBezTo>
                      <a:pt x="615" y="729"/>
                      <a:pt x="1309" y="573"/>
                      <a:pt x="2030" y="59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6996414" y="2111702"/>
                <a:ext cx="432292" cy="3438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486" fill="none" extrusionOk="0">
                    <a:moveTo>
                      <a:pt x="3318" y="477"/>
                    </a:moveTo>
                    <a:lnTo>
                      <a:pt x="5961" y="474"/>
                    </a:lnTo>
                    <a:lnTo>
                      <a:pt x="6019" y="474"/>
                    </a:lnTo>
                    <a:lnTo>
                      <a:pt x="6110" y="1"/>
                    </a:lnTo>
                    <a:lnTo>
                      <a:pt x="5984" y="1"/>
                    </a:lnTo>
                    <a:lnTo>
                      <a:pt x="5218" y="8"/>
                    </a:lnTo>
                    <a:lnTo>
                      <a:pt x="4966" y="8"/>
                    </a:lnTo>
                    <a:lnTo>
                      <a:pt x="4249" y="16"/>
                    </a:lnTo>
                    <a:lnTo>
                      <a:pt x="3948" y="20"/>
                    </a:lnTo>
                    <a:lnTo>
                      <a:pt x="3654" y="20"/>
                    </a:lnTo>
                    <a:lnTo>
                      <a:pt x="2746" y="24"/>
                    </a:lnTo>
                    <a:lnTo>
                      <a:pt x="2361" y="27"/>
                    </a:lnTo>
                    <a:lnTo>
                      <a:pt x="2022" y="27"/>
                    </a:lnTo>
                    <a:lnTo>
                      <a:pt x="1308" y="39"/>
                    </a:lnTo>
                    <a:lnTo>
                      <a:pt x="1060" y="39"/>
                    </a:lnTo>
                    <a:lnTo>
                      <a:pt x="294" y="43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126" y="485"/>
                    </a:lnTo>
                    <a:lnTo>
                      <a:pt x="191" y="48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7428636" y="2110924"/>
                <a:ext cx="71" cy="8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fill="none" extrusionOk="0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7372185" y="1478226"/>
                <a:ext cx="8206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52" fill="none" extrusionOk="0">
                    <a:moveTo>
                      <a:pt x="115" y="1"/>
                    </a:moveTo>
                    <a:cubicBezTo>
                      <a:pt x="85" y="123"/>
                      <a:pt x="47" y="241"/>
                      <a:pt x="1" y="351"/>
                    </a:cubicBezTo>
                    <a:cubicBezTo>
                      <a:pt x="47" y="241"/>
                      <a:pt x="85" y="123"/>
                      <a:pt x="1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6937064" y="1452901"/>
                <a:ext cx="559836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7914" h="3685" fill="none" extrusionOk="0">
                    <a:moveTo>
                      <a:pt x="3959" y="3684"/>
                    </a:moveTo>
                    <a:cubicBezTo>
                      <a:pt x="6038" y="3684"/>
                      <a:pt x="7739" y="2090"/>
                      <a:pt x="7914" y="53"/>
                    </a:cubicBezTo>
                    <a:cubicBezTo>
                      <a:pt x="7811" y="46"/>
                      <a:pt x="7712" y="38"/>
                      <a:pt x="7605" y="38"/>
                    </a:cubicBezTo>
                    <a:cubicBezTo>
                      <a:pt x="7376" y="1823"/>
                      <a:pt x="5854" y="3208"/>
                      <a:pt x="4012" y="3208"/>
                    </a:cubicBezTo>
                    <a:cubicBezTo>
                      <a:pt x="2170" y="3208"/>
                      <a:pt x="645" y="1827"/>
                      <a:pt x="416" y="46"/>
                    </a:cubicBezTo>
                    <a:cubicBezTo>
                      <a:pt x="473" y="38"/>
                      <a:pt x="534" y="31"/>
                      <a:pt x="591" y="27"/>
                    </a:cubicBezTo>
                    <a:lnTo>
                      <a:pt x="591" y="0"/>
                    </a:lnTo>
                    <a:cubicBezTo>
                      <a:pt x="397" y="27"/>
                      <a:pt x="198" y="46"/>
                      <a:pt x="0" y="69"/>
                    </a:cubicBezTo>
                    <a:lnTo>
                      <a:pt x="15" y="69"/>
                    </a:lnTo>
                    <a:cubicBezTo>
                      <a:pt x="187" y="2094"/>
                      <a:pt x="1884" y="3684"/>
                      <a:pt x="3959" y="368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6886555" y="1456367"/>
                <a:ext cx="660853" cy="307931"/>
              </a:xfrm>
              <a:custGeom>
                <a:avLst/>
                <a:gdLst/>
                <a:ahLst/>
                <a:cxnLst/>
                <a:rect l="l" t="t" r="r" b="b"/>
                <a:pathLst>
                  <a:path w="9342" h="4353" fill="none" extrusionOk="0">
                    <a:moveTo>
                      <a:pt x="4673" y="4352"/>
                    </a:moveTo>
                    <a:cubicBezTo>
                      <a:pt x="7041" y="4352"/>
                      <a:pt x="9009" y="2594"/>
                      <a:pt x="9322" y="310"/>
                    </a:cubicBezTo>
                    <a:cubicBezTo>
                      <a:pt x="9326" y="268"/>
                      <a:pt x="9334" y="218"/>
                      <a:pt x="9341" y="172"/>
                    </a:cubicBezTo>
                    <a:cubicBezTo>
                      <a:pt x="9131" y="77"/>
                      <a:pt x="8903" y="27"/>
                      <a:pt x="8659" y="4"/>
                    </a:cubicBezTo>
                    <a:cubicBezTo>
                      <a:pt x="8647" y="4"/>
                      <a:pt x="8639" y="1"/>
                      <a:pt x="8628" y="1"/>
                    </a:cubicBezTo>
                    <a:lnTo>
                      <a:pt x="8628" y="1"/>
                    </a:lnTo>
                    <a:cubicBezTo>
                      <a:pt x="8453" y="2037"/>
                      <a:pt x="6748" y="3628"/>
                      <a:pt x="4673" y="3628"/>
                    </a:cubicBezTo>
                    <a:cubicBezTo>
                      <a:pt x="2598" y="3628"/>
                      <a:pt x="897" y="2037"/>
                      <a:pt x="725" y="8"/>
                    </a:cubicBezTo>
                    <a:lnTo>
                      <a:pt x="710" y="8"/>
                    </a:lnTo>
                    <a:cubicBezTo>
                      <a:pt x="703" y="8"/>
                      <a:pt x="691" y="8"/>
                      <a:pt x="687" y="16"/>
                    </a:cubicBezTo>
                    <a:cubicBezTo>
                      <a:pt x="455" y="43"/>
                      <a:pt x="218" y="73"/>
                      <a:pt x="1" y="115"/>
                    </a:cubicBezTo>
                    <a:cubicBezTo>
                      <a:pt x="5" y="161"/>
                      <a:pt x="8" y="207"/>
                      <a:pt x="16" y="252"/>
                    </a:cubicBezTo>
                    <a:lnTo>
                      <a:pt x="16" y="256"/>
                    </a:lnTo>
                    <a:cubicBezTo>
                      <a:pt x="310" y="2571"/>
                      <a:pt x="2285" y="4352"/>
                      <a:pt x="4673" y="43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6966421" y="1451274"/>
                <a:ext cx="508904" cy="228561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3231" fill="none" extrusionOk="0">
                    <a:moveTo>
                      <a:pt x="3597" y="3231"/>
                    </a:moveTo>
                    <a:cubicBezTo>
                      <a:pt x="5439" y="3231"/>
                      <a:pt x="6965" y="1850"/>
                      <a:pt x="7190" y="61"/>
                    </a:cubicBezTo>
                    <a:cubicBezTo>
                      <a:pt x="7190" y="57"/>
                      <a:pt x="7190" y="54"/>
                      <a:pt x="7194" y="42"/>
                    </a:cubicBezTo>
                    <a:cubicBezTo>
                      <a:pt x="7060" y="34"/>
                      <a:pt x="6923" y="19"/>
                      <a:pt x="6790" y="0"/>
                    </a:cubicBezTo>
                    <a:cubicBezTo>
                      <a:pt x="6652" y="1640"/>
                      <a:pt x="5279" y="2929"/>
                      <a:pt x="3601" y="2929"/>
                    </a:cubicBezTo>
                    <a:cubicBezTo>
                      <a:pt x="1927" y="2929"/>
                      <a:pt x="554" y="1652"/>
                      <a:pt x="413" y="15"/>
                    </a:cubicBezTo>
                    <a:cubicBezTo>
                      <a:pt x="336" y="23"/>
                      <a:pt x="260" y="34"/>
                      <a:pt x="176" y="38"/>
                    </a:cubicBezTo>
                    <a:cubicBezTo>
                      <a:pt x="119" y="42"/>
                      <a:pt x="58" y="54"/>
                      <a:pt x="1" y="57"/>
                    </a:cubicBezTo>
                    <a:cubicBezTo>
                      <a:pt x="226" y="1846"/>
                      <a:pt x="1751" y="3231"/>
                      <a:pt x="3597" y="32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7048974" y="1440450"/>
                <a:ext cx="335166" cy="168998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389" fill="none" extrusionOk="0">
                    <a:moveTo>
                      <a:pt x="8" y="69"/>
                    </a:moveTo>
                    <a:cubicBezTo>
                      <a:pt x="12" y="184"/>
                      <a:pt x="20" y="290"/>
                      <a:pt x="39" y="401"/>
                    </a:cubicBezTo>
                    <a:lnTo>
                      <a:pt x="39" y="405"/>
                    </a:lnTo>
                    <a:cubicBezTo>
                      <a:pt x="47" y="439"/>
                      <a:pt x="54" y="474"/>
                      <a:pt x="58" y="508"/>
                    </a:cubicBezTo>
                    <a:cubicBezTo>
                      <a:pt x="58" y="512"/>
                      <a:pt x="58" y="515"/>
                      <a:pt x="66" y="527"/>
                    </a:cubicBezTo>
                    <a:cubicBezTo>
                      <a:pt x="69" y="554"/>
                      <a:pt x="77" y="584"/>
                      <a:pt x="89" y="611"/>
                    </a:cubicBezTo>
                    <a:cubicBezTo>
                      <a:pt x="92" y="622"/>
                      <a:pt x="92" y="630"/>
                      <a:pt x="92" y="641"/>
                    </a:cubicBezTo>
                    <a:cubicBezTo>
                      <a:pt x="104" y="664"/>
                      <a:pt x="108" y="691"/>
                      <a:pt x="115" y="718"/>
                    </a:cubicBezTo>
                    <a:cubicBezTo>
                      <a:pt x="123" y="725"/>
                      <a:pt x="123" y="741"/>
                      <a:pt x="127" y="748"/>
                    </a:cubicBezTo>
                    <a:cubicBezTo>
                      <a:pt x="134" y="775"/>
                      <a:pt x="142" y="794"/>
                      <a:pt x="150" y="817"/>
                    </a:cubicBezTo>
                    <a:lnTo>
                      <a:pt x="165" y="859"/>
                    </a:lnTo>
                    <a:cubicBezTo>
                      <a:pt x="172" y="878"/>
                      <a:pt x="180" y="897"/>
                      <a:pt x="188" y="916"/>
                    </a:cubicBezTo>
                    <a:cubicBezTo>
                      <a:pt x="192" y="931"/>
                      <a:pt x="203" y="950"/>
                      <a:pt x="207" y="966"/>
                    </a:cubicBezTo>
                    <a:cubicBezTo>
                      <a:pt x="218" y="985"/>
                      <a:pt x="222" y="996"/>
                      <a:pt x="230" y="1011"/>
                    </a:cubicBezTo>
                    <a:cubicBezTo>
                      <a:pt x="241" y="1030"/>
                      <a:pt x="245" y="1046"/>
                      <a:pt x="256" y="1065"/>
                    </a:cubicBezTo>
                    <a:cubicBezTo>
                      <a:pt x="264" y="1080"/>
                      <a:pt x="268" y="1091"/>
                      <a:pt x="279" y="1107"/>
                    </a:cubicBezTo>
                    <a:lnTo>
                      <a:pt x="306" y="1164"/>
                    </a:lnTo>
                    <a:cubicBezTo>
                      <a:pt x="317" y="1179"/>
                      <a:pt x="321" y="1187"/>
                      <a:pt x="333" y="1202"/>
                    </a:cubicBezTo>
                    <a:cubicBezTo>
                      <a:pt x="340" y="1221"/>
                      <a:pt x="356" y="1240"/>
                      <a:pt x="363" y="1259"/>
                    </a:cubicBezTo>
                    <a:cubicBezTo>
                      <a:pt x="375" y="1271"/>
                      <a:pt x="378" y="1282"/>
                      <a:pt x="390" y="1294"/>
                    </a:cubicBezTo>
                    <a:cubicBezTo>
                      <a:pt x="401" y="1313"/>
                      <a:pt x="417" y="1332"/>
                      <a:pt x="428" y="1355"/>
                    </a:cubicBezTo>
                    <a:cubicBezTo>
                      <a:pt x="436" y="1366"/>
                      <a:pt x="439" y="1374"/>
                      <a:pt x="451" y="1385"/>
                    </a:cubicBezTo>
                    <a:cubicBezTo>
                      <a:pt x="466" y="1404"/>
                      <a:pt x="478" y="1423"/>
                      <a:pt x="493" y="1446"/>
                    </a:cubicBezTo>
                    <a:cubicBezTo>
                      <a:pt x="497" y="1454"/>
                      <a:pt x="508" y="1465"/>
                      <a:pt x="516" y="1473"/>
                    </a:cubicBezTo>
                    <a:cubicBezTo>
                      <a:pt x="531" y="1492"/>
                      <a:pt x="550" y="1511"/>
                      <a:pt x="565" y="1538"/>
                    </a:cubicBezTo>
                    <a:lnTo>
                      <a:pt x="588" y="1561"/>
                    </a:lnTo>
                    <a:cubicBezTo>
                      <a:pt x="607" y="1580"/>
                      <a:pt x="623" y="1599"/>
                      <a:pt x="642" y="1618"/>
                    </a:cubicBezTo>
                    <a:lnTo>
                      <a:pt x="664" y="1641"/>
                    </a:lnTo>
                    <a:lnTo>
                      <a:pt x="722" y="1698"/>
                    </a:lnTo>
                    <a:lnTo>
                      <a:pt x="745" y="1721"/>
                    </a:lnTo>
                    <a:cubicBezTo>
                      <a:pt x="764" y="1740"/>
                      <a:pt x="783" y="1759"/>
                      <a:pt x="802" y="1774"/>
                    </a:cubicBezTo>
                    <a:cubicBezTo>
                      <a:pt x="813" y="1786"/>
                      <a:pt x="821" y="1789"/>
                      <a:pt x="832" y="1797"/>
                    </a:cubicBezTo>
                    <a:cubicBezTo>
                      <a:pt x="851" y="1816"/>
                      <a:pt x="870" y="1831"/>
                      <a:pt x="889" y="1847"/>
                    </a:cubicBezTo>
                    <a:cubicBezTo>
                      <a:pt x="897" y="1854"/>
                      <a:pt x="909" y="1862"/>
                      <a:pt x="916" y="1869"/>
                    </a:cubicBezTo>
                    <a:cubicBezTo>
                      <a:pt x="935" y="1885"/>
                      <a:pt x="954" y="1900"/>
                      <a:pt x="981" y="1919"/>
                    </a:cubicBezTo>
                    <a:cubicBezTo>
                      <a:pt x="989" y="1927"/>
                      <a:pt x="1004" y="1930"/>
                      <a:pt x="1012" y="1942"/>
                    </a:cubicBezTo>
                    <a:lnTo>
                      <a:pt x="1069" y="1984"/>
                    </a:lnTo>
                    <a:cubicBezTo>
                      <a:pt x="1080" y="1995"/>
                      <a:pt x="1095" y="1999"/>
                      <a:pt x="1103" y="2007"/>
                    </a:cubicBezTo>
                    <a:cubicBezTo>
                      <a:pt x="1122" y="2022"/>
                      <a:pt x="1141" y="2033"/>
                      <a:pt x="1160" y="2045"/>
                    </a:cubicBezTo>
                    <a:cubicBezTo>
                      <a:pt x="1176" y="2056"/>
                      <a:pt x="1191" y="2060"/>
                      <a:pt x="1198" y="2072"/>
                    </a:cubicBezTo>
                    <a:cubicBezTo>
                      <a:pt x="1217" y="2079"/>
                      <a:pt x="1237" y="2094"/>
                      <a:pt x="1256" y="2102"/>
                    </a:cubicBezTo>
                    <a:cubicBezTo>
                      <a:pt x="1271" y="2114"/>
                      <a:pt x="1286" y="2117"/>
                      <a:pt x="1305" y="2129"/>
                    </a:cubicBezTo>
                    <a:cubicBezTo>
                      <a:pt x="1324" y="2136"/>
                      <a:pt x="1343" y="2148"/>
                      <a:pt x="1355" y="2155"/>
                    </a:cubicBezTo>
                    <a:cubicBezTo>
                      <a:pt x="1374" y="2167"/>
                      <a:pt x="1389" y="2171"/>
                      <a:pt x="1408" y="2178"/>
                    </a:cubicBezTo>
                    <a:cubicBezTo>
                      <a:pt x="1427" y="2190"/>
                      <a:pt x="1443" y="2194"/>
                      <a:pt x="1462" y="2205"/>
                    </a:cubicBezTo>
                    <a:cubicBezTo>
                      <a:pt x="1481" y="2213"/>
                      <a:pt x="1504" y="2217"/>
                      <a:pt x="1523" y="2228"/>
                    </a:cubicBezTo>
                    <a:cubicBezTo>
                      <a:pt x="1538" y="2232"/>
                      <a:pt x="1553" y="2236"/>
                      <a:pt x="1565" y="2247"/>
                    </a:cubicBezTo>
                    <a:cubicBezTo>
                      <a:pt x="1591" y="2255"/>
                      <a:pt x="1614" y="2262"/>
                      <a:pt x="1637" y="2270"/>
                    </a:cubicBezTo>
                    <a:cubicBezTo>
                      <a:pt x="1652" y="2274"/>
                      <a:pt x="1660" y="2281"/>
                      <a:pt x="1671" y="2281"/>
                    </a:cubicBezTo>
                    <a:cubicBezTo>
                      <a:pt x="1698" y="2289"/>
                      <a:pt x="1729" y="2293"/>
                      <a:pt x="1751" y="2304"/>
                    </a:cubicBezTo>
                    <a:cubicBezTo>
                      <a:pt x="1763" y="2308"/>
                      <a:pt x="1771" y="2308"/>
                      <a:pt x="1782" y="2312"/>
                    </a:cubicBezTo>
                    <a:cubicBezTo>
                      <a:pt x="1812" y="2323"/>
                      <a:pt x="1847" y="2327"/>
                      <a:pt x="1881" y="2339"/>
                    </a:cubicBezTo>
                    <a:cubicBezTo>
                      <a:pt x="1885" y="2339"/>
                      <a:pt x="1889" y="2339"/>
                      <a:pt x="1896" y="2342"/>
                    </a:cubicBezTo>
                    <a:cubicBezTo>
                      <a:pt x="2049" y="2369"/>
                      <a:pt x="2205" y="2388"/>
                      <a:pt x="2365" y="2388"/>
                    </a:cubicBezTo>
                    <a:cubicBezTo>
                      <a:pt x="2404" y="2388"/>
                      <a:pt x="2449" y="2388"/>
                      <a:pt x="2488" y="2384"/>
                    </a:cubicBezTo>
                    <a:lnTo>
                      <a:pt x="2514" y="2384"/>
                    </a:lnTo>
                    <a:cubicBezTo>
                      <a:pt x="2545" y="2384"/>
                      <a:pt x="2575" y="2381"/>
                      <a:pt x="2606" y="2381"/>
                    </a:cubicBezTo>
                    <a:cubicBezTo>
                      <a:pt x="2621" y="2381"/>
                      <a:pt x="2632" y="2377"/>
                      <a:pt x="2648" y="2377"/>
                    </a:cubicBezTo>
                    <a:cubicBezTo>
                      <a:pt x="2671" y="2369"/>
                      <a:pt x="2697" y="2369"/>
                      <a:pt x="2724" y="2365"/>
                    </a:cubicBezTo>
                    <a:cubicBezTo>
                      <a:pt x="2739" y="2361"/>
                      <a:pt x="2758" y="2361"/>
                      <a:pt x="2774" y="2358"/>
                    </a:cubicBezTo>
                    <a:cubicBezTo>
                      <a:pt x="2796" y="2350"/>
                      <a:pt x="2816" y="2346"/>
                      <a:pt x="2838" y="2346"/>
                    </a:cubicBezTo>
                    <a:cubicBezTo>
                      <a:pt x="2857" y="2342"/>
                      <a:pt x="2873" y="2339"/>
                      <a:pt x="2892" y="2339"/>
                    </a:cubicBezTo>
                    <a:lnTo>
                      <a:pt x="2949" y="2323"/>
                    </a:lnTo>
                    <a:cubicBezTo>
                      <a:pt x="2968" y="2319"/>
                      <a:pt x="2987" y="2312"/>
                      <a:pt x="3002" y="2308"/>
                    </a:cubicBezTo>
                    <a:cubicBezTo>
                      <a:pt x="3021" y="2304"/>
                      <a:pt x="3041" y="2300"/>
                      <a:pt x="3052" y="2293"/>
                    </a:cubicBezTo>
                    <a:cubicBezTo>
                      <a:pt x="3071" y="2289"/>
                      <a:pt x="3090" y="2281"/>
                      <a:pt x="3109" y="2274"/>
                    </a:cubicBezTo>
                    <a:cubicBezTo>
                      <a:pt x="3128" y="2270"/>
                      <a:pt x="3144" y="2266"/>
                      <a:pt x="3163" y="2255"/>
                    </a:cubicBezTo>
                    <a:cubicBezTo>
                      <a:pt x="3182" y="2251"/>
                      <a:pt x="3201" y="2243"/>
                      <a:pt x="3220" y="2232"/>
                    </a:cubicBezTo>
                    <a:cubicBezTo>
                      <a:pt x="3235" y="2228"/>
                      <a:pt x="3254" y="2217"/>
                      <a:pt x="3269" y="2213"/>
                    </a:cubicBezTo>
                    <a:cubicBezTo>
                      <a:pt x="3288" y="2205"/>
                      <a:pt x="3308" y="2197"/>
                      <a:pt x="3327" y="2190"/>
                    </a:cubicBezTo>
                    <a:cubicBezTo>
                      <a:pt x="3338" y="2186"/>
                      <a:pt x="3353" y="2175"/>
                      <a:pt x="3369" y="2171"/>
                    </a:cubicBezTo>
                    <a:lnTo>
                      <a:pt x="3426" y="2140"/>
                    </a:lnTo>
                    <a:cubicBezTo>
                      <a:pt x="3441" y="2136"/>
                      <a:pt x="3452" y="2129"/>
                      <a:pt x="3464" y="2121"/>
                    </a:cubicBezTo>
                    <a:cubicBezTo>
                      <a:pt x="3483" y="2114"/>
                      <a:pt x="3502" y="2098"/>
                      <a:pt x="3521" y="2091"/>
                    </a:cubicBezTo>
                    <a:cubicBezTo>
                      <a:pt x="3536" y="2083"/>
                      <a:pt x="3544" y="2075"/>
                      <a:pt x="3559" y="2072"/>
                    </a:cubicBezTo>
                    <a:cubicBezTo>
                      <a:pt x="3578" y="2060"/>
                      <a:pt x="3597" y="2045"/>
                      <a:pt x="3620" y="2033"/>
                    </a:cubicBezTo>
                    <a:cubicBezTo>
                      <a:pt x="3632" y="2026"/>
                      <a:pt x="3643" y="2018"/>
                      <a:pt x="3655" y="2014"/>
                    </a:cubicBezTo>
                    <a:cubicBezTo>
                      <a:pt x="3674" y="1999"/>
                      <a:pt x="3693" y="1984"/>
                      <a:pt x="3716" y="1976"/>
                    </a:cubicBezTo>
                    <a:cubicBezTo>
                      <a:pt x="3727" y="1969"/>
                      <a:pt x="3735" y="1961"/>
                      <a:pt x="3746" y="1950"/>
                    </a:cubicBezTo>
                    <a:lnTo>
                      <a:pt x="3803" y="1908"/>
                    </a:lnTo>
                    <a:cubicBezTo>
                      <a:pt x="3811" y="1900"/>
                      <a:pt x="3822" y="1892"/>
                      <a:pt x="3830" y="1885"/>
                    </a:cubicBezTo>
                    <a:cubicBezTo>
                      <a:pt x="3849" y="1869"/>
                      <a:pt x="3868" y="1850"/>
                      <a:pt x="3887" y="1835"/>
                    </a:cubicBezTo>
                    <a:cubicBezTo>
                      <a:pt x="3899" y="1831"/>
                      <a:pt x="3906" y="1824"/>
                      <a:pt x="3910" y="1816"/>
                    </a:cubicBezTo>
                    <a:cubicBezTo>
                      <a:pt x="3929" y="1797"/>
                      <a:pt x="3948" y="1786"/>
                      <a:pt x="3967" y="1766"/>
                    </a:cubicBezTo>
                    <a:cubicBezTo>
                      <a:pt x="3979" y="1759"/>
                      <a:pt x="3983" y="1751"/>
                      <a:pt x="3994" y="1747"/>
                    </a:cubicBezTo>
                    <a:lnTo>
                      <a:pt x="4051" y="1690"/>
                    </a:lnTo>
                    <a:lnTo>
                      <a:pt x="4070" y="1671"/>
                    </a:lnTo>
                    <a:cubicBezTo>
                      <a:pt x="4089" y="1652"/>
                      <a:pt x="4108" y="1633"/>
                      <a:pt x="4128" y="1606"/>
                    </a:cubicBezTo>
                    <a:cubicBezTo>
                      <a:pt x="4131" y="1602"/>
                      <a:pt x="4135" y="1595"/>
                      <a:pt x="4147" y="1587"/>
                    </a:cubicBezTo>
                    <a:cubicBezTo>
                      <a:pt x="4166" y="1568"/>
                      <a:pt x="4185" y="1545"/>
                      <a:pt x="4196" y="1522"/>
                    </a:cubicBezTo>
                    <a:cubicBezTo>
                      <a:pt x="4204" y="1519"/>
                      <a:pt x="4208" y="1507"/>
                      <a:pt x="4211" y="1503"/>
                    </a:cubicBezTo>
                    <a:cubicBezTo>
                      <a:pt x="4231" y="1480"/>
                      <a:pt x="4250" y="1454"/>
                      <a:pt x="4265" y="1435"/>
                    </a:cubicBezTo>
                    <a:cubicBezTo>
                      <a:pt x="4269" y="1431"/>
                      <a:pt x="4272" y="1427"/>
                      <a:pt x="4280" y="1416"/>
                    </a:cubicBezTo>
                    <a:cubicBezTo>
                      <a:pt x="4299" y="1393"/>
                      <a:pt x="4311" y="1370"/>
                      <a:pt x="4330" y="1347"/>
                    </a:cubicBezTo>
                    <a:cubicBezTo>
                      <a:pt x="4337" y="1339"/>
                      <a:pt x="4337" y="1335"/>
                      <a:pt x="4341" y="1332"/>
                    </a:cubicBezTo>
                    <a:cubicBezTo>
                      <a:pt x="4360" y="1309"/>
                      <a:pt x="4375" y="1278"/>
                      <a:pt x="4387" y="1255"/>
                    </a:cubicBezTo>
                    <a:cubicBezTo>
                      <a:pt x="4395" y="1252"/>
                      <a:pt x="4395" y="1244"/>
                      <a:pt x="4398" y="1240"/>
                    </a:cubicBezTo>
                    <a:cubicBezTo>
                      <a:pt x="4414" y="1213"/>
                      <a:pt x="4433" y="1183"/>
                      <a:pt x="4444" y="1160"/>
                    </a:cubicBezTo>
                    <a:cubicBezTo>
                      <a:pt x="4444" y="1156"/>
                      <a:pt x="4452" y="1156"/>
                      <a:pt x="4452" y="1149"/>
                    </a:cubicBezTo>
                    <a:cubicBezTo>
                      <a:pt x="4463" y="1122"/>
                      <a:pt x="4482" y="1091"/>
                      <a:pt x="4497" y="1061"/>
                    </a:cubicBezTo>
                    <a:lnTo>
                      <a:pt x="4497" y="1053"/>
                    </a:lnTo>
                    <a:cubicBezTo>
                      <a:pt x="4517" y="1011"/>
                      <a:pt x="4539" y="966"/>
                      <a:pt x="4555" y="920"/>
                    </a:cubicBezTo>
                    <a:cubicBezTo>
                      <a:pt x="4604" y="805"/>
                      <a:pt x="4642" y="691"/>
                      <a:pt x="4669" y="573"/>
                    </a:cubicBezTo>
                    <a:cubicBezTo>
                      <a:pt x="4673" y="557"/>
                      <a:pt x="4673" y="546"/>
                      <a:pt x="4681" y="531"/>
                    </a:cubicBezTo>
                    <a:cubicBezTo>
                      <a:pt x="4684" y="515"/>
                      <a:pt x="4684" y="496"/>
                      <a:pt x="4688" y="481"/>
                    </a:cubicBezTo>
                    <a:cubicBezTo>
                      <a:pt x="4692" y="458"/>
                      <a:pt x="4700" y="435"/>
                      <a:pt x="4703" y="416"/>
                    </a:cubicBezTo>
                    <a:cubicBezTo>
                      <a:pt x="4703" y="405"/>
                      <a:pt x="4707" y="393"/>
                      <a:pt x="4707" y="382"/>
                    </a:cubicBezTo>
                    <a:cubicBezTo>
                      <a:pt x="4711" y="355"/>
                      <a:pt x="4719" y="329"/>
                      <a:pt x="4719" y="302"/>
                    </a:cubicBezTo>
                    <a:cubicBezTo>
                      <a:pt x="4719" y="290"/>
                      <a:pt x="4719" y="283"/>
                      <a:pt x="4723" y="271"/>
                    </a:cubicBezTo>
                    <a:cubicBezTo>
                      <a:pt x="4726" y="249"/>
                      <a:pt x="4726" y="222"/>
                      <a:pt x="4730" y="195"/>
                    </a:cubicBezTo>
                    <a:lnTo>
                      <a:pt x="4730" y="176"/>
                    </a:lnTo>
                    <a:lnTo>
                      <a:pt x="4730" y="176"/>
                    </a:lnTo>
                    <a:cubicBezTo>
                      <a:pt x="4738" y="138"/>
                      <a:pt x="4738" y="100"/>
                      <a:pt x="4738" y="62"/>
                    </a:cubicBezTo>
                    <a:lnTo>
                      <a:pt x="4738" y="58"/>
                    </a:lnTo>
                    <a:cubicBezTo>
                      <a:pt x="4654" y="39"/>
                      <a:pt x="4578" y="23"/>
                      <a:pt x="4501" y="1"/>
                    </a:cubicBezTo>
                    <a:cubicBezTo>
                      <a:pt x="4501" y="35"/>
                      <a:pt x="4497" y="69"/>
                      <a:pt x="4497" y="107"/>
                    </a:cubicBezTo>
                    <a:cubicBezTo>
                      <a:pt x="4494" y="153"/>
                      <a:pt x="4490" y="195"/>
                      <a:pt x="4482" y="241"/>
                    </a:cubicBezTo>
                    <a:cubicBezTo>
                      <a:pt x="4421" y="706"/>
                      <a:pt x="4204" y="1126"/>
                      <a:pt x="3887" y="1442"/>
                    </a:cubicBezTo>
                    <a:cubicBezTo>
                      <a:pt x="3632" y="1698"/>
                      <a:pt x="3308" y="1885"/>
                      <a:pt x="2945" y="1980"/>
                    </a:cubicBezTo>
                    <a:cubicBezTo>
                      <a:pt x="2777" y="2022"/>
                      <a:pt x="2602" y="2045"/>
                      <a:pt x="2419" y="2045"/>
                    </a:cubicBezTo>
                    <a:cubicBezTo>
                      <a:pt x="1290" y="2045"/>
                      <a:pt x="489" y="1175"/>
                      <a:pt x="451" y="58"/>
                    </a:cubicBezTo>
                    <a:lnTo>
                      <a:pt x="451" y="35"/>
                    </a:lnTo>
                    <a:cubicBezTo>
                      <a:pt x="417" y="43"/>
                      <a:pt x="268" y="31"/>
                      <a:pt x="237" y="39"/>
                    </a:cubicBezTo>
                    <a:cubicBezTo>
                      <a:pt x="218" y="43"/>
                      <a:pt x="199" y="50"/>
                      <a:pt x="180" y="58"/>
                    </a:cubicBezTo>
                    <a:cubicBezTo>
                      <a:pt x="123" y="73"/>
                      <a:pt x="66" y="88"/>
                      <a:pt x="1" y="96"/>
                    </a:cubicBezTo>
                    <a:lnTo>
                      <a:pt x="1" y="96"/>
                    </a:lnTo>
                    <a:lnTo>
                      <a:pt x="1" y="6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7098068" y="851469"/>
                <a:ext cx="96136" cy="162490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297" fill="none" extrusionOk="0">
                    <a:moveTo>
                      <a:pt x="1359" y="1515"/>
                    </a:moveTo>
                    <a:cubicBezTo>
                      <a:pt x="1305" y="62"/>
                      <a:pt x="867" y="1"/>
                      <a:pt x="790" y="1"/>
                    </a:cubicBezTo>
                    <a:cubicBezTo>
                      <a:pt x="749" y="1"/>
                      <a:pt x="672" y="27"/>
                      <a:pt x="558" y="233"/>
                    </a:cubicBezTo>
                    <a:cubicBezTo>
                      <a:pt x="459" y="428"/>
                      <a:pt x="5" y="2270"/>
                      <a:pt x="1" y="2297"/>
                    </a:cubicBezTo>
                    <a:cubicBezTo>
                      <a:pt x="466" y="2159"/>
                      <a:pt x="966" y="1843"/>
                      <a:pt x="1359" y="1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7051662" y="868235"/>
                <a:ext cx="85878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175" fill="none" extrusionOk="0">
                    <a:moveTo>
                      <a:pt x="283" y="2136"/>
                    </a:moveTo>
                    <a:cubicBezTo>
                      <a:pt x="401" y="2128"/>
                      <a:pt x="527" y="2102"/>
                      <a:pt x="657" y="2064"/>
                    </a:cubicBezTo>
                    <a:cubicBezTo>
                      <a:pt x="665" y="2037"/>
                      <a:pt x="1118" y="191"/>
                      <a:pt x="1214" y="0"/>
                    </a:cubicBezTo>
                    <a:lnTo>
                      <a:pt x="1214" y="0"/>
                    </a:lnTo>
                    <a:lnTo>
                      <a:pt x="1214" y="4"/>
                    </a:lnTo>
                    <a:cubicBezTo>
                      <a:pt x="1195" y="42"/>
                      <a:pt x="1134" y="164"/>
                      <a:pt x="1050" y="359"/>
                    </a:cubicBezTo>
                    <a:cubicBezTo>
                      <a:pt x="1019" y="443"/>
                      <a:pt x="981" y="549"/>
                      <a:pt x="935" y="668"/>
                    </a:cubicBezTo>
                    <a:cubicBezTo>
                      <a:pt x="829" y="996"/>
                      <a:pt x="550" y="1507"/>
                      <a:pt x="283" y="1865"/>
                    </a:cubicBezTo>
                    <a:cubicBezTo>
                      <a:pt x="184" y="1991"/>
                      <a:pt x="89" y="2106"/>
                      <a:pt x="1" y="2174"/>
                    </a:cubicBezTo>
                    <a:lnTo>
                      <a:pt x="1" y="2174"/>
                    </a:lnTo>
                    <a:cubicBezTo>
                      <a:pt x="89" y="2155"/>
                      <a:pt x="184" y="2140"/>
                      <a:pt x="283" y="213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7024710" y="1080030"/>
                <a:ext cx="24335" cy="3239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58" fill="none" extrusionOk="0">
                    <a:moveTo>
                      <a:pt x="283" y="0"/>
                    </a:moveTo>
                    <a:cubicBezTo>
                      <a:pt x="180" y="15"/>
                      <a:pt x="84" y="42"/>
                      <a:pt x="1" y="88"/>
                    </a:cubicBezTo>
                    <a:cubicBezTo>
                      <a:pt x="1" y="157"/>
                      <a:pt x="1" y="328"/>
                      <a:pt x="69" y="458"/>
                    </a:cubicBezTo>
                    <a:cubicBezTo>
                      <a:pt x="92" y="458"/>
                      <a:pt x="123" y="454"/>
                      <a:pt x="149" y="454"/>
                    </a:cubicBezTo>
                    <a:cubicBezTo>
                      <a:pt x="222" y="393"/>
                      <a:pt x="344" y="248"/>
                      <a:pt x="28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8" name="Google Shape;1728;p50"/>
              <p:cNvGrpSpPr/>
              <p:nvPr/>
            </p:nvGrpSpPr>
            <p:grpSpPr>
              <a:xfrm>
                <a:off x="6977244" y="1036808"/>
                <a:ext cx="381572" cy="124998"/>
                <a:chOff x="6977244" y="1036808"/>
                <a:chExt cx="381572" cy="124998"/>
              </a:xfrm>
            </p:grpSpPr>
            <p:sp>
              <p:nvSpPr>
                <p:cNvPr id="1729" name="Google Shape;1729;p50"/>
                <p:cNvSpPr/>
                <p:nvPr/>
              </p:nvSpPr>
              <p:spPr>
                <a:xfrm>
                  <a:off x="7272937" y="1036808"/>
                  <a:ext cx="85878" cy="8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1214" extrusionOk="0">
                      <a:moveTo>
                        <a:pt x="607" y="1"/>
                      </a:moveTo>
                      <a:cubicBezTo>
                        <a:pt x="275" y="1"/>
                        <a:pt x="0" y="272"/>
                        <a:pt x="0" y="607"/>
                      </a:cubicBezTo>
                      <a:cubicBezTo>
                        <a:pt x="0" y="741"/>
                        <a:pt x="46" y="863"/>
                        <a:pt x="122" y="966"/>
                      </a:cubicBezTo>
                      <a:cubicBezTo>
                        <a:pt x="229" y="1111"/>
                        <a:pt x="409" y="1214"/>
                        <a:pt x="607" y="1214"/>
                      </a:cubicBezTo>
                      <a:cubicBezTo>
                        <a:pt x="717" y="1214"/>
                        <a:pt x="817" y="1183"/>
                        <a:pt x="904" y="1137"/>
                      </a:cubicBezTo>
                      <a:cubicBezTo>
                        <a:pt x="1087" y="1031"/>
                        <a:pt x="1213" y="836"/>
                        <a:pt x="1213" y="607"/>
                      </a:cubicBezTo>
                      <a:cubicBezTo>
                        <a:pt x="1213" y="443"/>
                        <a:pt x="1145" y="287"/>
                        <a:pt x="1030" y="173"/>
                      </a:cubicBezTo>
                      <a:cubicBezTo>
                        <a:pt x="1015" y="159"/>
                        <a:pt x="995" y="153"/>
                        <a:pt x="974" y="153"/>
                      </a:cubicBezTo>
                      <a:cubicBezTo>
                        <a:pt x="954" y="153"/>
                        <a:pt x="933" y="159"/>
                        <a:pt x="916" y="173"/>
                      </a:cubicBezTo>
                      <a:cubicBezTo>
                        <a:pt x="889" y="207"/>
                        <a:pt x="889" y="253"/>
                        <a:pt x="916" y="287"/>
                      </a:cubicBezTo>
                      <a:cubicBezTo>
                        <a:pt x="1003" y="375"/>
                        <a:pt x="1049" y="489"/>
                        <a:pt x="1049" y="607"/>
                      </a:cubicBezTo>
                      <a:cubicBezTo>
                        <a:pt x="1049" y="768"/>
                        <a:pt x="965" y="909"/>
                        <a:pt x="836" y="989"/>
                      </a:cubicBezTo>
                      <a:cubicBezTo>
                        <a:pt x="771" y="1031"/>
                        <a:pt x="687" y="1054"/>
                        <a:pt x="603" y="1054"/>
                      </a:cubicBezTo>
                      <a:cubicBezTo>
                        <a:pt x="447" y="1054"/>
                        <a:pt x="306" y="973"/>
                        <a:pt x="229" y="851"/>
                      </a:cubicBezTo>
                      <a:cubicBezTo>
                        <a:pt x="187" y="779"/>
                        <a:pt x="161" y="699"/>
                        <a:pt x="161" y="611"/>
                      </a:cubicBezTo>
                      <a:cubicBezTo>
                        <a:pt x="161" y="363"/>
                        <a:pt x="359" y="165"/>
                        <a:pt x="607" y="165"/>
                      </a:cubicBezTo>
                      <a:cubicBezTo>
                        <a:pt x="618" y="165"/>
                        <a:pt x="626" y="165"/>
                        <a:pt x="637" y="157"/>
                      </a:cubicBezTo>
                      <a:cubicBezTo>
                        <a:pt x="664" y="150"/>
                        <a:pt x="687" y="119"/>
                        <a:pt x="687" y="81"/>
                      </a:cubicBezTo>
                      <a:cubicBezTo>
                        <a:pt x="687" y="62"/>
                        <a:pt x="683" y="51"/>
                        <a:pt x="668" y="35"/>
                      </a:cubicBezTo>
                      <a:cubicBezTo>
                        <a:pt x="656" y="16"/>
                        <a:pt x="630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50"/>
                <p:cNvSpPr/>
                <p:nvPr/>
              </p:nvSpPr>
              <p:spPr>
                <a:xfrm>
                  <a:off x="6977244" y="1071612"/>
                  <a:ext cx="198921" cy="9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2" h="1275" extrusionOk="0">
                      <a:moveTo>
                        <a:pt x="1049" y="115"/>
                      </a:moveTo>
                      <a:cubicBezTo>
                        <a:pt x="1206" y="115"/>
                        <a:pt x="1411" y="180"/>
                        <a:pt x="1595" y="237"/>
                      </a:cubicBezTo>
                      <a:cubicBezTo>
                        <a:pt x="1637" y="253"/>
                        <a:pt x="1682" y="268"/>
                        <a:pt x="1720" y="276"/>
                      </a:cubicBezTo>
                      <a:cubicBezTo>
                        <a:pt x="1461" y="470"/>
                        <a:pt x="1110" y="550"/>
                        <a:pt x="817" y="573"/>
                      </a:cubicBezTo>
                      <a:cubicBezTo>
                        <a:pt x="786" y="573"/>
                        <a:pt x="763" y="577"/>
                        <a:pt x="736" y="577"/>
                      </a:cubicBezTo>
                      <a:cubicBezTo>
                        <a:pt x="676" y="580"/>
                        <a:pt x="619" y="582"/>
                        <a:pt x="566" y="582"/>
                      </a:cubicBezTo>
                      <a:cubicBezTo>
                        <a:pt x="445" y="582"/>
                        <a:pt x="345" y="575"/>
                        <a:pt x="279" y="569"/>
                      </a:cubicBezTo>
                      <a:cubicBezTo>
                        <a:pt x="366" y="440"/>
                        <a:pt x="496" y="295"/>
                        <a:pt x="668" y="207"/>
                      </a:cubicBezTo>
                      <a:cubicBezTo>
                        <a:pt x="755" y="161"/>
                        <a:pt x="843" y="131"/>
                        <a:pt x="950" y="119"/>
                      </a:cubicBezTo>
                      <a:cubicBezTo>
                        <a:pt x="984" y="115"/>
                        <a:pt x="1015" y="115"/>
                        <a:pt x="1049" y="115"/>
                      </a:cubicBezTo>
                      <a:close/>
                      <a:moveTo>
                        <a:pt x="1862" y="310"/>
                      </a:moveTo>
                      <a:cubicBezTo>
                        <a:pt x="1888" y="314"/>
                        <a:pt x="1919" y="325"/>
                        <a:pt x="1942" y="325"/>
                      </a:cubicBezTo>
                      <a:cubicBezTo>
                        <a:pt x="1961" y="329"/>
                        <a:pt x="1987" y="329"/>
                        <a:pt x="2014" y="329"/>
                      </a:cubicBezTo>
                      <a:cubicBezTo>
                        <a:pt x="1984" y="344"/>
                        <a:pt x="1961" y="363"/>
                        <a:pt x="1942" y="386"/>
                      </a:cubicBezTo>
                      <a:cubicBezTo>
                        <a:pt x="1892" y="447"/>
                        <a:pt x="1881" y="535"/>
                        <a:pt x="1907" y="623"/>
                      </a:cubicBezTo>
                      <a:cubicBezTo>
                        <a:pt x="1928" y="704"/>
                        <a:pt x="2026" y="767"/>
                        <a:pt x="2117" y="767"/>
                      </a:cubicBezTo>
                      <a:cubicBezTo>
                        <a:pt x="2129" y="767"/>
                        <a:pt x="2140" y="766"/>
                        <a:pt x="2151" y="764"/>
                      </a:cubicBezTo>
                      <a:cubicBezTo>
                        <a:pt x="2190" y="756"/>
                        <a:pt x="2304" y="726"/>
                        <a:pt x="2300" y="546"/>
                      </a:cubicBezTo>
                      <a:cubicBezTo>
                        <a:pt x="2300" y="520"/>
                        <a:pt x="2273" y="497"/>
                        <a:pt x="2247" y="497"/>
                      </a:cubicBezTo>
                      <a:cubicBezTo>
                        <a:pt x="2216" y="497"/>
                        <a:pt x="2193" y="520"/>
                        <a:pt x="2193" y="546"/>
                      </a:cubicBezTo>
                      <a:cubicBezTo>
                        <a:pt x="2193" y="615"/>
                        <a:pt x="2174" y="649"/>
                        <a:pt x="2132" y="657"/>
                      </a:cubicBezTo>
                      <a:cubicBezTo>
                        <a:pt x="2126" y="658"/>
                        <a:pt x="2119" y="659"/>
                        <a:pt x="2112" y="659"/>
                      </a:cubicBezTo>
                      <a:cubicBezTo>
                        <a:pt x="2065" y="659"/>
                        <a:pt x="2017" y="626"/>
                        <a:pt x="2006" y="592"/>
                      </a:cubicBezTo>
                      <a:cubicBezTo>
                        <a:pt x="1995" y="535"/>
                        <a:pt x="1999" y="481"/>
                        <a:pt x="2022" y="447"/>
                      </a:cubicBezTo>
                      <a:cubicBezTo>
                        <a:pt x="2053" y="410"/>
                        <a:pt x="2112" y="395"/>
                        <a:pt x="2163" y="395"/>
                      </a:cubicBezTo>
                      <a:cubicBezTo>
                        <a:pt x="2175" y="395"/>
                        <a:pt x="2187" y="396"/>
                        <a:pt x="2197" y="398"/>
                      </a:cubicBezTo>
                      <a:cubicBezTo>
                        <a:pt x="2289" y="401"/>
                        <a:pt x="2346" y="420"/>
                        <a:pt x="2380" y="459"/>
                      </a:cubicBezTo>
                      <a:cubicBezTo>
                        <a:pt x="2415" y="497"/>
                        <a:pt x="2426" y="562"/>
                        <a:pt x="2418" y="672"/>
                      </a:cubicBezTo>
                      <a:cubicBezTo>
                        <a:pt x="2415" y="733"/>
                        <a:pt x="2323" y="836"/>
                        <a:pt x="2178" y="893"/>
                      </a:cubicBezTo>
                      <a:cubicBezTo>
                        <a:pt x="2140" y="912"/>
                        <a:pt x="2068" y="937"/>
                        <a:pt x="1982" y="937"/>
                      </a:cubicBezTo>
                      <a:cubicBezTo>
                        <a:pt x="1894" y="937"/>
                        <a:pt x="1792" y="911"/>
                        <a:pt x="1698" y="829"/>
                      </a:cubicBezTo>
                      <a:cubicBezTo>
                        <a:pt x="1556" y="703"/>
                        <a:pt x="1423" y="634"/>
                        <a:pt x="1316" y="592"/>
                      </a:cubicBezTo>
                      <a:cubicBezTo>
                        <a:pt x="1507" y="535"/>
                        <a:pt x="1698" y="443"/>
                        <a:pt x="1862" y="310"/>
                      </a:cubicBezTo>
                      <a:close/>
                      <a:moveTo>
                        <a:pt x="1057" y="1"/>
                      </a:moveTo>
                      <a:cubicBezTo>
                        <a:pt x="595" y="1"/>
                        <a:pt x="305" y="325"/>
                        <a:pt x="149" y="573"/>
                      </a:cubicBezTo>
                      <a:cubicBezTo>
                        <a:pt x="141" y="577"/>
                        <a:pt x="141" y="581"/>
                        <a:pt x="138" y="588"/>
                      </a:cubicBezTo>
                      <a:cubicBezTo>
                        <a:pt x="54" y="729"/>
                        <a:pt x="8" y="844"/>
                        <a:pt x="8" y="848"/>
                      </a:cubicBezTo>
                      <a:cubicBezTo>
                        <a:pt x="0" y="878"/>
                        <a:pt x="16" y="905"/>
                        <a:pt x="42" y="916"/>
                      </a:cubicBezTo>
                      <a:cubicBezTo>
                        <a:pt x="46" y="916"/>
                        <a:pt x="54" y="920"/>
                        <a:pt x="61" y="920"/>
                      </a:cubicBezTo>
                      <a:cubicBezTo>
                        <a:pt x="84" y="920"/>
                        <a:pt x="103" y="905"/>
                        <a:pt x="111" y="886"/>
                      </a:cubicBezTo>
                      <a:cubicBezTo>
                        <a:pt x="111" y="882"/>
                        <a:pt x="141" y="790"/>
                        <a:pt x="214" y="668"/>
                      </a:cubicBezTo>
                      <a:cubicBezTo>
                        <a:pt x="275" y="676"/>
                        <a:pt x="405" y="687"/>
                        <a:pt x="576" y="687"/>
                      </a:cubicBezTo>
                      <a:cubicBezTo>
                        <a:pt x="664" y="687"/>
                        <a:pt x="759" y="684"/>
                        <a:pt x="855" y="672"/>
                      </a:cubicBezTo>
                      <a:lnTo>
                        <a:pt x="855" y="672"/>
                      </a:lnTo>
                      <a:cubicBezTo>
                        <a:pt x="805" y="783"/>
                        <a:pt x="721" y="859"/>
                        <a:pt x="714" y="859"/>
                      </a:cubicBezTo>
                      <a:cubicBezTo>
                        <a:pt x="691" y="878"/>
                        <a:pt x="687" y="912"/>
                        <a:pt x="706" y="935"/>
                      </a:cubicBezTo>
                      <a:cubicBezTo>
                        <a:pt x="717" y="948"/>
                        <a:pt x="732" y="955"/>
                        <a:pt x="748" y="955"/>
                      </a:cubicBezTo>
                      <a:cubicBezTo>
                        <a:pt x="760" y="955"/>
                        <a:pt x="772" y="951"/>
                        <a:pt x="782" y="943"/>
                      </a:cubicBezTo>
                      <a:cubicBezTo>
                        <a:pt x="786" y="939"/>
                        <a:pt x="828" y="905"/>
                        <a:pt x="878" y="844"/>
                      </a:cubicBezTo>
                      <a:lnTo>
                        <a:pt x="878" y="1221"/>
                      </a:lnTo>
                      <a:cubicBezTo>
                        <a:pt x="878" y="1248"/>
                        <a:pt x="900" y="1275"/>
                        <a:pt x="931" y="1275"/>
                      </a:cubicBezTo>
                      <a:cubicBezTo>
                        <a:pt x="958" y="1275"/>
                        <a:pt x="981" y="1248"/>
                        <a:pt x="981" y="1221"/>
                      </a:cubicBezTo>
                      <a:lnTo>
                        <a:pt x="981" y="657"/>
                      </a:lnTo>
                      <a:cubicBezTo>
                        <a:pt x="1015" y="653"/>
                        <a:pt x="1049" y="649"/>
                        <a:pt x="1076" y="645"/>
                      </a:cubicBezTo>
                      <a:cubicBezTo>
                        <a:pt x="1122" y="645"/>
                        <a:pt x="1343" y="665"/>
                        <a:pt x="1625" y="905"/>
                      </a:cubicBezTo>
                      <a:cubicBezTo>
                        <a:pt x="1724" y="996"/>
                        <a:pt x="1850" y="1038"/>
                        <a:pt x="1984" y="1038"/>
                      </a:cubicBezTo>
                      <a:cubicBezTo>
                        <a:pt x="1991" y="1039"/>
                        <a:pt x="1999" y="1039"/>
                        <a:pt x="2007" y="1039"/>
                      </a:cubicBezTo>
                      <a:cubicBezTo>
                        <a:pt x="2077" y="1039"/>
                        <a:pt x="2156" y="1023"/>
                        <a:pt x="2228" y="993"/>
                      </a:cubicBezTo>
                      <a:cubicBezTo>
                        <a:pt x="2399" y="920"/>
                        <a:pt x="2521" y="798"/>
                        <a:pt x="2533" y="684"/>
                      </a:cubicBezTo>
                      <a:cubicBezTo>
                        <a:pt x="2537" y="581"/>
                        <a:pt x="2537" y="470"/>
                        <a:pt x="2464" y="390"/>
                      </a:cubicBezTo>
                      <a:cubicBezTo>
                        <a:pt x="2445" y="367"/>
                        <a:pt x="2418" y="348"/>
                        <a:pt x="2388" y="333"/>
                      </a:cubicBezTo>
                      <a:cubicBezTo>
                        <a:pt x="2575" y="329"/>
                        <a:pt x="2746" y="325"/>
                        <a:pt x="2762" y="325"/>
                      </a:cubicBezTo>
                      <a:cubicBezTo>
                        <a:pt x="2788" y="325"/>
                        <a:pt x="2811" y="302"/>
                        <a:pt x="2811" y="268"/>
                      </a:cubicBezTo>
                      <a:cubicBezTo>
                        <a:pt x="2811" y="237"/>
                        <a:pt x="2785" y="215"/>
                        <a:pt x="2754" y="215"/>
                      </a:cubicBezTo>
                      <a:cubicBezTo>
                        <a:pt x="2751" y="215"/>
                        <a:pt x="2488" y="225"/>
                        <a:pt x="2251" y="225"/>
                      </a:cubicBezTo>
                      <a:cubicBezTo>
                        <a:pt x="2133" y="225"/>
                        <a:pt x="2022" y="222"/>
                        <a:pt x="1953" y="215"/>
                      </a:cubicBezTo>
                      <a:cubicBezTo>
                        <a:pt x="1873" y="207"/>
                        <a:pt x="1755" y="169"/>
                        <a:pt x="1637" y="131"/>
                      </a:cubicBezTo>
                      <a:cubicBezTo>
                        <a:pt x="1446" y="73"/>
                        <a:pt x="1228" y="1"/>
                        <a:pt x="10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50"/>
                <p:cNvSpPr/>
                <p:nvPr/>
              </p:nvSpPr>
              <p:spPr>
                <a:xfrm>
                  <a:off x="6992877" y="1042538"/>
                  <a:ext cx="182721" cy="30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" h="435" extrusionOk="0">
                      <a:moveTo>
                        <a:pt x="659" y="1"/>
                      </a:moveTo>
                      <a:cubicBezTo>
                        <a:pt x="244" y="1"/>
                        <a:pt x="12" y="348"/>
                        <a:pt x="8" y="355"/>
                      </a:cubicBezTo>
                      <a:cubicBezTo>
                        <a:pt x="1" y="378"/>
                        <a:pt x="4" y="412"/>
                        <a:pt x="27" y="427"/>
                      </a:cubicBezTo>
                      <a:cubicBezTo>
                        <a:pt x="39" y="431"/>
                        <a:pt x="46" y="435"/>
                        <a:pt x="58" y="435"/>
                      </a:cubicBezTo>
                      <a:cubicBezTo>
                        <a:pt x="77" y="435"/>
                        <a:pt x="88" y="427"/>
                        <a:pt x="100" y="412"/>
                      </a:cubicBezTo>
                      <a:cubicBezTo>
                        <a:pt x="106" y="399"/>
                        <a:pt x="305" y="109"/>
                        <a:pt x="657" y="109"/>
                      </a:cubicBezTo>
                      <a:cubicBezTo>
                        <a:pt x="708" y="109"/>
                        <a:pt x="763" y="116"/>
                        <a:pt x="821" y="130"/>
                      </a:cubicBezTo>
                      <a:cubicBezTo>
                        <a:pt x="1193" y="220"/>
                        <a:pt x="1718" y="345"/>
                        <a:pt x="2186" y="345"/>
                      </a:cubicBezTo>
                      <a:cubicBezTo>
                        <a:pt x="2308" y="345"/>
                        <a:pt x="2426" y="336"/>
                        <a:pt x="2537" y="317"/>
                      </a:cubicBezTo>
                      <a:cubicBezTo>
                        <a:pt x="2564" y="309"/>
                        <a:pt x="2583" y="282"/>
                        <a:pt x="2579" y="252"/>
                      </a:cubicBezTo>
                      <a:cubicBezTo>
                        <a:pt x="2575" y="227"/>
                        <a:pt x="2549" y="209"/>
                        <a:pt x="2525" y="209"/>
                      </a:cubicBezTo>
                      <a:cubicBezTo>
                        <a:pt x="2522" y="209"/>
                        <a:pt x="2520" y="209"/>
                        <a:pt x="2518" y="210"/>
                      </a:cubicBezTo>
                      <a:cubicBezTo>
                        <a:pt x="2414" y="228"/>
                        <a:pt x="2303" y="236"/>
                        <a:pt x="2188" y="236"/>
                      </a:cubicBezTo>
                      <a:cubicBezTo>
                        <a:pt x="1732" y="236"/>
                        <a:pt x="1212" y="111"/>
                        <a:pt x="843" y="23"/>
                      </a:cubicBezTo>
                      <a:cubicBezTo>
                        <a:pt x="778" y="7"/>
                        <a:pt x="717" y="1"/>
                        <a:pt x="6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732" name="Google Shape;1732;p50"/>
            <p:cNvCxnSpPr/>
            <p:nvPr/>
          </p:nvCxnSpPr>
          <p:spPr>
            <a:xfrm rot="10800000" flipH="1">
              <a:off x="6950275" y="1340575"/>
              <a:ext cx="624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3" name="Google Shape;1733;p50"/>
            <p:cNvCxnSpPr/>
            <p:nvPr/>
          </p:nvCxnSpPr>
          <p:spPr>
            <a:xfrm>
              <a:off x="7387825" y="1338275"/>
              <a:ext cx="768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877;p71">
            <a:extLst>
              <a:ext uri="{FF2B5EF4-FFF2-40B4-BE49-F238E27FC236}">
                <a16:creationId xmlns:a16="http://schemas.microsoft.com/office/drawing/2014/main" id="{6E2A1102-BB72-95C0-8D93-B0FE3CBC56FD}"/>
              </a:ext>
            </a:extLst>
          </p:cNvPr>
          <p:cNvGrpSpPr/>
          <p:nvPr/>
        </p:nvGrpSpPr>
        <p:grpSpPr>
          <a:xfrm>
            <a:off x="662276" y="416884"/>
            <a:ext cx="3283157" cy="5594055"/>
            <a:chOff x="455526" y="1099141"/>
            <a:chExt cx="1670563" cy="3358480"/>
          </a:xfrm>
        </p:grpSpPr>
        <p:sp>
          <p:nvSpPr>
            <p:cNvPr id="4" name="Google Shape;2878;p71">
              <a:extLst>
                <a:ext uri="{FF2B5EF4-FFF2-40B4-BE49-F238E27FC236}">
                  <a16:creationId xmlns:a16="http://schemas.microsoft.com/office/drawing/2014/main" id="{9D0CE900-BD4E-DCA7-9BDC-ED99E9ACC7F0}"/>
                </a:ext>
              </a:extLst>
            </p:cNvPr>
            <p:cNvSpPr/>
            <p:nvPr/>
          </p:nvSpPr>
          <p:spPr>
            <a:xfrm>
              <a:off x="811396" y="1114866"/>
              <a:ext cx="111034" cy="240757"/>
            </a:xfrm>
            <a:custGeom>
              <a:avLst/>
              <a:gdLst/>
              <a:ahLst/>
              <a:cxnLst/>
              <a:rect l="l" t="t" r="r" b="b"/>
              <a:pathLst>
                <a:path w="1610" h="3491" fill="none" extrusionOk="0">
                  <a:moveTo>
                    <a:pt x="111" y="2598"/>
                  </a:moveTo>
                  <a:cubicBezTo>
                    <a:pt x="210" y="2896"/>
                    <a:pt x="710" y="3491"/>
                    <a:pt x="710" y="3491"/>
                  </a:cubicBezTo>
                  <a:cubicBezTo>
                    <a:pt x="710" y="3491"/>
                    <a:pt x="1122" y="2785"/>
                    <a:pt x="1610" y="2503"/>
                  </a:cubicBezTo>
                  <a:lnTo>
                    <a:pt x="870" y="501"/>
                  </a:lnTo>
                  <a:cubicBezTo>
                    <a:pt x="870" y="501"/>
                    <a:pt x="748" y="77"/>
                    <a:pt x="576" y="35"/>
                  </a:cubicBezTo>
                  <a:cubicBezTo>
                    <a:pt x="405" y="1"/>
                    <a:pt x="252" y="764"/>
                    <a:pt x="54" y="1771"/>
                  </a:cubicBezTo>
                  <a:cubicBezTo>
                    <a:pt x="0" y="2030"/>
                    <a:pt x="19" y="2263"/>
                    <a:pt x="73" y="2472"/>
                  </a:cubicBezTo>
                  <a:cubicBezTo>
                    <a:pt x="61" y="2488"/>
                    <a:pt x="54" y="2503"/>
                    <a:pt x="54" y="2522"/>
                  </a:cubicBezTo>
                  <a:cubicBezTo>
                    <a:pt x="58" y="2556"/>
                    <a:pt x="80" y="2583"/>
                    <a:pt x="111" y="2598"/>
                  </a:cubicBezTo>
                  <a:close/>
                </a:path>
              </a:pathLst>
            </a:custGeom>
            <a:noFill/>
            <a:ln w="1250" cap="flat" cmpd="sng">
              <a:solidFill>
                <a:srgbClr val="000000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79;p71">
              <a:extLst>
                <a:ext uri="{FF2B5EF4-FFF2-40B4-BE49-F238E27FC236}">
                  <a16:creationId xmlns:a16="http://schemas.microsoft.com/office/drawing/2014/main" id="{6A33016E-7FD1-E756-A44E-B3A430D7575B}"/>
                </a:ext>
              </a:extLst>
            </p:cNvPr>
            <p:cNvSpPr/>
            <p:nvPr/>
          </p:nvSpPr>
          <p:spPr>
            <a:xfrm>
              <a:off x="1235130" y="1708603"/>
              <a:ext cx="69" cy="552"/>
            </a:xfrm>
            <a:custGeom>
              <a:avLst/>
              <a:gdLst/>
              <a:ahLst/>
              <a:cxnLst/>
              <a:rect l="l" t="t" r="r" b="b"/>
              <a:pathLst>
                <a:path w="1" h="8" fill="none" extrusionOk="0">
                  <a:moveTo>
                    <a:pt x="1" y="8"/>
                  </a:moveTo>
                  <a:lnTo>
                    <a:pt x="1" y="0"/>
                  </a:lnTo>
                  <a:lnTo>
                    <a:pt x="1" y="8"/>
                  </a:lnTo>
                  <a:cubicBezTo>
                    <a:pt x="1" y="4"/>
                    <a:pt x="1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80;p71">
              <a:extLst>
                <a:ext uri="{FF2B5EF4-FFF2-40B4-BE49-F238E27FC236}">
                  <a16:creationId xmlns:a16="http://schemas.microsoft.com/office/drawing/2014/main" id="{37AB8246-6F4F-EE5F-83FE-4E6F00A49B5D}"/>
                </a:ext>
              </a:extLst>
            </p:cNvPr>
            <p:cNvSpPr/>
            <p:nvPr/>
          </p:nvSpPr>
          <p:spPr>
            <a:xfrm>
              <a:off x="1192508" y="1703569"/>
              <a:ext cx="42413" cy="5103"/>
            </a:xfrm>
            <a:custGeom>
              <a:avLst/>
              <a:gdLst/>
              <a:ahLst/>
              <a:cxnLst/>
              <a:rect l="l" t="t" r="r" b="b"/>
              <a:pathLst>
                <a:path w="615" h="74" fill="none" extrusionOk="0">
                  <a:moveTo>
                    <a:pt x="58" y="8"/>
                  </a:moveTo>
                  <a:lnTo>
                    <a:pt x="1" y="1"/>
                  </a:lnTo>
                  <a:lnTo>
                    <a:pt x="615" y="73"/>
                  </a:lnTo>
                  <a:cubicBezTo>
                    <a:pt x="439" y="46"/>
                    <a:pt x="252" y="27"/>
                    <a:pt x="5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81;p71">
              <a:extLst>
                <a:ext uri="{FF2B5EF4-FFF2-40B4-BE49-F238E27FC236}">
                  <a16:creationId xmlns:a16="http://schemas.microsoft.com/office/drawing/2014/main" id="{F4DCDAEC-B6C0-B978-E3B8-18F36263D9A7}"/>
                </a:ext>
              </a:extLst>
            </p:cNvPr>
            <p:cNvSpPr/>
            <p:nvPr/>
          </p:nvSpPr>
          <p:spPr>
            <a:xfrm>
              <a:off x="1390306" y="2219925"/>
              <a:ext cx="69" cy="4552"/>
            </a:xfrm>
            <a:custGeom>
              <a:avLst/>
              <a:gdLst/>
              <a:ahLst/>
              <a:cxnLst/>
              <a:rect l="l" t="t" r="r" b="b"/>
              <a:pathLst>
                <a:path w="1" h="66" fill="none" extrusionOk="0">
                  <a:moveTo>
                    <a:pt x="1" y="6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82;p71">
              <a:extLst>
                <a:ext uri="{FF2B5EF4-FFF2-40B4-BE49-F238E27FC236}">
                  <a16:creationId xmlns:a16="http://schemas.microsoft.com/office/drawing/2014/main" id="{3D666B76-089D-7965-2376-7FC40EBE5100}"/>
                </a:ext>
              </a:extLst>
            </p:cNvPr>
            <p:cNvSpPr/>
            <p:nvPr/>
          </p:nvSpPr>
          <p:spPr>
            <a:xfrm>
              <a:off x="1390306" y="2190959"/>
              <a:ext cx="69" cy="20069"/>
            </a:xfrm>
            <a:custGeom>
              <a:avLst/>
              <a:gdLst/>
              <a:ahLst/>
              <a:cxnLst/>
              <a:rect l="l" t="t" r="r" b="b"/>
              <a:pathLst>
                <a:path w="1" h="291" fill="none" extrusionOk="0">
                  <a:moveTo>
                    <a:pt x="1" y="291"/>
                  </a:moveTo>
                  <a:lnTo>
                    <a:pt x="1" y="195"/>
                  </a:lnTo>
                  <a:lnTo>
                    <a:pt x="1" y="1"/>
                  </a:lnTo>
                  <a:lnTo>
                    <a:pt x="1" y="19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83;p71">
              <a:extLst>
                <a:ext uri="{FF2B5EF4-FFF2-40B4-BE49-F238E27FC236}">
                  <a16:creationId xmlns:a16="http://schemas.microsoft.com/office/drawing/2014/main" id="{D3E31402-35C1-74EB-C45A-3A2473FA6DD0}"/>
                </a:ext>
              </a:extLst>
            </p:cNvPr>
            <p:cNvSpPr/>
            <p:nvPr/>
          </p:nvSpPr>
          <p:spPr>
            <a:xfrm>
              <a:off x="1390306" y="2218615"/>
              <a:ext cx="69" cy="1379"/>
            </a:xfrm>
            <a:custGeom>
              <a:avLst/>
              <a:gdLst/>
              <a:ahLst/>
              <a:cxnLst/>
              <a:rect l="l" t="t" r="r" b="b"/>
              <a:pathLst>
                <a:path w="1" h="20" fill="none" extrusionOk="0">
                  <a:moveTo>
                    <a:pt x="1" y="19"/>
                  </a:moveTo>
                  <a:lnTo>
                    <a:pt x="1" y="19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84;p71">
              <a:extLst>
                <a:ext uri="{FF2B5EF4-FFF2-40B4-BE49-F238E27FC236}">
                  <a16:creationId xmlns:a16="http://schemas.microsoft.com/office/drawing/2014/main" id="{DBB7709F-5731-5160-90C5-EB2CAF8B9648}"/>
                </a:ext>
              </a:extLst>
            </p:cNvPr>
            <p:cNvSpPr/>
            <p:nvPr/>
          </p:nvSpPr>
          <p:spPr>
            <a:xfrm>
              <a:off x="1238302" y="2173855"/>
              <a:ext cx="887786" cy="334135"/>
            </a:xfrm>
            <a:custGeom>
              <a:avLst/>
              <a:gdLst/>
              <a:ahLst/>
              <a:cxnLst/>
              <a:rect l="l" t="t" r="r" b="b"/>
              <a:pathLst>
                <a:path w="12873" h="4845" fill="none" extrusionOk="0">
                  <a:moveTo>
                    <a:pt x="12861" y="1199"/>
                  </a:moveTo>
                  <a:cubicBezTo>
                    <a:pt x="12872" y="1092"/>
                    <a:pt x="12613" y="1000"/>
                    <a:pt x="12613" y="1000"/>
                  </a:cubicBezTo>
                  <a:cubicBezTo>
                    <a:pt x="12613" y="1000"/>
                    <a:pt x="12861" y="886"/>
                    <a:pt x="12796" y="783"/>
                  </a:cubicBezTo>
                  <a:cubicBezTo>
                    <a:pt x="12728" y="676"/>
                    <a:pt x="12510" y="626"/>
                    <a:pt x="12510" y="626"/>
                  </a:cubicBezTo>
                  <a:cubicBezTo>
                    <a:pt x="12510" y="626"/>
                    <a:pt x="12655" y="554"/>
                    <a:pt x="12613" y="409"/>
                  </a:cubicBezTo>
                  <a:cubicBezTo>
                    <a:pt x="12567" y="268"/>
                    <a:pt x="12396" y="264"/>
                    <a:pt x="12148" y="306"/>
                  </a:cubicBezTo>
                  <a:cubicBezTo>
                    <a:pt x="12190" y="276"/>
                    <a:pt x="12293" y="237"/>
                    <a:pt x="12159" y="92"/>
                  </a:cubicBezTo>
                  <a:cubicBezTo>
                    <a:pt x="12094" y="20"/>
                    <a:pt x="11370" y="1"/>
                    <a:pt x="10740" y="138"/>
                  </a:cubicBezTo>
                  <a:cubicBezTo>
                    <a:pt x="9947" y="314"/>
                    <a:pt x="9219" y="676"/>
                    <a:pt x="9089" y="783"/>
                  </a:cubicBezTo>
                  <a:cubicBezTo>
                    <a:pt x="8914" y="932"/>
                    <a:pt x="8708" y="1153"/>
                    <a:pt x="8628" y="1248"/>
                  </a:cubicBezTo>
                  <a:cubicBezTo>
                    <a:pt x="8612" y="1260"/>
                    <a:pt x="8605" y="1267"/>
                    <a:pt x="8589" y="1279"/>
                  </a:cubicBezTo>
                  <a:cubicBezTo>
                    <a:pt x="7937" y="1435"/>
                    <a:pt x="5523" y="2003"/>
                    <a:pt x="4283" y="2030"/>
                  </a:cubicBezTo>
                  <a:cubicBezTo>
                    <a:pt x="3593" y="2045"/>
                    <a:pt x="2907" y="2259"/>
                    <a:pt x="2384" y="2480"/>
                  </a:cubicBezTo>
                  <a:cubicBezTo>
                    <a:pt x="2331" y="1984"/>
                    <a:pt x="2201" y="1363"/>
                    <a:pt x="2201" y="840"/>
                  </a:cubicBezTo>
                  <a:lnTo>
                    <a:pt x="2201" y="783"/>
                  </a:lnTo>
                  <a:lnTo>
                    <a:pt x="0" y="760"/>
                  </a:lnTo>
                  <a:lnTo>
                    <a:pt x="0" y="806"/>
                  </a:lnTo>
                  <a:cubicBezTo>
                    <a:pt x="4" y="970"/>
                    <a:pt x="8" y="1118"/>
                    <a:pt x="19" y="1263"/>
                  </a:cubicBezTo>
                  <a:cubicBezTo>
                    <a:pt x="50" y="2163"/>
                    <a:pt x="256" y="3147"/>
                    <a:pt x="336" y="3437"/>
                  </a:cubicBezTo>
                  <a:cubicBezTo>
                    <a:pt x="420" y="3739"/>
                    <a:pt x="748" y="4341"/>
                    <a:pt x="908" y="4532"/>
                  </a:cubicBezTo>
                  <a:cubicBezTo>
                    <a:pt x="1072" y="4730"/>
                    <a:pt x="1606" y="4845"/>
                    <a:pt x="2033" y="4768"/>
                  </a:cubicBezTo>
                  <a:cubicBezTo>
                    <a:pt x="2544" y="4791"/>
                    <a:pt x="3357" y="4791"/>
                    <a:pt x="5111" y="3971"/>
                  </a:cubicBezTo>
                  <a:cubicBezTo>
                    <a:pt x="5878" y="3609"/>
                    <a:pt x="8830" y="2450"/>
                    <a:pt x="8986" y="2434"/>
                  </a:cubicBezTo>
                  <a:lnTo>
                    <a:pt x="8982" y="2415"/>
                  </a:lnTo>
                  <a:lnTo>
                    <a:pt x="9116" y="2415"/>
                  </a:lnTo>
                  <a:cubicBezTo>
                    <a:pt x="9386" y="2442"/>
                    <a:pt x="9791" y="2518"/>
                    <a:pt x="9959" y="2499"/>
                  </a:cubicBezTo>
                  <a:cubicBezTo>
                    <a:pt x="10004" y="2491"/>
                    <a:pt x="11965" y="2137"/>
                    <a:pt x="11988" y="1877"/>
                  </a:cubicBezTo>
                  <a:cubicBezTo>
                    <a:pt x="12007" y="1679"/>
                    <a:pt x="11046" y="1862"/>
                    <a:pt x="11046" y="1862"/>
                  </a:cubicBezTo>
                  <a:cubicBezTo>
                    <a:pt x="11046" y="1862"/>
                    <a:pt x="11309" y="1622"/>
                    <a:pt x="11747" y="1473"/>
                  </a:cubicBezTo>
                  <a:cubicBezTo>
                    <a:pt x="12228" y="1317"/>
                    <a:pt x="12842" y="1431"/>
                    <a:pt x="12861" y="11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85;p71">
              <a:extLst>
                <a:ext uri="{FF2B5EF4-FFF2-40B4-BE49-F238E27FC236}">
                  <a16:creationId xmlns:a16="http://schemas.microsoft.com/office/drawing/2014/main" id="{B632C9F1-3806-2638-DCCA-BFA97D644A51}"/>
                </a:ext>
              </a:extLst>
            </p:cNvPr>
            <p:cNvSpPr/>
            <p:nvPr/>
          </p:nvSpPr>
          <p:spPr>
            <a:xfrm>
              <a:off x="1237268" y="2159924"/>
              <a:ext cx="276" cy="5862"/>
            </a:xfrm>
            <a:custGeom>
              <a:avLst/>
              <a:gdLst/>
              <a:ahLst/>
              <a:cxnLst/>
              <a:rect l="l" t="t" r="r" b="b"/>
              <a:pathLst>
                <a:path w="4" h="85" fill="none" extrusionOk="0">
                  <a:moveTo>
                    <a:pt x="0" y="1"/>
                  </a:moveTo>
                  <a:lnTo>
                    <a:pt x="0" y="85"/>
                  </a:lnTo>
                  <a:cubicBezTo>
                    <a:pt x="4" y="58"/>
                    <a:pt x="4" y="3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86;p71">
              <a:extLst>
                <a:ext uri="{FF2B5EF4-FFF2-40B4-BE49-F238E27FC236}">
                  <a16:creationId xmlns:a16="http://schemas.microsoft.com/office/drawing/2014/main" id="{258D4141-5CE4-B3DA-32FF-E1CA064AD2F9}"/>
                </a:ext>
              </a:extLst>
            </p:cNvPr>
            <p:cNvSpPr/>
            <p:nvPr/>
          </p:nvSpPr>
          <p:spPr>
            <a:xfrm>
              <a:off x="1237475" y="2172545"/>
              <a:ext cx="69" cy="7724"/>
            </a:xfrm>
            <a:custGeom>
              <a:avLst/>
              <a:gdLst/>
              <a:ahLst/>
              <a:cxnLst/>
              <a:rect l="l" t="t" r="r" b="b"/>
              <a:pathLst>
                <a:path w="1" h="112" fill="none" extrusionOk="0">
                  <a:moveTo>
                    <a:pt x="1" y="1"/>
                  </a:moveTo>
                  <a:lnTo>
                    <a:pt x="1" y="62"/>
                  </a:lnTo>
                  <a:lnTo>
                    <a:pt x="1" y="111"/>
                  </a:lnTo>
                  <a:lnTo>
                    <a:pt x="1" y="62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87;p71">
              <a:extLst>
                <a:ext uri="{FF2B5EF4-FFF2-40B4-BE49-F238E27FC236}">
                  <a16:creationId xmlns:a16="http://schemas.microsoft.com/office/drawing/2014/main" id="{F2681BEC-1045-3EAF-17C4-7BC20F012609}"/>
                </a:ext>
              </a:extLst>
            </p:cNvPr>
            <p:cNvSpPr/>
            <p:nvPr/>
          </p:nvSpPr>
          <p:spPr>
            <a:xfrm>
              <a:off x="1238027" y="2216477"/>
              <a:ext cx="621" cy="5862"/>
            </a:xfrm>
            <a:custGeom>
              <a:avLst/>
              <a:gdLst/>
              <a:ahLst/>
              <a:cxnLst/>
              <a:rect l="l" t="t" r="r" b="b"/>
              <a:pathLst>
                <a:path w="9" h="85" fill="none" extrusionOk="0">
                  <a:moveTo>
                    <a:pt x="1" y="1"/>
                  </a:moveTo>
                  <a:lnTo>
                    <a:pt x="1" y="85"/>
                  </a:lnTo>
                  <a:cubicBezTo>
                    <a:pt x="8" y="58"/>
                    <a:pt x="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88;p71">
              <a:extLst>
                <a:ext uri="{FF2B5EF4-FFF2-40B4-BE49-F238E27FC236}">
                  <a16:creationId xmlns:a16="http://schemas.microsoft.com/office/drawing/2014/main" id="{56A2309F-BA48-59E7-1EC2-2B9B32E3832D}"/>
                </a:ext>
              </a:extLst>
            </p:cNvPr>
            <p:cNvSpPr/>
            <p:nvPr/>
          </p:nvSpPr>
          <p:spPr>
            <a:xfrm>
              <a:off x="1390099" y="2210683"/>
              <a:ext cx="276" cy="6965"/>
            </a:xfrm>
            <a:custGeom>
              <a:avLst/>
              <a:gdLst/>
              <a:ahLst/>
              <a:cxnLst/>
              <a:rect l="l" t="t" r="r" b="b"/>
              <a:pathLst>
                <a:path w="4" h="101" fill="none" extrusionOk="0">
                  <a:moveTo>
                    <a:pt x="4" y="100"/>
                  </a:moveTo>
                  <a:cubicBezTo>
                    <a:pt x="4" y="66"/>
                    <a:pt x="4" y="35"/>
                    <a:pt x="0" y="1"/>
                  </a:cubicBezTo>
                  <a:cubicBezTo>
                    <a:pt x="4" y="39"/>
                    <a:pt x="4" y="70"/>
                    <a:pt x="4" y="1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89;p71">
              <a:extLst>
                <a:ext uri="{FF2B5EF4-FFF2-40B4-BE49-F238E27FC236}">
                  <a16:creationId xmlns:a16="http://schemas.microsoft.com/office/drawing/2014/main" id="{3433064D-48E2-6187-9C4D-AA3FFA346B4C}"/>
                </a:ext>
              </a:extLst>
            </p:cNvPr>
            <p:cNvSpPr/>
            <p:nvPr/>
          </p:nvSpPr>
          <p:spPr>
            <a:xfrm>
              <a:off x="1139404" y="1708603"/>
              <a:ext cx="262550" cy="551099"/>
            </a:xfrm>
            <a:custGeom>
              <a:avLst/>
              <a:gdLst/>
              <a:ahLst/>
              <a:cxnLst/>
              <a:rect l="l" t="t" r="r" b="b"/>
              <a:pathLst>
                <a:path w="3807" h="7991" fill="none" extrusionOk="0">
                  <a:moveTo>
                    <a:pt x="3635" y="6385"/>
                  </a:moveTo>
                  <a:lnTo>
                    <a:pt x="3635" y="6385"/>
                  </a:lnTo>
                  <a:cubicBezTo>
                    <a:pt x="3635" y="5877"/>
                    <a:pt x="3639" y="5507"/>
                    <a:pt x="3654" y="5443"/>
                  </a:cubicBezTo>
                  <a:cubicBezTo>
                    <a:pt x="3707" y="5206"/>
                    <a:pt x="3807" y="3558"/>
                    <a:pt x="3429" y="2170"/>
                  </a:cubicBezTo>
                  <a:cubicBezTo>
                    <a:pt x="3059" y="782"/>
                    <a:pt x="2384" y="153"/>
                    <a:pt x="1385" y="0"/>
                  </a:cubicBezTo>
                  <a:lnTo>
                    <a:pt x="1385" y="8"/>
                  </a:lnTo>
                  <a:lnTo>
                    <a:pt x="1385" y="4"/>
                  </a:lnTo>
                  <a:lnTo>
                    <a:pt x="0" y="6633"/>
                  </a:lnTo>
                  <a:lnTo>
                    <a:pt x="809" y="6633"/>
                  </a:lnTo>
                  <a:cubicBezTo>
                    <a:pt x="675" y="6968"/>
                    <a:pt x="489" y="7456"/>
                    <a:pt x="302" y="7990"/>
                  </a:cubicBezTo>
                  <a:cubicBezTo>
                    <a:pt x="469" y="7525"/>
                    <a:pt x="633" y="7098"/>
                    <a:pt x="752" y="6793"/>
                  </a:cubicBezTo>
                  <a:cubicBezTo>
                    <a:pt x="870" y="6495"/>
                    <a:pt x="942" y="6308"/>
                    <a:pt x="942" y="6308"/>
                  </a:cubicBezTo>
                  <a:cubicBezTo>
                    <a:pt x="1083" y="5980"/>
                    <a:pt x="1232" y="5637"/>
                    <a:pt x="1350" y="5305"/>
                  </a:cubicBezTo>
                  <a:cubicBezTo>
                    <a:pt x="1385" y="5607"/>
                    <a:pt x="1408" y="5969"/>
                    <a:pt x="1415" y="6350"/>
                  </a:cubicBezTo>
                  <a:lnTo>
                    <a:pt x="1415" y="6350"/>
                  </a:lnTo>
                  <a:cubicBezTo>
                    <a:pt x="1968" y="6362"/>
                    <a:pt x="2983" y="6373"/>
                    <a:pt x="3635" y="63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90;p71">
              <a:extLst>
                <a:ext uri="{FF2B5EF4-FFF2-40B4-BE49-F238E27FC236}">
                  <a16:creationId xmlns:a16="http://schemas.microsoft.com/office/drawing/2014/main" id="{71C830AC-BEB6-A622-367F-AAAC3FA12991}"/>
                </a:ext>
              </a:extLst>
            </p:cNvPr>
            <p:cNvSpPr/>
            <p:nvPr/>
          </p:nvSpPr>
          <p:spPr>
            <a:xfrm>
              <a:off x="1390099" y="2162544"/>
              <a:ext cx="276" cy="15586"/>
            </a:xfrm>
            <a:custGeom>
              <a:avLst/>
              <a:gdLst/>
              <a:ahLst/>
              <a:cxnLst/>
              <a:rect l="l" t="t" r="r" b="b"/>
              <a:pathLst>
                <a:path w="4" h="226" fill="none" extrusionOk="0">
                  <a:moveTo>
                    <a:pt x="4" y="226"/>
                  </a:moveTo>
                  <a:lnTo>
                    <a:pt x="4" y="226"/>
                  </a:lnTo>
                  <a:cubicBezTo>
                    <a:pt x="0" y="150"/>
                    <a:pt x="0" y="73"/>
                    <a:pt x="0" y="1"/>
                  </a:cubicBezTo>
                  <a:lnTo>
                    <a:pt x="0" y="1"/>
                  </a:lnTo>
                  <a:cubicBezTo>
                    <a:pt x="0" y="73"/>
                    <a:pt x="0" y="146"/>
                    <a:pt x="4" y="2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1;p71">
              <a:extLst>
                <a:ext uri="{FF2B5EF4-FFF2-40B4-BE49-F238E27FC236}">
                  <a16:creationId xmlns:a16="http://schemas.microsoft.com/office/drawing/2014/main" id="{84DCA44E-AB3D-AFEA-E6B2-5FD22CB12F21}"/>
                </a:ext>
              </a:extLst>
            </p:cNvPr>
            <p:cNvSpPr/>
            <p:nvPr/>
          </p:nvSpPr>
          <p:spPr>
            <a:xfrm>
              <a:off x="768016" y="1099348"/>
              <a:ext cx="486410" cy="725305"/>
            </a:xfrm>
            <a:custGeom>
              <a:avLst/>
              <a:gdLst/>
              <a:ahLst/>
              <a:cxnLst/>
              <a:rect l="l" t="t" r="r" b="b"/>
              <a:pathLst>
                <a:path w="7053" h="10517" fill="none" extrusionOk="0">
                  <a:moveTo>
                    <a:pt x="2155" y="10516"/>
                  </a:moveTo>
                  <a:cubicBezTo>
                    <a:pt x="3288" y="10516"/>
                    <a:pt x="4218" y="9612"/>
                    <a:pt x="4241" y="8487"/>
                  </a:cubicBezTo>
                  <a:lnTo>
                    <a:pt x="4344" y="8514"/>
                  </a:lnTo>
                  <a:lnTo>
                    <a:pt x="4348" y="8514"/>
                  </a:lnTo>
                  <a:cubicBezTo>
                    <a:pt x="4272" y="8487"/>
                    <a:pt x="4199" y="8456"/>
                    <a:pt x="4146" y="8426"/>
                  </a:cubicBezTo>
                  <a:cubicBezTo>
                    <a:pt x="3947" y="7312"/>
                    <a:pt x="4142" y="6042"/>
                    <a:pt x="4142" y="6042"/>
                  </a:cubicBezTo>
                  <a:cubicBezTo>
                    <a:pt x="4142" y="6042"/>
                    <a:pt x="4794" y="5863"/>
                    <a:pt x="4981" y="5768"/>
                  </a:cubicBezTo>
                  <a:cubicBezTo>
                    <a:pt x="5168" y="5672"/>
                    <a:pt x="5996" y="5760"/>
                    <a:pt x="6121" y="5718"/>
                  </a:cubicBezTo>
                  <a:cubicBezTo>
                    <a:pt x="6243" y="5672"/>
                    <a:pt x="6484" y="5405"/>
                    <a:pt x="6465" y="5283"/>
                  </a:cubicBezTo>
                  <a:cubicBezTo>
                    <a:pt x="6465" y="5283"/>
                    <a:pt x="6766" y="5253"/>
                    <a:pt x="6808" y="5012"/>
                  </a:cubicBezTo>
                  <a:cubicBezTo>
                    <a:pt x="6850" y="4765"/>
                    <a:pt x="6850" y="4650"/>
                    <a:pt x="6850" y="4650"/>
                  </a:cubicBezTo>
                  <a:cubicBezTo>
                    <a:pt x="6850" y="4650"/>
                    <a:pt x="6983" y="4555"/>
                    <a:pt x="7052" y="4231"/>
                  </a:cubicBezTo>
                  <a:cubicBezTo>
                    <a:pt x="7052" y="4231"/>
                    <a:pt x="6190" y="4059"/>
                    <a:pt x="5793" y="3418"/>
                  </a:cubicBezTo>
                  <a:cubicBezTo>
                    <a:pt x="5435" y="2850"/>
                    <a:pt x="5229" y="2522"/>
                    <a:pt x="4497" y="2404"/>
                  </a:cubicBezTo>
                  <a:cubicBezTo>
                    <a:pt x="4409" y="2388"/>
                    <a:pt x="4314" y="2381"/>
                    <a:pt x="4214" y="2369"/>
                  </a:cubicBezTo>
                  <a:cubicBezTo>
                    <a:pt x="4096" y="2362"/>
                    <a:pt x="3970" y="2335"/>
                    <a:pt x="3841" y="2297"/>
                  </a:cubicBezTo>
                  <a:cubicBezTo>
                    <a:pt x="3375" y="2160"/>
                    <a:pt x="2876" y="1847"/>
                    <a:pt x="2483" y="1515"/>
                  </a:cubicBezTo>
                  <a:cubicBezTo>
                    <a:pt x="2117" y="1206"/>
                    <a:pt x="1838" y="878"/>
                    <a:pt x="1777" y="649"/>
                  </a:cubicBezTo>
                  <a:cubicBezTo>
                    <a:pt x="1632" y="119"/>
                    <a:pt x="1282" y="1"/>
                    <a:pt x="1190" y="1"/>
                  </a:cubicBezTo>
                  <a:cubicBezTo>
                    <a:pt x="1102" y="1"/>
                    <a:pt x="885" y="81"/>
                    <a:pt x="633" y="1115"/>
                  </a:cubicBezTo>
                  <a:cubicBezTo>
                    <a:pt x="381" y="2152"/>
                    <a:pt x="328" y="2774"/>
                    <a:pt x="515" y="2919"/>
                  </a:cubicBezTo>
                  <a:cubicBezTo>
                    <a:pt x="515" y="2919"/>
                    <a:pt x="606" y="3117"/>
                    <a:pt x="713" y="3250"/>
                  </a:cubicBezTo>
                  <a:cubicBezTo>
                    <a:pt x="713" y="3250"/>
                    <a:pt x="179" y="4574"/>
                    <a:pt x="118" y="4921"/>
                  </a:cubicBezTo>
                  <a:cubicBezTo>
                    <a:pt x="0" y="5611"/>
                    <a:pt x="27" y="6752"/>
                    <a:pt x="27" y="6752"/>
                  </a:cubicBezTo>
                  <a:cubicBezTo>
                    <a:pt x="27" y="6752"/>
                    <a:pt x="92" y="8323"/>
                    <a:pt x="99" y="8598"/>
                  </a:cubicBezTo>
                  <a:cubicBezTo>
                    <a:pt x="95" y="8598"/>
                    <a:pt x="84" y="8601"/>
                    <a:pt x="80" y="8601"/>
                  </a:cubicBezTo>
                  <a:cubicBezTo>
                    <a:pt x="153" y="9669"/>
                    <a:pt x="1060" y="10516"/>
                    <a:pt x="2155" y="10516"/>
                  </a:cubicBezTo>
                  <a:close/>
                  <a:moveTo>
                    <a:pt x="687" y="2747"/>
                  </a:moveTo>
                  <a:cubicBezTo>
                    <a:pt x="687" y="2728"/>
                    <a:pt x="690" y="2713"/>
                    <a:pt x="706" y="2697"/>
                  </a:cubicBezTo>
                  <a:cubicBezTo>
                    <a:pt x="652" y="2488"/>
                    <a:pt x="633" y="2255"/>
                    <a:pt x="687" y="1999"/>
                  </a:cubicBezTo>
                  <a:cubicBezTo>
                    <a:pt x="889" y="981"/>
                    <a:pt x="1041" y="218"/>
                    <a:pt x="1213" y="264"/>
                  </a:cubicBezTo>
                  <a:cubicBezTo>
                    <a:pt x="1381" y="302"/>
                    <a:pt x="1503" y="726"/>
                    <a:pt x="1503" y="726"/>
                  </a:cubicBezTo>
                  <a:lnTo>
                    <a:pt x="2246" y="2728"/>
                  </a:lnTo>
                  <a:cubicBezTo>
                    <a:pt x="1754" y="3003"/>
                    <a:pt x="1343" y="3716"/>
                    <a:pt x="1343" y="3716"/>
                  </a:cubicBezTo>
                  <a:cubicBezTo>
                    <a:pt x="1343" y="3716"/>
                    <a:pt x="843" y="3125"/>
                    <a:pt x="744" y="2823"/>
                  </a:cubicBezTo>
                  <a:cubicBezTo>
                    <a:pt x="709" y="2808"/>
                    <a:pt x="687" y="2781"/>
                    <a:pt x="687" y="27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92;p71">
              <a:extLst>
                <a:ext uri="{FF2B5EF4-FFF2-40B4-BE49-F238E27FC236}">
                  <a16:creationId xmlns:a16="http://schemas.microsoft.com/office/drawing/2014/main" id="{A4588A46-4A4D-475C-6ABA-AF35A5D43B45}"/>
                </a:ext>
              </a:extLst>
            </p:cNvPr>
            <p:cNvSpPr/>
            <p:nvPr/>
          </p:nvSpPr>
          <p:spPr>
            <a:xfrm>
              <a:off x="608840" y="1699362"/>
              <a:ext cx="583720" cy="467721"/>
            </a:xfrm>
            <a:custGeom>
              <a:avLst/>
              <a:gdLst/>
              <a:ahLst/>
              <a:cxnLst/>
              <a:rect l="l" t="t" r="r" b="b"/>
              <a:pathLst>
                <a:path w="8464" h="6782" fill="none" extrusionOk="0">
                  <a:moveTo>
                    <a:pt x="2133" y="6782"/>
                  </a:moveTo>
                  <a:lnTo>
                    <a:pt x="6820" y="6774"/>
                  </a:lnTo>
                  <a:lnTo>
                    <a:pt x="8464" y="62"/>
                  </a:lnTo>
                  <a:cubicBezTo>
                    <a:pt x="8235" y="43"/>
                    <a:pt x="8006" y="23"/>
                    <a:pt x="7777" y="1"/>
                  </a:cubicBezTo>
                  <a:lnTo>
                    <a:pt x="8063" y="31"/>
                  </a:lnTo>
                  <a:cubicBezTo>
                    <a:pt x="7834" y="1812"/>
                    <a:pt x="6309" y="3189"/>
                    <a:pt x="4467" y="3189"/>
                  </a:cubicBezTo>
                  <a:cubicBezTo>
                    <a:pt x="2647" y="3189"/>
                    <a:pt x="1141" y="1850"/>
                    <a:pt x="882" y="100"/>
                  </a:cubicBezTo>
                  <a:cubicBezTo>
                    <a:pt x="752" y="111"/>
                    <a:pt x="618" y="119"/>
                    <a:pt x="481" y="130"/>
                  </a:cubicBezTo>
                  <a:lnTo>
                    <a:pt x="481" y="130"/>
                  </a:lnTo>
                  <a:cubicBezTo>
                    <a:pt x="310" y="153"/>
                    <a:pt x="153" y="195"/>
                    <a:pt x="1" y="248"/>
                  </a:cubicBezTo>
                  <a:lnTo>
                    <a:pt x="542" y="13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3;p71">
              <a:extLst>
                <a:ext uri="{FF2B5EF4-FFF2-40B4-BE49-F238E27FC236}">
                  <a16:creationId xmlns:a16="http://schemas.microsoft.com/office/drawing/2014/main" id="{165143E2-22A9-B212-2528-E757D379DB9E}"/>
                </a:ext>
              </a:extLst>
            </p:cNvPr>
            <p:cNvSpPr/>
            <p:nvPr/>
          </p:nvSpPr>
          <p:spPr>
            <a:xfrm>
              <a:off x="487320" y="2173855"/>
              <a:ext cx="69" cy="7724"/>
            </a:xfrm>
            <a:custGeom>
              <a:avLst/>
              <a:gdLst/>
              <a:ahLst/>
              <a:cxnLst/>
              <a:rect l="l" t="t" r="r" b="b"/>
              <a:pathLst>
                <a:path w="1" h="112" fill="none" extrusionOk="0">
                  <a:moveTo>
                    <a:pt x="1" y="1"/>
                  </a:moveTo>
                  <a:lnTo>
                    <a:pt x="1" y="112"/>
                  </a:lnTo>
                  <a:close/>
                </a:path>
              </a:pathLst>
            </a:custGeom>
            <a:noFill/>
            <a:ln w="1250" cap="flat" cmpd="sng">
              <a:solidFill>
                <a:srgbClr val="000000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94;p71">
              <a:extLst>
                <a:ext uri="{FF2B5EF4-FFF2-40B4-BE49-F238E27FC236}">
                  <a16:creationId xmlns:a16="http://schemas.microsoft.com/office/drawing/2014/main" id="{F2686FDA-EC30-FE1B-9B8A-0D64C96882D2}"/>
                </a:ext>
              </a:extLst>
            </p:cNvPr>
            <p:cNvSpPr/>
            <p:nvPr/>
          </p:nvSpPr>
          <p:spPr>
            <a:xfrm>
              <a:off x="473113" y="1720121"/>
              <a:ext cx="221309" cy="446962"/>
            </a:xfrm>
            <a:custGeom>
              <a:avLst/>
              <a:gdLst/>
              <a:ahLst/>
              <a:cxnLst/>
              <a:rect l="l" t="t" r="r" b="b"/>
              <a:pathLst>
                <a:path w="3209" h="6481" fill="none" extrusionOk="0">
                  <a:moveTo>
                    <a:pt x="2217" y="1313"/>
                  </a:moveTo>
                  <a:lnTo>
                    <a:pt x="1847" y="1"/>
                  </a:lnTo>
                  <a:cubicBezTo>
                    <a:pt x="1164" y="291"/>
                    <a:pt x="668" y="916"/>
                    <a:pt x="371" y="2003"/>
                  </a:cubicBezTo>
                  <a:cubicBezTo>
                    <a:pt x="1" y="3391"/>
                    <a:pt x="134" y="5039"/>
                    <a:pt x="180" y="5279"/>
                  </a:cubicBezTo>
                  <a:cubicBezTo>
                    <a:pt x="195" y="5337"/>
                    <a:pt x="199" y="5672"/>
                    <a:pt x="199" y="6141"/>
                  </a:cubicBezTo>
                  <a:lnTo>
                    <a:pt x="199" y="6141"/>
                  </a:lnTo>
                  <a:cubicBezTo>
                    <a:pt x="950" y="6168"/>
                    <a:pt x="2083" y="6218"/>
                    <a:pt x="2419" y="6225"/>
                  </a:cubicBezTo>
                  <a:lnTo>
                    <a:pt x="2419" y="6225"/>
                  </a:lnTo>
                  <a:cubicBezTo>
                    <a:pt x="2422" y="5916"/>
                    <a:pt x="2422" y="5615"/>
                    <a:pt x="2426" y="5348"/>
                  </a:cubicBezTo>
                  <a:lnTo>
                    <a:pt x="2831" y="6263"/>
                  </a:lnTo>
                  <a:lnTo>
                    <a:pt x="2903" y="6481"/>
                  </a:lnTo>
                  <a:lnTo>
                    <a:pt x="3208" y="64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95;p71">
              <a:extLst>
                <a:ext uri="{FF2B5EF4-FFF2-40B4-BE49-F238E27FC236}">
                  <a16:creationId xmlns:a16="http://schemas.microsoft.com/office/drawing/2014/main" id="{DD8047E8-C173-48A9-16A9-C24EB4162015}"/>
                </a:ext>
              </a:extLst>
            </p:cNvPr>
            <p:cNvSpPr/>
            <p:nvPr/>
          </p:nvSpPr>
          <p:spPr>
            <a:xfrm>
              <a:off x="455526" y="2227787"/>
              <a:ext cx="182343" cy="973855"/>
            </a:xfrm>
            <a:custGeom>
              <a:avLst/>
              <a:gdLst/>
              <a:ahLst/>
              <a:cxnLst/>
              <a:rect l="l" t="t" r="r" b="b"/>
              <a:pathLst>
                <a:path w="2644" h="14121" fill="none" extrusionOk="0">
                  <a:moveTo>
                    <a:pt x="454" y="1"/>
                  </a:moveTo>
                  <a:lnTo>
                    <a:pt x="454" y="1"/>
                  </a:lnTo>
                  <a:cubicBezTo>
                    <a:pt x="446" y="1000"/>
                    <a:pt x="431" y="2079"/>
                    <a:pt x="427" y="2533"/>
                  </a:cubicBezTo>
                  <a:cubicBezTo>
                    <a:pt x="423" y="2671"/>
                    <a:pt x="408" y="2804"/>
                    <a:pt x="370" y="2941"/>
                  </a:cubicBezTo>
                  <a:cubicBezTo>
                    <a:pt x="256" y="3403"/>
                    <a:pt x="0" y="4631"/>
                    <a:pt x="278" y="5733"/>
                  </a:cubicBezTo>
                  <a:cubicBezTo>
                    <a:pt x="587" y="6969"/>
                    <a:pt x="675" y="9543"/>
                    <a:pt x="690" y="10134"/>
                  </a:cubicBezTo>
                  <a:cubicBezTo>
                    <a:pt x="595" y="10394"/>
                    <a:pt x="423" y="10745"/>
                    <a:pt x="397" y="10909"/>
                  </a:cubicBezTo>
                  <a:cubicBezTo>
                    <a:pt x="393" y="10954"/>
                    <a:pt x="221" y="12938"/>
                    <a:pt x="465" y="13029"/>
                  </a:cubicBezTo>
                  <a:cubicBezTo>
                    <a:pt x="652" y="13102"/>
                    <a:pt x="721" y="12122"/>
                    <a:pt x="721" y="12122"/>
                  </a:cubicBezTo>
                  <a:cubicBezTo>
                    <a:pt x="721" y="12122"/>
                    <a:pt x="889" y="12438"/>
                    <a:pt x="919" y="12900"/>
                  </a:cubicBezTo>
                  <a:cubicBezTo>
                    <a:pt x="946" y="13407"/>
                    <a:pt x="675" y="13964"/>
                    <a:pt x="896" y="14044"/>
                  </a:cubicBezTo>
                  <a:cubicBezTo>
                    <a:pt x="992" y="14082"/>
                    <a:pt x="1152" y="13853"/>
                    <a:pt x="1152" y="13853"/>
                  </a:cubicBezTo>
                  <a:cubicBezTo>
                    <a:pt x="1152" y="13853"/>
                    <a:pt x="1198" y="14120"/>
                    <a:pt x="1312" y="14086"/>
                  </a:cubicBezTo>
                  <a:cubicBezTo>
                    <a:pt x="1430" y="14055"/>
                    <a:pt x="1537" y="13853"/>
                    <a:pt x="1537" y="13853"/>
                  </a:cubicBezTo>
                  <a:cubicBezTo>
                    <a:pt x="1537" y="13853"/>
                    <a:pt x="1564" y="14017"/>
                    <a:pt x="1716" y="14009"/>
                  </a:cubicBezTo>
                  <a:cubicBezTo>
                    <a:pt x="1873" y="14002"/>
                    <a:pt x="1918" y="13834"/>
                    <a:pt x="1941" y="13590"/>
                  </a:cubicBezTo>
                  <a:cubicBezTo>
                    <a:pt x="1957" y="13639"/>
                    <a:pt x="1972" y="13754"/>
                    <a:pt x="2144" y="13659"/>
                  </a:cubicBezTo>
                  <a:cubicBezTo>
                    <a:pt x="2227" y="13617"/>
                    <a:pt x="2437" y="12915"/>
                    <a:pt x="2468" y="12274"/>
                  </a:cubicBezTo>
                  <a:cubicBezTo>
                    <a:pt x="2506" y="11466"/>
                    <a:pt x="2342" y="10668"/>
                    <a:pt x="2277" y="10516"/>
                  </a:cubicBezTo>
                  <a:cubicBezTo>
                    <a:pt x="2182" y="10306"/>
                    <a:pt x="2014" y="10051"/>
                    <a:pt x="1945" y="9948"/>
                  </a:cubicBezTo>
                  <a:cubicBezTo>
                    <a:pt x="1934" y="9909"/>
                    <a:pt x="1922" y="9883"/>
                    <a:pt x="1915" y="9860"/>
                  </a:cubicBezTo>
                  <a:cubicBezTo>
                    <a:pt x="1972" y="9021"/>
                    <a:pt x="2201" y="6706"/>
                    <a:pt x="2361" y="6019"/>
                  </a:cubicBezTo>
                  <a:cubicBezTo>
                    <a:pt x="2540" y="5253"/>
                    <a:pt x="2384" y="3346"/>
                    <a:pt x="2319" y="2846"/>
                  </a:cubicBezTo>
                  <a:cubicBezTo>
                    <a:pt x="2315" y="2777"/>
                    <a:pt x="2308" y="2716"/>
                    <a:pt x="2315" y="2655"/>
                  </a:cubicBezTo>
                  <a:cubicBezTo>
                    <a:pt x="2342" y="2354"/>
                    <a:pt x="2597" y="1385"/>
                    <a:pt x="2636" y="481"/>
                  </a:cubicBezTo>
                  <a:cubicBezTo>
                    <a:pt x="2639" y="344"/>
                    <a:pt x="2643" y="195"/>
                    <a:pt x="2643" y="39"/>
                  </a:cubicBezTo>
                  <a:lnTo>
                    <a:pt x="2540" y="3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96;p71">
              <a:extLst>
                <a:ext uri="{FF2B5EF4-FFF2-40B4-BE49-F238E27FC236}">
                  <a16:creationId xmlns:a16="http://schemas.microsoft.com/office/drawing/2014/main" id="{CC0290A9-7409-4413-B1A3-11CD1A1BCEAD}"/>
                </a:ext>
              </a:extLst>
            </p:cNvPr>
            <p:cNvSpPr/>
            <p:nvPr/>
          </p:nvSpPr>
          <p:spPr>
            <a:xfrm>
              <a:off x="639599" y="2151234"/>
              <a:ext cx="621" cy="1655"/>
            </a:xfrm>
            <a:custGeom>
              <a:avLst/>
              <a:gdLst/>
              <a:ahLst/>
              <a:cxnLst/>
              <a:rect l="l" t="t" r="r" b="b"/>
              <a:pathLst>
                <a:path w="9" h="24" fill="none" extrusionOk="0">
                  <a:moveTo>
                    <a:pt x="8" y="1"/>
                  </a:moveTo>
                  <a:lnTo>
                    <a:pt x="8" y="24"/>
                  </a:lnTo>
                  <a:cubicBezTo>
                    <a:pt x="1" y="12"/>
                    <a:pt x="8" y="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97;p71">
              <a:extLst>
                <a:ext uri="{FF2B5EF4-FFF2-40B4-BE49-F238E27FC236}">
                  <a16:creationId xmlns:a16="http://schemas.microsoft.com/office/drawing/2014/main" id="{FB7B3406-F609-EFC8-5B9A-73EBD3108180}"/>
                </a:ext>
              </a:extLst>
            </p:cNvPr>
            <p:cNvSpPr/>
            <p:nvPr/>
          </p:nvSpPr>
          <p:spPr>
            <a:xfrm>
              <a:off x="638841" y="2216201"/>
              <a:ext cx="69" cy="4828"/>
            </a:xfrm>
            <a:custGeom>
              <a:avLst/>
              <a:gdLst/>
              <a:ahLst/>
              <a:cxnLst/>
              <a:rect l="l" t="t" r="r" b="b"/>
              <a:pathLst>
                <a:path w="1" h="70" fill="none" extrusionOk="0">
                  <a:moveTo>
                    <a:pt x="0" y="7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98;p71">
              <a:extLst>
                <a:ext uri="{FF2B5EF4-FFF2-40B4-BE49-F238E27FC236}">
                  <a16:creationId xmlns:a16="http://schemas.microsoft.com/office/drawing/2014/main" id="{72C515C4-C349-7454-E451-ABEC8229E4E9}"/>
                </a:ext>
              </a:extLst>
            </p:cNvPr>
            <p:cNvSpPr/>
            <p:nvPr/>
          </p:nvSpPr>
          <p:spPr>
            <a:xfrm>
              <a:off x="639117" y="2169441"/>
              <a:ext cx="552" cy="39517"/>
            </a:xfrm>
            <a:custGeom>
              <a:avLst/>
              <a:gdLst/>
              <a:ahLst/>
              <a:cxnLst/>
              <a:rect l="l" t="t" r="r" b="b"/>
              <a:pathLst>
                <a:path w="8" h="573" fill="none" extrusionOk="0">
                  <a:moveTo>
                    <a:pt x="0" y="465"/>
                  </a:moveTo>
                  <a:lnTo>
                    <a:pt x="0" y="572"/>
                  </a:lnTo>
                  <a:lnTo>
                    <a:pt x="0" y="465"/>
                  </a:lnTo>
                  <a:cubicBezTo>
                    <a:pt x="4" y="340"/>
                    <a:pt x="4" y="214"/>
                    <a:pt x="4" y="84"/>
                  </a:cubicBezTo>
                  <a:cubicBezTo>
                    <a:pt x="4" y="54"/>
                    <a:pt x="4" y="31"/>
                    <a:pt x="8" y="0"/>
                  </a:cubicBezTo>
                  <a:cubicBezTo>
                    <a:pt x="8" y="31"/>
                    <a:pt x="8" y="61"/>
                    <a:pt x="4" y="84"/>
                  </a:cubicBezTo>
                  <a:cubicBezTo>
                    <a:pt x="4" y="214"/>
                    <a:pt x="4" y="336"/>
                    <a:pt x="0" y="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99;p71">
              <a:extLst>
                <a:ext uri="{FF2B5EF4-FFF2-40B4-BE49-F238E27FC236}">
                  <a16:creationId xmlns:a16="http://schemas.microsoft.com/office/drawing/2014/main" id="{E6156A9F-96A9-0667-11F4-136AD69553E0}"/>
                </a:ext>
              </a:extLst>
            </p:cNvPr>
            <p:cNvSpPr/>
            <p:nvPr/>
          </p:nvSpPr>
          <p:spPr>
            <a:xfrm>
              <a:off x="639599" y="215861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00;p71">
              <a:extLst>
                <a:ext uri="{FF2B5EF4-FFF2-40B4-BE49-F238E27FC236}">
                  <a16:creationId xmlns:a16="http://schemas.microsoft.com/office/drawing/2014/main" id="{766D8ECC-DB6E-D074-685C-931D182078CF}"/>
                </a:ext>
              </a:extLst>
            </p:cNvPr>
            <p:cNvSpPr/>
            <p:nvPr/>
          </p:nvSpPr>
          <p:spPr>
            <a:xfrm>
              <a:off x="834500" y="4167968"/>
              <a:ext cx="157102" cy="199723"/>
            </a:xfrm>
            <a:custGeom>
              <a:avLst/>
              <a:gdLst/>
              <a:ahLst/>
              <a:cxnLst/>
              <a:rect l="l" t="t" r="r" b="b"/>
              <a:pathLst>
                <a:path w="2278" h="2896" fill="none" extrusionOk="0">
                  <a:moveTo>
                    <a:pt x="20" y="1175"/>
                  </a:moveTo>
                  <a:cubicBezTo>
                    <a:pt x="123" y="1805"/>
                    <a:pt x="440" y="2358"/>
                    <a:pt x="1183" y="2743"/>
                  </a:cubicBezTo>
                  <a:cubicBezTo>
                    <a:pt x="1286" y="2796"/>
                    <a:pt x="1404" y="2846"/>
                    <a:pt x="1534" y="2895"/>
                  </a:cubicBezTo>
                  <a:cubicBezTo>
                    <a:pt x="1572" y="2796"/>
                    <a:pt x="1626" y="2701"/>
                    <a:pt x="1679" y="2625"/>
                  </a:cubicBezTo>
                  <a:cubicBezTo>
                    <a:pt x="1767" y="2499"/>
                    <a:pt x="2278" y="1766"/>
                    <a:pt x="2144" y="340"/>
                  </a:cubicBezTo>
                  <a:cubicBezTo>
                    <a:pt x="2137" y="241"/>
                    <a:pt x="2122" y="126"/>
                    <a:pt x="2110" y="1"/>
                  </a:cubicBezTo>
                  <a:lnTo>
                    <a:pt x="66" y="1"/>
                  </a:lnTo>
                  <a:cubicBezTo>
                    <a:pt x="20" y="615"/>
                    <a:pt x="1" y="1049"/>
                    <a:pt x="20" y="1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01;p71">
              <a:extLst>
                <a:ext uri="{FF2B5EF4-FFF2-40B4-BE49-F238E27FC236}">
                  <a16:creationId xmlns:a16="http://schemas.microsoft.com/office/drawing/2014/main" id="{DA5371C0-AE0D-0F79-0D78-B9197F15D5EE}"/>
                </a:ext>
              </a:extLst>
            </p:cNvPr>
            <p:cNvSpPr/>
            <p:nvPr/>
          </p:nvSpPr>
          <p:spPr>
            <a:xfrm>
              <a:off x="987124" y="4455492"/>
              <a:ext cx="26896" cy="828"/>
            </a:xfrm>
            <a:custGeom>
              <a:avLst/>
              <a:gdLst/>
              <a:ahLst/>
              <a:cxnLst/>
              <a:rect l="l" t="t" r="r" b="b"/>
              <a:pathLst>
                <a:path w="390" h="12" fill="none" extrusionOk="0">
                  <a:moveTo>
                    <a:pt x="0" y="8"/>
                  </a:moveTo>
                  <a:cubicBezTo>
                    <a:pt x="122" y="12"/>
                    <a:pt x="252" y="8"/>
                    <a:pt x="389" y="0"/>
                  </a:cubicBezTo>
                  <a:cubicBezTo>
                    <a:pt x="294" y="4"/>
                    <a:pt x="198" y="4"/>
                    <a:pt x="99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02;p71">
              <a:extLst>
                <a:ext uri="{FF2B5EF4-FFF2-40B4-BE49-F238E27FC236}">
                  <a16:creationId xmlns:a16="http://schemas.microsoft.com/office/drawing/2014/main" id="{13124ECF-ED8A-AD7C-45C0-97A6C01634CF}"/>
                </a:ext>
              </a:extLst>
            </p:cNvPr>
            <p:cNvSpPr/>
            <p:nvPr/>
          </p:nvSpPr>
          <p:spPr>
            <a:xfrm>
              <a:off x="940296" y="4167968"/>
              <a:ext cx="450893" cy="289653"/>
            </a:xfrm>
            <a:custGeom>
              <a:avLst/>
              <a:gdLst/>
              <a:ahLst/>
              <a:cxnLst/>
              <a:rect l="l" t="t" r="r" b="b"/>
              <a:pathLst>
                <a:path w="6538" h="4200" fill="none" extrusionOk="0">
                  <a:moveTo>
                    <a:pt x="610" y="340"/>
                  </a:moveTo>
                  <a:cubicBezTo>
                    <a:pt x="744" y="1766"/>
                    <a:pt x="233" y="2499"/>
                    <a:pt x="145" y="2625"/>
                  </a:cubicBezTo>
                  <a:cubicBezTo>
                    <a:pt x="92" y="2701"/>
                    <a:pt x="38" y="2796"/>
                    <a:pt x="0" y="2895"/>
                  </a:cubicBezTo>
                  <a:cubicBezTo>
                    <a:pt x="790" y="3197"/>
                    <a:pt x="1945" y="3399"/>
                    <a:pt x="2357" y="3464"/>
                  </a:cubicBezTo>
                  <a:cubicBezTo>
                    <a:pt x="2845" y="3532"/>
                    <a:pt x="2777" y="3814"/>
                    <a:pt x="2655" y="3902"/>
                  </a:cubicBezTo>
                  <a:cubicBezTo>
                    <a:pt x="2552" y="3978"/>
                    <a:pt x="2357" y="4036"/>
                    <a:pt x="2094" y="4078"/>
                  </a:cubicBezTo>
                  <a:cubicBezTo>
                    <a:pt x="2224" y="4093"/>
                    <a:pt x="2376" y="4104"/>
                    <a:pt x="2552" y="4123"/>
                  </a:cubicBezTo>
                  <a:cubicBezTo>
                    <a:pt x="3318" y="4200"/>
                    <a:pt x="5889" y="4177"/>
                    <a:pt x="6362" y="3811"/>
                  </a:cubicBezTo>
                  <a:cubicBezTo>
                    <a:pt x="6476" y="3719"/>
                    <a:pt x="6537" y="3437"/>
                    <a:pt x="6041" y="3380"/>
                  </a:cubicBezTo>
                  <a:cubicBezTo>
                    <a:pt x="5565" y="3330"/>
                    <a:pt x="4073" y="3105"/>
                    <a:pt x="3314" y="2743"/>
                  </a:cubicBezTo>
                  <a:cubicBezTo>
                    <a:pt x="2556" y="2377"/>
                    <a:pt x="2094" y="1641"/>
                    <a:pt x="2102" y="1141"/>
                  </a:cubicBezTo>
                  <a:cubicBezTo>
                    <a:pt x="2105" y="805"/>
                    <a:pt x="2113" y="420"/>
                    <a:pt x="2117" y="1"/>
                  </a:cubicBezTo>
                  <a:lnTo>
                    <a:pt x="565" y="1"/>
                  </a:lnTo>
                  <a:cubicBezTo>
                    <a:pt x="588" y="126"/>
                    <a:pt x="599" y="241"/>
                    <a:pt x="610" y="3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03;p71">
              <a:extLst>
                <a:ext uri="{FF2B5EF4-FFF2-40B4-BE49-F238E27FC236}">
                  <a16:creationId xmlns:a16="http://schemas.microsoft.com/office/drawing/2014/main" id="{907B7321-5F40-65E5-A180-2CB2B7ACEB89}"/>
                </a:ext>
              </a:extLst>
            </p:cNvPr>
            <p:cNvSpPr/>
            <p:nvPr/>
          </p:nvSpPr>
          <p:spPr>
            <a:xfrm>
              <a:off x="985262" y="4455975"/>
              <a:ext cx="2138" cy="345"/>
            </a:xfrm>
            <a:custGeom>
              <a:avLst/>
              <a:gdLst/>
              <a:ahLst/>
              <a:cxnLst/>
              <a:rect l="l" t="t" r="r" b="b"/>
              <a:pathLst>
                <a:path w="31" h="5" fill="none" extrusionOk="0">
                  <a:moveTo>
                    <a:pt x="0" y="1"/>
                  </a:moveTo>
                  <a:cubicBezTo>
                    <a:pt x="12" y="5"/>
                    <a:pt x="19" y="5"/>
                    <a:pt x="31" y="1"/>
                  </a:cubicBezTo>
                  <a:lnTo>
                    <a:pt x="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04;p71">
              <a:extLst>
                <a:ext uri="{FF2B5EF4-FFF2-40B4-BE49-F238E27FC236}">
                  <a16:creationId xmlns:a16="http://schemas.microsoft.com/office/drawing/2014/main" id="{A309982A-9F06-7688-2D40-D805CCE5AC35}"/>
                </a:ext>
              </a:extLst>
            </p:cNvPr>
            <p:cNvSpPr/>
            <p:nvPr/>
          </p:nvSpPr>
          <p:spPr>
            <a:xfrm>
              <a:off x="712980" y="3491470"/>
              <a:ext cx="8759" cy="19793"/>
            </a:xfrm>
            <a:custGeom>
              <a:avLst/>
              <a:gdLst/>
              <a:ahLst/>
              <a:cxnLst/>
              <a:rect l="l" t="t" r="r" b="b"/>
              <a:pathLst>
                <a:path w="127" h="287" fill="none" extrusionOk="0">
                  <a:moveTo>
                    <a:pt x="127" y="0"/>
                  </a:moveTo>
                  <a:cubicBezTo>
                    <a:pt x="81" y="80"/>
                    <a:pt x="39" y="160"/>
                    <a:pt x="1" y="286"/>
                  </a:cubicBezTo>
                  <a:cubicBezTo>
                    <a:pt x="35" y="202"/>
                    <a:pt x="73" y="137"/>
                    <a:pt x="112" y="69"/>
                  </a:cubicBezTo>
                  <a:cubicBezTo>
                    <a:pt x="115" y="61"/>
                    <a:pt x="123" y="31"/>
                    <a:pt x="12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05;p71">
              <a:extLst>
                <a:ext uri="{FF2B5EF4-FFF2-40B4-BE49-F238E27FC236}">
                  <a16:creationId xmlns:a16="http://schemas.microsoft.com/office/drawing/2014/main" id="{6A5C8997-0569-EC42-5160-6E8BD7458188}"/>
                </a:ext>
              </a:extLst>
            </p:cNvPr>
            <p:cNvSpPr/>
            <p:nvPr/>
          </p:nvSpPr>
          <p:spPr>
            <a:xfrm>
              <a:off x="678566" y="4167968"/>
              <a:ext cx="457997" cy="288343"/>
            </a:xfrm>
            <a:custGeom>
              <a:avLst/>
              <a:gdLst/>
              <a:ahLst/>
              <a:cxnLst/>
              <a:rect l="l" t="t" r="r" b="b"/>
              <a:pathLst>
                <a:path w="6641" h="4181" fill="none" extrusionOk="0">
                  <a:moveTo>
                    <a:pt x="6152" y="3464"/>
                  </a:moveTo>
                  <a:cubicBezTo>
                    <a:pt x="5740" y="3406"/>
                    <a:pt x="4581" y="3200"/>
                    <a:pt x="3795" y="2895"/>
                  </a:cubicBezTo>
                  <a:cubicBezTo>
                    <a:pt x="3665" y="2846"/>
                    <a:pt x="3547" y="2796"/>
                    <a:pt x="3440" y="2743"/>
                  </a:cubicBezTo>
                  <a:cubicBezTo>
                    <a:pt x="2701" y="2350"/>
                    <a:pt x="2384" y="1801"/>
                    <a:pt x="2277" y="1171"/>
                  </a:cubicBezTo>
                  <a:cubicBezTo>
                    <a:pt x="2258" y="1049"/>
                    <a:pt x="2277" y="615"/>
                    <a:pt x="2323" y="1"/>
                  </a:cubicBezTo>
                  <a:lnTo>
                    <a:pt x="687" y="1"/>
                  </a:lnTo>
                  <a:lnTo>
                    <a:pt x="687" y="130"/>
                  </a:lnTo>
                  <a:cubicBezTo>
                    <a:pt x="652" y="1389"/>
                    <a:pt x="550" y="2159"/>
                    <a:pt x="271" y="2533"/>
                  </a:cubicBezTo>
                  <a:cubicBezTo>
                    <a:pt x="92" y="2781"/>
                    <a:pt x="0" y="3086"/>
                    <a:pt x="0" y="3387"/>
                  </a:cubicBezTo>
                  <a:cubicBezTo>
                    <a:pt x="4" y="4112"/>
                    <a:pt x="534" y="4123"/>
                    <a:pt x="1228" y="4097"/>
                  </a:cubicBezTo>
                  <a:cubicBezTo>
                    <a:pt x="1358" y="4093"/>
                    <a:pt x="1526" y="3990"/>
                    <a:pt x="1663" y="3986"/>
                  </a:cubicBezTo>
                  <a:cubicBezTo>
                    <a:pt x="1816" y="3982"/>
                    <a:pt x="2094" y="4028"/>
                    <a:pt x="2636" y="4101"/>
                  </a:cubicBezTo>
                  <a:cubicBezTo>
                    <a:pt x="2983" y="4150"/>
                    <a:pt x="3707" y="4181"/>
                    <a:pt x="4444" y="4173"/>
                  </a:cubicBezTo>
                  <a:lnTo>
                    <a:pt x="4466" y="4173"/>
                  </a:lnTo>
                  <a:lnTo>
                    <a:pt x="4470" y="4173"/>
                  </a:lnTo>
                  <a:lnTo>
                    <a:pt x="4573" y="4173"/>
                  </a:lnTo>
                  <a:cubicBezTo>
                    <a:pt x="4672" y="4169"/>
                    <a:pt x="4768" y="4169"/>
                    <a:pt x="4863" y="4162"/>
                  </a:cubicBezTo>
                  <a:cubicBezTo>
                    <a:pt x="4882" y="4158"/>
                    <a:pt x="4897" y="4158"/>
                    <a:pt x="4916" y="4158"/>
                  </a:cubicBezTo>
                  <a:cubicBezTo>
                    <a:pt x="5271" y="4142"/>
                    <a:pt x="5611" y="4116"/>
                    <a:pt x="5889" y="4074"/>
                  </a:cubicBezTo>
                  <a:lnTo>
                    <a:pt x="5893" y="4074"/>
                  </a:lnTo>
                  <a:cubicBezTo>
                    <a:pt x="6148" y="4028"/>
                    <a:pt x="6351" y="3971"/>
                    <a:pt x="6453" y="3895"/>
                  </a:cubicBezTo>
                  <a:cubicBezTo>
                    <a:pt x="6576" y="3814"/>
                    <a:pt x="6640" y="3532"/>
                    <a:pt x="6152" y="34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06;p71">
              <a:extLst>
                <a:ext uri="{FF2B5EF4-FFF2-40B4-BE49-F238E27FC236}">
                  <a16:creationId xmlns:a16="http://schemas.microsoft.com/office/drawing/2014/main" id="{F2DFCB18-8E7E-FF39-B6D9-94A0BE795913}"/>
                </a:ext>
              </a:extLst>
            </p:cNvPr>
            <p:cNvSpPr/>
            <p:nvPr/>
          </p:nvSpPr>
          <p:spPr>
            <a:xfrm>
              <a:off x="599667" y="1703569"/>
              <a:ext cx="635512" cy="2464671"/>
            </a:xfrm>
            <a:custGeom>
              <a:avLst/>
              <a:gdLst/>
              <a:ahLst/>
              <a:cxnLst/>
              <a:rect l="l" t="t" r="r" b="b"/>
              <a:pathLst>
                <a:path w="9215" h="35738" fill="none" extrusionOk="0">
                  <a:moveTo>
                    <a:pt x="7834" y="6706"/>
                  </a:moveTo>
                  <a:lnTo>
                    <a:pt x="9215" y="77"/>
                  </a:lnTo>
                  <a:lnTo>
                    <a:pt x="9215" y="73"/>
                  </a:lnTo>
                  <a:lnTo>
                    <a:pt x="9207" y="73"/>
                  </a:lnTo>
                  <a:lnTo>
                    <a:pt x="8589" y="1"/>
                  </a:lnTo>
                  <a:lnTo>
                    <a:pt x="6945" y="6713"/>
                  </a:lnTo>
                  <a:lnTo>
                    <a:pt x="2262" y="6721"/>
                  </a:lnTo>
                  <a:lnTo>
                    <a:pt x="668" y="77"/>
                  </a:lnTo>
                  <a:lnTo>
                    <a:pt x="122" y="191"/>
                  </a:lnTo>
                  <a:lnTo>
                    <a:pt x="0" y="222"/>
                  </a:lnTo>
                  <a:lnTo>
                    <a:pt x="4" y="241"/>
                  </a:lnTo>
                  <a:lnTo>
                    <a:pt x="378" y="1553"/>
                  </a:lnTo>
                  <a:lnTo>
                    <a:pt x="1369" y="6721"/>
                  </a:lnTo>
                  <a:lnTo>
                    <a:pt x="1064" y="6721"/>
                  </a:lnTo>
                  <a:lnTo>
                    <a:pt x="1064" y="6721"/>
                  </a:lnTo>
                  <a:cubicBezTo>
                    <a:pt x="1571" y="8323"/>
                    <a:pt x="1987" y="10516"/>
                    <a:pt x="2006" y="10943"/>
                  </a:cubicBezTo>
                  <a:cubicBezTo>
                    <a:pt x="2075" y="12335"/>
                    <a:pt x="767" y="12674"/>
                    <a:pt x="587" y="14845"/>
                  </a:cubicBezTo>
                  <a:cubicBezTo>
                    <a:pt x="534" y="15764"/>
                    <a:pt x="740" y="16965"/>
                    <a:pt x="954" y="17785"/>
                  </a:cubicBezTo>
                  <a:cubicBezTo>
                    <a:pt x="1057" y="18372"/>
                    <a:pt x="1076" y="18899"/>
                    <a:pt x="1160" y="19486"/>
                  </a:cubicBezTo>
                  <a:cubicBezTo>
                    <a:pt x="1236" y="20039"/>
                    <a:pt x="1850" y="25188"/>
                    <a:pt x="1758" y="25924"/>
                  </a:cubicBezTo>
                  <a:cubicBezTo>
                    <a:pt x="1755" y="25955"/>
                    <a:pt x="1751" y="25985"/>
                    <a:pt x="1739" y="26000"/>
                  </a:cubicBezTo>
                  <a:cubicBezTo>
                    <a:pt x="1701" y="26065"/>
                    <a:pt x="1667" y="26126"/>
                    <a:pt x="1629" y="26214"/>
                  </a:cubicBezTo>
                  <a:cubicBezTo>
                    <a:pt x="1507" y="26508"/>
                    <a:pt x="1396" y="27049"/>
                    <a:pt x="1354" y="28784"/>
                  </a:cubicBezTo>
                  <a:cubicBezTo>
                    <a:pt x="1304" y="30798"/>
                    <a:pt x="1720" y="34185"/>
                    <a:pt x="1770" y="35737"/>
                  </a:cubicBezTo>
                  <a:lnTo>
                    <a:pt x="1816" y="35737"/>
                  </a:lnTo>
                  <a:lnTo>
                    <a:pt x="3452" y="35737"/>
                  </a:lnTo>
                  <a:lnTo>
                    <a:pt x="5496" y="35737"/>
                  </a:lnTo>
                  <a:lnTo>
                    <a:pt x="7052" y="35737"/>
                  </a:lnTo>
                  <a:lnTo>
                    <a:pt x="7090" y="35737"/>
                  </a:lnTo>
                  <a:cubicBezTo>
                    <a:pt x="7128" y="32987"/>
                    <a:pt x="7174" y="29017"/>
                    <a:pt x="7357" y="27720"/>
                  </a:cubicBezTo>
                  <a:cubicBezTo>
                    <a:pt x="7636" y="25665"/>
                    <a:pt x="7472" y="25989"/>
                    <a:pt x="7536" y="24707"/>
                  </a:cubicBezTo>
                  <a:cubicBezTo>
                    <a:pt x="7674" y="22041"/>
                    <a:pt x="8475" y="19173"/>
                    <a:pt x="8280" y="16553"/>
                  </a:cubicBezTo>
                  <a:lnTo>
                    <a:pt x="8280" y="16549"/>
                  </a:lnTo>
                  <a:cubicBezTo>
                    <a:pt x="8299" y="16317"/>
                    <a:pt x="8284" y="15962"/>
                    <a:pt x="8177" y="15417"/>
                  </a:cubicBezTo>
                  <a:cubicBezTo>
                    <a:pt x="7975" y="14398"/>
                    <a:pt x="7304" y="11793"/>
                    <a:pt x="7281" y="11263"/>
                  </a:cubicBezTo>
                  <a:cubicBezTo>
                    <a:pt x="7273" y="11206"/>
                    <a:pt x="7281" y="11145"/>
                    <a:pt x="7285" y="11080"/>
                  </a:cubicBezTo>
                  <a:cubicBezTo>
                    <a:pt x="7289" y="11050"/>
                    <a:pt x="7289" y="11011"/>
                    <a:pt x="7300" y="10977"/>
                  </a:cubicBezTo>
                  <a:cubicBezTo>
                    <a:pt x="7319" y="10729"/>
                    <a:pt x="7380" y="10443"/>
                    <a:pt x="7464" y="10146"/>
                  </a:cubicBezTo>
                  <a:cubicBezTo>
                    <a:pt x="7472" y="10134"/>
                    <a:pt x="7472" y="10127"/>
                    <a:pt x="7475" y="10115"/>
                  </a:cubicBezTo>
                  <a:cubicBezTo>
                    <a:pt x="7636" y="9486"/>
                    <a:pt x="7884" y="8742"/>
                    <a:pt x="8124" y="8075"/>
                  </a:cubicBezTo>
                  <a:cubicBezTo>
                    <a:pt x="8315" y="7541"/>
                    <a:pt x="8501" y="7053"/>
                    <a:pt x="8627" y="6713"/>
                  </a:cubicBezTo>
                  <a:lnTo>
                    <a:pt x="7834" y="67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07;p71">
              <a:extLst>
                <a:ext uri="{FF2B5EF4-FFF2-40B4-BE49-F238E27FC236}">
                  <a16:creationId xmlns:a16="http://schemas.microsoft.com/office/drawing/2014/main" id="{29BC8803-A73C-3444-87F8-AC4F2137E8C0}"/>
                </a:ext>
              </a:extLst>
            </p:cNvPr>
            <p:cNvSpPr/>
            <p:nvPr/>
          </p:nvSpPr>
          <p:spPr>
            <a:xfrm>
              <a:off x="761395" y="1724604"/>
              <a:ext cx="5310" cy="17448"/>
            </a:xfrm>
            <a:custGeom>
              <a:avLst/>
              <a:gdLst/>
              <a:ahLst/>
              <a:cxnLst/>
              <a:rect l="l" t="t" r="r" b="b"/>
              <a:pathLst>
                <a:path w="77" h="253" fill="none" extrusionOk="0">
                  <a:moveTo>
                    <a:pt x="77" y="252"/>
                  </a:moveTo>
                  <a:cubicBezTo>
                    <a:pt x="50" y="172"/>
                    <a:pt x="20" y="88"/>
                    <a:pt x="1" y="1"/>
                  </a:cubicBezTo>
                  <a:cubicBezTo>
                    <a:pt x="20" y="88"/>
                    <a:pt x="46" y="172"/>
                    <a:pt x="77" y="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08;p71">
              <a:extLst>
                <a:ext uri="{FF2B5EF4-FFF2-40B4-BE49-F238E27FC236}">
                  <a16:creationId xmlns:a16="http://schemas.microsoft.com/office/drawing/2014/main" id="{EE1B8391-3C94-15D8-352B-35C937F971A7}"/>
                </a:ext>
              </a:extLst>
            </p:cNvPr>
            <p:cNvSpPr/>
            <p:nvPr/>
          </p:nvSpPr>
          <p:spPr>
            <a:xfrm>
              <a:off x="668290" y="1697775"/>
              <a:ext cx="496410" cy="221791"/>
            </a:xfrm>
            <a:custGeom>
              <a:avLst/>
              <a:gdLst/>
              <a:ahLst/>
              <a:cxnLst/>
              <a:rect l="l" t="t" r="r" b="b"/>
              <a:pathLst>
                <a:path w="7198" h="3216" fill="none" extrusionOk="0">
                  <a:moveTo>
                    <a:pt x="3601" y="3216"/>
                  </a:moveTo>
                  <a:cubicBezTo>
                    <a:pt x="5439" y="3216"/>
                    <a:pt x="6965" y="1839"/>
                    <a:pt x="7197" y="58"/>
                  </a:cubicBezTo>
                  <a:lnTo>
                    <a:pt x="6911" y="27"/>
                  </a:lnTo>
                  <a:cubicBezTo>
                    <a:pt x="6866" y="24"/>
                    <a:pt x="6824" y="20"/>
                    <a:pt x="6786" y="16"/>
                  </a:cubicBezTo>
                  <a:cubicBezTo>
                    <a:pt x="6644" y="1645"/>
                    <a:pt x="5271" y="2926"/>
                    <a:pt x="3597" y="2926"/>
                  </a:cubicBezTo>
                  <a:cubicBezTo>
                    <a:pt x="1919" y="2926"/>
                    <a:pt x="546" y="1645"/>
                    <a:pt x="409" y="1"/>
                  </a:cubicBezTo>
                  <a:cubicBezTo>
                    <a:pt x="268" y="20"/>
                    <a:pt x="134" y="27"/>
                    <a:pt x="1" y="43"/>
                  </a:cubicBezTo>
                  <a:cubicBezTo>
                    <a:pt x="4" y="77"/>
                    <a:pt x="12" y="104"/>
                    <a:pt x="16" y="134"/>
                  </a:cubicBezTo>
                  <a:cubicBezTo>
                    <a:pt x="279" y="1873"/>
                    <a:pt x="1785" y="3216"/>
                    <a:pt x="3601" y="32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09;p71">
              <a:extLst>
                <a:ext uri="{FF2B5EF4-FFF2-40B4-BE49-F238E27FC236}">
                  <a16:creationId xmlns:a16="http://schemas.microsoft.com/office/drawing/2014/main" id="{0BE15011-1314-FD23-19E2-80D5F76D3D96}"/>
                </a:ext>
              </a:extLst>
            </p:cNvPr>
            <p:cNvSpPr/>
            <p:nvPr/>
          </p:nvSpPr>
          <p:spPr>
            <a:xfrm>
              <a:off x="728291" y="1686741"/>
              <a:ext cx="385376" cy="192343"/>
            </a:xfrm>
            <a:custGeom>
              <a:avLst/>
              <a:gdLst/>
              <a:ahLst/>
              <a:cxnLst/>
              <a:rect l="l" t="t" r="r" b="b"/>
              <a:pathLst>
                <a:path w="5588" h="2789" fill="none" extrusionOk="0">
                  <a:moveTo>
                    <a:pt x="2784" y="2789"/>
                  </a:moveTo>
                  <a:cubicBezTo>
                    <a:pt x="4287" y="2789"/>
                    <a:pt x="5511" y="1610"/>
                    <a:pt x="5588" y="126"/>
                  </a:cubicBezTo>
                  <a:cubicBezTo>
                    <a:pt x="5435" y="107"/>
                    <a:pt x="5286" y="81"/>
                    <a:pt x="5153" y="50"/>
                  </a:cubicBezTo>
                  <a:lnTo>
                    <a:pt x="5153" y="50"/>
                  </a:lnTo>
                  <a:lnTo>
                    <a:pt x="5153" y="50"/>
                  </a:lnTo>
                  <a:lnTo>
                    <a:pt x="5153" y="65"/>
                  </a:lnTo>
                  <a:cubicBezTo>
                    <a:pt x="5149" y="180"/>
                    <a:pt x="5138" y="290"/>
                    <a:pt x="5118" y="397"/>
                  </a:cubicBezTo>
                  <a:lnTo>
                    <a:pt x="5118" y="405"/>
                  </a:lnTo>
                  <a:cubicBezTo>
                    <a:pt x="5115" y="435"/>
                    <a:pt x="5107" y="470"/>
                    <a:pt x="5099" y="504"/>
                  </a:cubicBezTo>
                  <a:cubicBezTo>
                    <a:pt x="5099" y="508"/>
                    <a:pt x="5099" y="512"/>
                    <a:pt x="5096" y="523"/>
                  </a:cubicBezTo>
                  <a:cubicBezTo>
                    <a:pt x="5092" y="550"/>
                    <a:pt x="5080" y="580"/>
                    <a:pt x="5073" y="607"/>
                  </a:cubicBezTo>
                  <a:cubicBezTo>
                    <a:pt x="5073" y="618"/>
                    <a:pt x="5069" y="626"/>
                    <a:pt x="5069" y="634"/>
                  </a:cubicBezTo>
                  <a:cubicBezTo>
                    <a:pt x="5057" y="657"/>
                    <a:pt x="5054" y="683"/>
                    <a:pt x="5042" y="706"/>
                  </a:cubicBezTo>
                  <a:cubicBezTo>
                    <a:pt x="5038" y="718"/>
                    <a:pt x="5038" y="733"/>
                    <a:pt x="5035" y="740"/>
                  </a:cubicBezTo>
                  <a:cubicBezTo>
                    <a:pt x="5023" y="767"/>
                    <a:pt x="5019" y="786"/>
                    <a:pt x="5012" y="809"/>
                  </a:cubicBezTo>
                  <a:lnTo>
                    <a:pt x="4996" y="851"/>
                  </a:lnTo>
                  <a:cubicBezTo>
                    <a:pt x="4985" y="870"/>
                    <a:pt x="4981" y="889"/>
                    <a:pt x="4974" y="908"/>
                  </a:cubicBezTo>
                  <a:cubicBezTo>
                    <a:pt x="4966" y="923"/>
                    <a:pt x="4958" y="943"/>
                    <a:pt x="4954" y="958"/>
                  </a:cubicBezTo>
                  <a:cubicBezTo>
                    <a:pt x="4943" y="977"/>
                    <a:pt x="4939" y="988"/>
                    <a:pt x="4928" y="1007"/>
                  </a:cubicBezTo>
                  <a:cubicBezTo>
                    <a:pt x="4920" y="1026"/>
                    <a:pt x="4916" y="1042"/>
                    <a:pt x="4905" y="1061"/>
                  </a:cubicBezTo>
                  <a:cubicBezTo>
                    <a:pt x="4897" y="1076"/>
                    <a:pt x="4890" y="1087"/>
                    <a:pt x="4882" y="1103"/>
                  </a:cubicBezTo>
                  <a:cubicBezTo>
                    <a:pt x="4871" y="1122"/>
                    <a:pt x="4863" y="1141"/>
                    <a:pt x="4851" y="1156"/>
                  </a:cubicBezTo>
                  <a:cubicBezTo>
                    <a:pt x="4844" y="1171"/>
                    <a:pt x="4840" y="1183"/>
                    <a:pt x="4829" y="1194"/>
                  </a:cubicBezTo>
                  <a:cubicBezTo>
                    <a:pt x="4821" y="1213"/>
                    <a:pt x="4806" y="1232"/>
                    <a:pt x="4794" y="1251"/>
                  </a:cubicBezTo>
                  <a:cubicBezTo>
                    <a:pt x="4787" y="1267"/>
                    <a:pt x="4783" y="1274"/>
                    <a:pt x="4771" y="1290"/>
                  </a:cubicBezTo>
                  <a:cubicBezTo>
                    <a:pt x="4756" y="1309"/>
                    <a:pt x="4748" y="1328"/>
                    <a:pt x="4733" y="1347"/>
                  </a:cubicBezTo>
                  <a:cubicBezTo>
                    <a:pt x="4726" y="1358"/>
                    <a:pt x="4718" y="1370"/>
                    <a:pt x="4710" y="1381"/>
                  </a:cubicBezTo>
                  <a:lnTo>
                    <a:pt x="4668" y="1438"/>
                  </a:lnTo>
                  <a:cubicBezTo>
                    <a:pt x="4657" y="1446"/>
                    <a:pt x="4653" y="1457"/>
                    <a:pt x="4642" y="1465"/>
                  </a:cubicBezTo>
                  <a:cubicBezTo>
                    <a:pt x="4630" y="1484"/>
                    <a:pt x="4615" y="1503"/>
                    <a:pt x="4596" y="1522"/>
                  </a:cubicBezTo>
                  <a:cubicBezTo>
                    <a:pt x="4584" y="1534"/>
                    <a:pt x="4581" y="1541"/>
                    <a:pt x="4573" y="1553"/>
                  </a:cubicBezTo>
                  <a:cubicBezTo>
                    <a:pt x="4558" y="1572"/>
                    <a:pt x="4539" y="1591"/>
                    <a:pt x="4523" y="1610"/>
                  </a:cubicBezTo>
                  <a:cubicBezTo>
                    <a:pt x="4516" y="1618"/>
                    <a:pt x="4504" y="1629"/>
                    <a:pt x="4501" y="1637"/>
                  </a:cubicBezTo>
                  <a:cubicBezTo>
                    <a:pt x="4482" y="1656"/>
                    <a:pt x="4466" y="1675"/>
                    <a:pt x="4447" y="1690"/>
                  </a:cubicBezTo>
                  <a:cubicBezTo>
                    <a:pt x="4440" y="1698"/>
                    <a:pt x="4428" y="1705"/>
                    <a:pt x="4420" y="1713"/>
                  </a:cubicBezTo>
                  <a:cubicBezTo>
                    <a:pt x="4401" y="1732"/>
                    <a:pt x="4382" y="1747"/>
                    <a:pt x="4363" y="1766"/>
                  </a:cubicBezTo>
                  <a:cubicBezTo>
                    <a:pt x="4352" y="1774"/>
                    <a:pt x="4344" y="1782"/>
                    <a:pt x="4333" y="1789"/>
                  </a:cubicBezTo>
                  <a:cubicBezTo>
                    <a:pt x="4314" y="1805"/>
                    <a:pt x="4295" y="1824"/>
                    <a:pt x="4276" y="1839"/>
                  </a:cubicBezTo>
                  <a:cubicBezTo>
                    <a:pt x="4268" y="1846"/>
                    <a:pt x="4256" y="1850"/>
                    <a:pt x="4241" y="1862"/>
                  </a:cubicBezTo>
                  <a:lnTo>
                    <a:pt x="4184" y="1904"/>
                  </a:lnTo>
                  <a:cubicBezTo>
                    <a:pt x="4176" y="1915"/>
                    <a:pt x="4161" y="1919"/>
                    <a:pt x="4146" y="1927"/>
                  </a:cubicBezTo>
                  <a:cubicBezTo>
                    <a:pt x="4127" y="1942"/>
                    <a:pt x="4108" y="1957"/>
                    <a:pt x="4089" y="1965"/>
                  </a:cubicBezTo>
                  <a:cubicBezTo>
                    <a:pt x="4077" y="1976"/>
                    <a:pt x="4062" y="1980"/>
                    <a:pt x="4051" y="1991"/>
                  </a:cubicBezTo>
                  <a:cubicBezTo>
                    <a:pt x="4031" y="1999"/>
                    <a:pt x="4012" y="2014"/>
                    <a:pt x="3993" y="2022"/>
                  </a:cubicBezTo>
                  <a:cubicBezTo>
                    <a:pt x="3982" y="2033"/>
                    <a:pt x="3967" y="2037"/>
                    <a:pt x="3951" y="2049"/>
                  </a:cubicBezTo>
                  <a:cubicBezTo>
                    <a:pt x="3932" y="2056"/>
                    <a:pt x="3917" y="2068"/>
                    <a:pt x="3898" y="2075"/>
                  </a:cubicBezTo>
                  <a:cubicBezTo>
                    <a:pt x="3887" y="2087"/>
                    <a:pt x="3867" y="2094"/>
                    <a:pt x="3852" y="2098"/>
                  </a:cubicBezTo>
                  <a:cubicBezTo>
                    <a:pt x="3833" y="2110"/>
                    <a:pt x="3818" y="2117"/>
                    <a:pt x="3799" y="2125"/>
                  </a:cubicBezTo>
                  <a:cubicBezTo>
                    <a:pt x="3780" y="2133"/>
                    <a:pt x="3761" y="2144"/>
                    <a:pt x="3742" y="2148"/>
                  </a:cubicBezTo>
                  <a:cubicBezTo>
                    <a:pt x="3726" y="2152"/>
                    <a:pt x="3715" y="2163"/>
                    <a:pt x="3696" y="2167"/>
                  </a:cubicBezTo>
                  <a:cubicBezTo>
                    <a:pt x="3669" y="2174"/>
                    <a:pt x="3650" y="2186"/>
                    <a:pt x="3627" y="2190"/>
                  </a:cubicBezTo>
                  <a:cubicBezTo>
                    <a:pt x="3612" y="2194"/>
                    <a:pt x="3600" y="2201"/>
                    <a:pt x="3589" y="2205"/>
                  </a:cubicBezTo>
                  <a:cubicBezTo>
                    <a:pt x="3566" y="2213"/>
                    <a:pt x="3536" y="2224"/>
                    <a:pt x="3513" y="2228"/>
                  </a:cubicBezTo>
                  <a:cubicBezTo>
                    <a:pt x="3505" y="2232"/>
                    <a:pt x="3490" y="2239"/>
                    <a:pt x="3478" y="2239"/>
                  </a:cubicBezTo>
                  <a:cubicBezTo>
                    <a:pt x="3452" y="2247"/>
                    <a:pt x="3421" y="2251"/>
                    <a:pt x="3395" y="2262"/>
                  </a:cubicBezTo>
                  <a:cubicBezTo>
                    <a:pt x="3383" y="2262"/>
                    <a:pt x="3379" y="2266"/>
                    <a:pt x="3372" y="2266"/>
                  </a:cubicBezTo>
                  <a:cubicBezTo>
                    <a:pt x="3337" y="2277"/>
                    <a:pt x="3303" y="2281"/>
                    <a:pt x="3269" y="2289"/>
                  </a:cubicBezTo>
                  <a:cubicBezTo>
                    <a:pt x="3265" y="2289"/>
                    <a:pt x="3261" y="2289"/>
                    <a:pt x="3261" y="2297"/>
                  </a:cubicBezTo>
                  <a:cubicBezTo>
                    <a:pt x="3108" y="2323"/>
                    <a:pt x="2952" y="2342"/>
                    <a:pt x="2788" y="2342"/>
                  </a:cubicBezTo>
                  <a:cubicBezTo>
                    <a:pt x="2750" y="2342"/>
                    <a:pt x="2708" y="2342"/>
                    <a:pt x="2670" y="2338"/>
                  </a:cubicBezTo>
                  <a:lnTo>
                    <a:pt x="2647" y="2338"/>
                  </a:lnTo>
                  <a:cubicBezTo>
                    <a:pt x="2616" y="2338"/>
                    <a:pt x="2582" y="2335"/>
                    <a:pt x="2555" y="2335"/>
                  </a:cubicBezTo>
                  <a:cubicBezTo>
                    <a:pt x="2540" y="2335"/>
                    <a:pt x="2525" y="2327"/>
                    <a:pt x="2514" y="2327"/>
                  </a:cubicBezTo>
                  <a:cubicBezTo>
                    <a:pt x="2487" y="2323"/>
                    <a:pt x="2464" y="2323"/>
                    <a:pt x="2437" y="2319"/>
                  </a:cubicBezTo>
                  <a:cubicBezTo>
                    <a:pt x="2422" y="2316"/>
                    <a:pt x="2403" y="2316"/>
                    <a:pt x="2388" y="2308"/>
                  </a:cubicBezTo>
                  <a:cubicBezTo>
                    <a:pt x="2365" y="2304"/>
                    <a:pt x="2346" y="2300"/>
                    <a:pt x="2323" y="2300"/>
                  </a:cubicBezTo>
                  <a:cubicBezTo>
                    <a:pt x="2304" y="2297"/>
                    <a:pt x="2288" y="2289"/>
                    <a:pt x="2269" y="2289"/>
                  </a:cubicBezTo>
                  <a:cubicBezTo>
                    <a:pt x="2250" y="2285"/>
                    <a:pt x="2231" y="2281"/>
                    <a:pt x="2208" y="2277"/>
                  </a:cubicBezTo>
                  <a:cubicBezTo>
                    <a:pt x="2189" y="2270"/>
                    <a:pt x="2170" y="2266"/>
                    <a:pt x="2155" y="2262"/>
                  </a:cubicBezTo>
                  <a:lnTo>
                    <a:pt x="2098" y="2247"/>
                  </a:lnTo>
                  <a:cubicBezTo>
                    <a:pt x="2079" y="2243"/>
                    <a:pt x="2060" y="2232"/>
                    <a:pt x="2041" y="2228"/>
                  </a:cubicBezTo>
                  <a:cubicBezTo>
                    <a:pt x="2022" y="2224"/>
                    <a:pt x="2006" y="2220"/>
                    <a:pt x="1987" y="2209"/>
                  </a:cubicBezTo>
                  <a:cubicBezTo>
                    <a:pt x="1968" y="2205"/>
                    <a:pt x="1949" y="2194"/>
                    <a:pt x="1930" y="2186"/>
                  </a:cubicBezTo>
                  <a:cubicBezTo>
                    <a:pt x="1915" y="2182"/>
                    <a:pt x="1896" y="2171"/>
                    <a:pt x="1884" y="2167"/>
                  </a:cubicBezTo>
                  <a:cubicBezTo>
                    <a:pt x="1865" y="2155"/>
                    <a:pt x="1846" y="2152"/>
                    <a:pt x="1827" y="2144"/>
                  </a:cubicBezTo>
                  <a:cubicBezTo>
                    <a:pt x="1812" y="2136"/>
                    <a:pt x="1796" y="2129"/>
                    <a:pt x="1781" y="2125"/>
                  </a:cubicBezTo>
                  <a:lnTo>
                    <a:pt x="1724" y="2094"/>
                  </a:lnTo>
                  <a:cubicBezTo>
                    <a:pt x="1713" y="2091"/>
                    <a:pt x="1697" y="2079"/>
                    <a:pt x="1686" y="2075"/>
                  </a:cubicBezTo>
                  <a:cubicBezTo>
                    <a:pt x="1667" y="2068"/>
                    <a:pt x="1648" y="2056"/>
                    <a:pt x="1629" y="2041"/>
                  </a:cubicBezTo>
                  <a:cubicBezTo>
                    <a:pt x="1617" y="2037"/>
                    <a:pt x="1606" y="2030"/>
                    <a:pt x="1591" y="2022"/>
                  </a:cubicBezTo>
                  <a:cubicBezTo>
                    <a:pt x="1571" y="2014"/>
                    <a:pt x="1552" y="1999"/>
                    <a:pt x="1533" y="1984"/>
                  </a:cubicBezTo>
                  <a:cubicBezTo>
                    <a:pt x="1526" y="1976"/>
                    <a:pt x="1510" y="1972"/>
                    <a:pt x="1503" y="1961"/>
                  </a:cubicBezTo>
                  <a:cubicBezTo>
                    <a:pt x="1480" y="1946"/>
                    <a:pt x="1465" y="1934"/>
                    <a:pt x="1446" y="1923"/>
                  </a:cubicBezTo>
                  <a:cubicBezTo>
                    <a:pt x="1434" y="1915"/>
                    <a:pt x="1423" y="1907"/>
                    <a:pt x="1411" y="1900"/>
                  </a:cubicBezTo>
                  <a:lnTo>
                    <a:pt x="1354" y="1858"/>
                  </a:lnTo>
                  <a:cubicBezTo>
                    <a:pt x="1343" y="1846"/>
                    <a:pt x="1335" y="1843"/>
                    <a:pt x="1324" y="1831"/>
                  </a:cubicBezTo>
                  <a:cubicBezTo>
                    <a:pt x="1304" y="1820"/>
                    <a:pt x="1285" y="1801"/>
                    <a:pt x="1266" y="1785"/>
                  </a:cubicBezTo>
                  <a:cubicBezTo>
                    <a:pt x="1259" y="1774"/>
                    <a:pt x="1247" y="1770"/>
                    <a:pt x="1243" y="1763"/>
                  </a:cubicBezTo>
                  <a:cubicBezTo>
                    <a:pt x="1224" y="1743"/>
                    <a:pt x="1205" y="1728"/>
                    <a:pt x="1186" y="1709"/>
                  </a:cubicBezTo>
                  <a:lnTo>
                    <a:pt x="1163" y="1686"/>
                  </a:lnTo>
                  <a:lnTo>
                    <a:pt x="1106" y="1629"/>
                  </a:lnTo>
                  <a:lnTo>
                    <a:pt x="1087" y="1610"/>
                  </a:lnTo>
                  <a:lnTo>
                    <a:pt x="1030" y="1553"/>
                  </a:lnTo>
                  <a:lnTo>
                    <a:pt x="1011" y="1534"/>
                  </a:lnTo>
                  <a:cubicBezTo>
                    <a:pt x="992" y="1515"/>
                    <a:pt x="973" y="1488"/>
                    <a:pt x="957" y="1469"/>
                  </a:cubicBezTo>
                  <a:cubicBezTo>
                    <a:pt x="954" y="1465"/>
                    <a:pt x="946" y="1457"/>
                    <a:pt x="942" y="1450"/>
                  </a:cubicBezTo>
                  <a:cubicBezTo>
                    <a:pt x="923" y="1427"/>
                    <a:pt x="908" y="1408"/>
                    <a:pt x="889" y="1385"/>
                  </a:cubicBezTo>
                  <a:cubicBezTo>
                    <a:pt x="885" y="1381"/>
                    <a:pt x="881" y="1370"/>
                    <a:pt x="877" y="1366"/>
                  </a:cubicBezTo>
                  <a:cubicBezTo>
                    <a:pt x="858" y="1343"/>
                    <a:pt x="843" y="1316"/>
                    <a:pt x="824" y="1293"/>
                  </a:cubicBezTo>
                  <a:cubicBezTo>
                    <a:pt x="820" y="1290"/>
                    <a:pt x="812" y="1286"/>
                    <a:pt x="812" y="1274"/>
                  </a:cubicBezTo>
                  <a:cubicBezTo>
                    <a:pt x="801" y="1251"/>
                    <a:pt x="782" y="1221"/>
                    <a:pt x="767" y="1198"/>
                  </a:cubicBezTo>
                  <a:cubicBezTo>
                    <a:pt x="763" y="1194"/>
                    <a:pt x="763" y="1190"/>
                    <a:pt x="755" y="1183"/>
                  </a:cubicBezTo>
                  <a:cubicBezTo>
                    <a:pt x="744" y="1156"/>
                    <a:pt x="725" y="1133"/>
                    <a:pt x="710" y="1103"/>
                  </a:cubicBezTo>
                  <a:cubicBezTo>
                    <a:pt x="710" y="1099"/>
                    <a:pt x="706" y="1095"/>
                    <a:pt x="706" y="1087"/>
                  </a:cubicBezTo>
                  <a:lnTo>
                    <a:pt x="660" y="1004"/>
                  </a:lnTo>
                  <a:cubicBezTo>
                    <a:pt x="660" y="1000"/>
                    <a:pt x="656" y="1000"/>
                    <a:pt x="656" y="992"/>
                  </a:cubicBezTo>
                  <a:cubicBezTo>
                    <a:pt x="645" y="965"/>
                    <a:pt x="629" y="931"/>
                    <a:pt x="614" y="904"/>
                  </a:cubicBezTo>
                  <a:lnTo>
                    <a:pt x="614" y="904"/>
                  </a:lnTo>
                  <a:lnTo>
                    <a:pt x="572" y="790"/>
                  </a:lnTo>
                  <a:cubicBezTo>
                    <a:pt x="542" y="706"/>
                    <a:pt x="515" y="622"/>
                    <a:pt x="496" y="534"/>
                  </a:cubicBezTo>
                  <a:lnTo>
                    <a:pt x="481" y="477"/>
                  </a:lnTo>
                  <a:cubicBezTo>
                    <a:pt x="477" y="470"/>
                    <a:pt x="477" y="454"/>
                    <a:pt x="477" y="439"/>
                  </a:cubicBezTo>
                  <a:cubicBezTo>
                    <a:pt x="473" y="412"/>
                    <a:pt x="465" y="390"/>
                    <a:pt x="462" y="359"/>
                  </a:cubicBezTo>
                  <a:cubicBezTo>
                    <a:pt x="462" y="351"/>
                    <a:pt x="458" y="340"/>
                    <a:pt x="458" y="332"/>
                  </a:cubicBezTo>
                  <a:cubicBezTo>
                    <a:pt x="454" y="302"/>
                    <a:pt x="446" y="267"/>
                    <a:pt x="443" y="241"/>
                  </a:cubicBezTo>
                  <a:lnTo>
                    <a:pt x="443" y="222"/>
                  </a:lnTo>
                  <a:cubicBezTo>
                    <a:pt x="439" y="191"/>
                    <a:pt x="439" y="165"/>
                    <a:pt x="435" y="142"/>
                  </a:cubicBezTo>
                  <a:cubicBezTo>
                    <a:pt x="427" y="92"/>
                    <a:pt x="427" y="50"/>
                    <a:pt x="427" y="8"/>
                  </a:cubicBezTo>
                  <a:lnTo>
                    <a:pt x="427" y="1"/>
                  </a:lnTo>
                  <a:cubicBezTo>
                    <a:pt x="290" y="31"/>
                    <a:pt x="149" y="58"/>
                    <a:pt x="0" y="84"/>
                  </a:cubicBezTo>
                  <a:cubicBezTo>
                    <a:pt x="38" y="1595"/>
                    <a:pt x="1274" y="2789"/>
                    <a:pt x="2784" y="27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10;p71">
              <a:extLst>
                <a:ext uri="{FF2B5EF4-FFF2-40B4-BE49-F238E27FC236}">
                  <a16:creationId xmlns:a16="http://schemas.microsoft.com/office/drawing/2014/main" id="{BDA55EBC-4507-50D7-CDED-6D0FC3C34D52}"/>
                </a:ext>
              </a:extLst>
            </p:cNvPr>
            <p:cNvSpPr/>
            <p:nvPr/>
          </p:nvSpPr>
          <p:spPr>
            <a:xfrm>
              <a:off x="696704" y="1695155"/>
              <a:ext cx="439859" cy="203930"/>
            </a:xfrm>
            <a:custGeom>
              <a:avLst/>
              <a:gdLst/>
              <a:ahLst/>
              <a:cxnLst/>
              <a:rect l="l" t="t" r="r" b="b"/>
              <a:pathLst>
                <a:path w="6378" h="2957" fill="none" extrusionOk="0">
                  <a:moveTo>
                    <a:pt x="3189" y="2956"/>
                  </a:moveTo>
                  <a:cubicBezTo>
                    <a:pt x="4863" y="2956"/>
                    <a:pt x="6236" y="1679"/>
                    <a:pt x="6377" y="43"/>
                  </a:cubicBezTo>
                  <a:lnTo>
                    <a:pt x="6149" y="16"/>
                  </a:lnTo>
                  <a:cubicBezTo>
                    <a:pt x="6065" y="1580"/>
                    <a:pt x="4772" y="2823"/>
                    <a:pt x="3189" y="2823"/>
                  </a:cubicBezTo>
                  <a:cubicBezTo>
                    <a:pt x="1602" y="2823"/>
                    <a:pt x="306" y="1568"/>
                    <a:pt x="229" y="1"/>
                  </a:cubicBezTo>
                  <a:lnTo>
                    <a:pt x="0" y="27"/>
                  </a:lnTo>
                  <a:cubicBezTo>
                    <a:pt x="138" y="1675"/>
                    <a:pt x="1511" y="2956"/>
                    <a:pt x="3189" y="29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1;p71">
              <a:extLst>
                <a:ext uri="{FF2B5EF4-FFF2-40B4-BE49-F238E27FC236}">
                  <a16:creationId xmlns:a16="http://schemas.microsoft.com/office/drawing/2014/main" id="{0D952C68-9507-E619-16CA-350ECE58742C}"/>
                </a:ext>
              </a:extLst>
            </p:cNvPr>
            <p:cNvSpPr/>
            <p:nvPr/>
          </p:nvSpPr>
          <p:spPr>
            <a:xfrm>
              <a:off x="712498" y="1693086"/>
              <a:ext cx="408273" cy="196757"/>
            </a:xfrm>
            <a:custGeom>
              <a:avLst/>
              <a:gdLst/>
              <a:ahLst/>
              <a:cxnLst/>
              <a:rect l="l" t="t" r="r" b="b"/>
              <a:pathLst>
                <a:path w="5920" h="2853" fill="none" extrusionOk="0">
                  <a:moveTo>
                    <a:pt x="2960" y="2853"/>
                  </a:moveTo>
                  <a:cubicBezTo>
                    <a:pt x="4543" y="2853"/>
                    <a:pt x="5836" y="1610"/>
                    <a:pt x="5920" y="42"/>
                  </a:cubicBezTo>
                  <a:cubicBezTo>
                    <a:pt x="5885" y="38"/>
                    <a:pt x="5847" y="34"/>
                    <a:pt x="5817" y="31"/>
                  </a:cubicBezTo>
                  <a:cubicBezTo>
                    <a:pt x="5740" y="1510"/>
                    <a:pt x="4512" y="2689"/>
                    <a:pt x="3013" y="2689"/>
                  </a:cubicBezTo>
                  <a:cubicBezTo>
                    <a:pt x="1499" y="2689"/>
                    <a:pt x="267" y="1499"/>
                    <a:pt x="210" y="0"/>
                  </a:cubicBezTo>
                  <a:cubicBezTo>
                    <a:pt x="141" y="11"/>
                    <a:pt x="69" y="19"/>
                    <a:pt x="0" y="31"/>
                  </a:cubicBezTo>
                  <a:cubicBezTo>
                    <a:pt x="77" y="1602"/>
                    <a:pt x="1373" y="2853"/>
                    <a:pt x="2960" y="28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12;p71">
              <a:extLst>
                <a:ext uri="{FF2B5EF4-FFF2-40B4-BE49-F238E27FC236}">
                  <a16:creationId xmlns:a16="http://schemas.microsoft.com/office/drawing/2014/main" id="{086BFF63-D4DA-E2B2-0D3D-1F4CDF7496CD}"/>
                </a:ext>
              </a:extLst>
            </p:cNvPr>
            <p:cNvSpPr/>
            <p:nvPr/>
          </p:nvSpPr>
          <p:spPr>
            <a:xfrm>
              <a:off x="755602" y="1684603"/>
              <a:ext cx="326756" cy="164757"/>
            </a:xfrm>
            <a:custGeom>
              <a:avLst/>
              <a:gdLst/>
              <a:ahLst/>
              <a:cxnLst/>
              <a:rect l="l" t="t" r="r" b="b"/>
              <a:pathLst>
                <a:path w="4738" h="2389" fill="none" extrusionOk="0">
                  <a:moveTo>
                    <a:pt x="27" y="268"/>
                  </a:moveTo>
                  <a:lnTo>
                    <a:pt x="27" y="287"/>
                  </a:lnTo>
                  <a:cubicBezTo>
                    <a:pt x="31" y="314"/>
                    <a:pt x="39" y="348"/>
                    <a:pt x="43" y="379"/>
                  </a:cubicBezTo>
                  <a:cubicBezTo>
                    <a:pt x="43" y="386"/>
                    <a:pt x="47" y="398"/>
                    <a:pt x="47" y="405"/>
                  </a:cubicBezTo>
                  <a:cubicBezTo>
                    <a:pt x="50" y="436"/>
                    <a:pt x="58" y="459"/>
                    <a:pt x="62" y="485"/>
                  </a:cubicBezTo>
                  <a:cubicBezTo>
                    <a:pt x="66" y="501"/>
                    <a:pt x="66" y="512"/>
                    <a:pt x="66" y="524"/>
                  </a:cubicBezTo>
                  <a:lnTo>
                    <a:pt x="81" y="581"/>
                  </a:lnTo>
                  <a:cubicBezTo>
                    <a:pt x="100" y="668"/>
                    <a:pt x="127" y="752"/>
                    <a:pt x="157" y="836"/>
                  </a:cubicBezTo>
                  <a:lnTo>
                    <a:pt x="199" y="951"/>
                  </a:lnTo>
                  <a:lnTo>
                    <a:pt x="199" y="951"/>
                  </a:lnTo>
                  <a:cubicBezTo>
                    <a:pt x="214" y="981"/>
                    <a:pt x="226" y="1012"/>
                    <a:pt x="241" y="1038"/>
                  </a:cubicBezTo>
                  <a:cubicBezTo>
                    <a:pt x="241" y="1046"/>
                    <a:pt x="245" y="1046"/>
                    <a:pt x="245" y="1050"/>
                  </a:cubicBezTo>
                  <a:lnTo>
                    <a:pt x="291" y="1134"/>
                  </a:lnTo>
                  <a:cubicBezTo>
                    <a:pt x="291" y="1141"/>
                    <a:pt x="294" y="1145"/>
                    <a:pt x="294" y="1149"/>
                  </a:cubicBezTo>
                  <a:cubicBezTo>
                    <a:pt x="310" y="1180"/>
                    <a:pt x="321" y="1202"/>
                    <a:pt x="340" y="1229"/>
                  </a:cubicBezTo>
                  <a:cubicBezTo>
                    <a:pt x="348" y="1237"/>
                    <a:pt x="348" y="1241"/>
                    <a:pt x="352" y="1244"/>
                  </a:cubicBezTo>
                  <a:cubicBezTo>
                    <a:pt x="367" y="1267"/>
                    <a:pt x="386" y="1298"/>
                    <a:pt x="397" y="1321"/>
                  </a:cubicBezTo>
                  <a:cubicBezTo>
                    <a:pt x="405" y="1324"/>
                    <a:pt x="409" y="1332"/>
                    <a:pt x="409" y="1340"/>
                  </a:cubicBezTo>
                  <a:cubicBezTo>
                    <a:pt x="424" y="1363"/>
                    <a:pt x="443" y="1389"/>
                    <a:pt x="462" y="1412"/>
                  </a:cubicBezTo>
                  <a:cubicBezTo>
                    <a:pt x="466" y="1416"/>
                    <a:pt x="470" y="1427"/>
                    <a:pt x="474" y="1431"/>
                  </a:cubicBezTo>
                  <a:cubicBezTo>
                    <a:pt x="493" y="1454"/>
                    <a:pt x="508" y="1473"/>
                    <a:pt x="527" y="1496"/>
                  </a:cubicBezTo>
                  <a:cubicBezTo>
                    <a:pt x="531" y="1504"/>
                    <a:pt x="539" y="1511"/>
                    <a:pt x="542" y="1515"/>
                  </a:cubicBezTo>
                  <a:cubicBezTo>
                    <a:pt x="561" y="1534"/>
                    <a:pt x="577" y="1561"/>
                    <a:pt x="596" y="1580"/>
                  </a:cubicBezTo>
                  <a:lnTo>
                    <a:pt x="615" y="1599"/>
                  </a:lnTo>
                  <a:lnTo>
                    <a:pt x="672" y="1656"/>
                  </a:lnTo>
                  <a:lnTo>
                    <a:pt x="691" y="1675"/>
                  </a:lnTo>
                  <a:lnTo>
                    <a:pt x="748" y="1733"/>
                  </a:lnTo>
                  <a:lnTo>
                    <a:pt x="771" y="1755"/>
                  </a:lnTo>
                  <a:cubicBezTo>
                    <a:pt x="790" y="1774"/>
                    <a:pt x="809" y="1790"/>
                    <a:pt x="828" y="1809"/>
                  </a:cubicBezTo>
                  <a:cubicBezTo>
                    <a:pt x="836" y="1816"/>
                    <a:pt x="847" y="1820"/>
                    <a:pt x="851" y="1832"/>
                  </a:cubicBezTo>
                  <a:cubicBezTo>
                    <a:pt x="870" y="1847"/>
                    <a:pt x="889" y="1866"/>
                    <a:pt x="908" y="1877"/>
                  </a:cubicBezTo>
                  <a:cubicBezTo>
                    <a:pt x="920" y="1889"/>
                    <a:pt x="928" y="1893"/>
                    <a:pt x="939" y="1904"/>
                  </a:cubicBezTo>
                  <a:lnTo>
                    <a:pt x="996" y="1946"/>
                  </a:lnTo>
                  <a:cubicBezTo>
                    <a:pt x="1004" y="1954"/>
                    <a:pt x="1015" y="1961"/>
                    <a:pt x="1027" y="1969"/>
                  </a:cubicBezTo>
                  <a:cubicBezTo>
                    <a:pt x="1050" y="1984"/>
                    <a:pt x="1065" y="2000"/>
                    <a:pt x="1084" y="2007"/>
                  </a:cubicBezTo>
                  <a:cubicBezTo>
                    <a:pt x="1095" y="2019"/>
                    <a:pt x="1111" y="2022"/>
                    <a:pt x="1118" y="2030"/>
                  </a:cubicBezTo>
                  <a:cubicBezTo>
                    <a:pt x="1137" y="2045"/>
                    <a:pt x="1156" y="2057"/>
                    <a:pt x="1175" y="2068"/>
                  </a:cubicBezTo>
                  <a:cubicBezTo>
                    <a:pt x="1191" y="2080"/>
                    <a:pt x="1202" y="2083"/>
                    <a:pt x="1214" y="2087"/>
                  </a:cubicBezTo>
                  <a:cubicBezTo>
                    <a:pt x="1233" y="2099"/>
                    <a:pt x="1252" y="2114"/>
                    <a:pt x="1271" y="2122"/>
                  </a:cubicBezTo>
                  <a:cubicBezTo>
                    <a:pt x="1286" y="2125"/>
                    <a:pt x="1301" y="2137"/>
                    <a:pt x="1309" y="2141"/>
                  </a:cubicBezTo>
                  <a:lnTo>
                    <a:pt x="1366" y="2171"/>
                  </a:lnTo>
                  <a:cubicBezTo>
                    <a:pt x="1381" y="2175"/>
                    <a:pt x="1397" y="2183"/>
                    <a:pt x="1412" y="2190"/>
                  </a:cubicBezTo>
                  <a:cubicBezTo>
                    <a:pt x="1431" y="2198"/>
                    <a:pt x="1450" y="2209"/>
                    <a:pt x="1469" y="2213"/>
                  </a:cubicBezTo>
                  <a:cubicBezTo>
                    <a:pt x="1481" y="2217"/>
                    <a:pt x="1500" y="2228"/>
                    <a:pt x="1515" y="2232"/>
                  </a:cubicBezTo>
                  <a:cubicBezTo>
                    <a:pt x="1534" y="2240"/>
                    <a:pt x="1553" y="2247"/>
                    <a:pt x="1572" y="2255"/>
                  </a:cubicBezTo>
                  <a:cubicBezTo>
                    <a:pt x="1591" y="2259"/>
                    <a:pt x="1606" y="2266"/>
                    <a:pt x="1626" y="2274"/>
                  </a:cubicBezTo>
                  <a:cubicBezTo>
                    <a:pt x="1645" y="2278"/>
                    <a:pt x="1664" y="2289"/>
                    <a:pt x="1683" y="2293"/>
                  </a:cubicBezTo>
                  <a:lnTo>
                    <a:pt x="1740" y="2308"/>
                  </a:lnTo>
                  <a:cubicBezTo>
                    <a:pt x="1759" y="2312"/>
                    <a:pt x="1778" y="2316"/>
                    <a:pt x="1793" y="2324"/>
                  </a:cubicBezTo>
                  <a:cubicBezTo>
                    <a:pt x="1812" y="2328"/>
                    <a:pt x="1831" y="2331"/>
                    <a:pt x="1854" y="2335"/>
                  </a:cubicBezTo>
                  <a:cubicBezTo>
                    <a:pt x="1873" y="2343"/>
                    <a:pt x="1889" y="2347"/>
                    <a:pt x="1908" y="2347"/>
                  </a:cubicBezTo>
                  <a:cubicBezTo>
                    <a:pt x="1931" y="2350"/>
                    <a:pt x="1950" y="2354"/>
                    <a:pt x="1973" y="2354"/>
                  </a:cubicBezTo>
                  <a:cubicBezTo>
                    <a:pt x="1988" y="2362"/>
                    <a:pt x="2007" y="2362"/>
                    <a:pt x="2022" y="2366"/>
                  </a:cubicBezTo>
                  <a:cubicBezTo>
                    <a:pt x="2045" y="2369"/>
                    <a:pt x="2068" y="2369"/>
                    <a:pt x="2098" y="2373"/>
                  </a:cubicBezTo>
                  <a:cubicBezTo>
                    <a:pt x="2110" y="2373"/>
                    <a:pt x="2125" y="2381"/>
                    <a:pt x="2140" y="2381"/>
                  </a:cubicBezTo>
                  <a:cubicBezTo>
                    <a:pt x="2167" y="2385"/>
                    <a:pt x="2201" y="2385"/>
                    <a:pt x="2232" y="2385"/>
                  </a:cubicBezTo>
                  <a:lnTo>
                    <a:pt x="2255" y="2385"/>
                  </a:lnTo>
                  <a:cubicBezTo>
                    <a:pt x="2293" y="2385"/>
                    <a:pt x="2335" y="2389"/>
                    <a:pt x="2373" y="2389"/>
                  </a:cubicBezTo>
                  <a:cubicBezTo>
                    <a:pt x="2537" y="2389"/>
                    <a:pt x="2693" y="2373"/>
                    <a:pt x="2846" y="2343"/>
                  </a:cubicBezTo>
                  <a:cubicBezTo>
                    <a:pt x="2850" y="2343"/>
                    <a:pt x="2854" y="2343"/>
                    <a:pt x="2854" y="2335"/>
                  </a:cubicBezTo>
                  <a:cubicBezTo>
                    <a:pt x="2888" y="2331"/>
                    <a:pt x="2922" y="2324"/>
                    <a:pt x="2957" y="2312"/>
                  </a:cubicBezTo>
                  <a:cubicBezTo>
                    <a:pt x="2964" y="2312"/>
                    <a:pt x="2968" y="2308"/>
                    <a:pt x="2979" y="2308"/>
                  </a:cubicBezTo>
                  <a:cubicBezTo>
                    <a:pt x="3006" y="2297"/>
                    <a:pt x="3037" y="2293"/>
                    <a:pt x="3063" y="2286"/>
                  </a:cubicBezTo>
                  <a:cubicBezTo>
                    <a:pt x="3075" y="2278"/>
                    <a:pt x="3090" y="2274"/>
                    <a:pt x="3098" y="2274"/>
                  </a:cubicBezTo>
                  <a:cubicBezTo>
                    <a:pt x="3121" y="2266"/>
                    <a:pt x="3151" y="2259"/>
                    <a:pt x="3174" y="2251"/>
                  </a:cubicBezTo>
                  <a:cubicBezTo>
                    <a:pt x="3189" y="2247"/>
                    <a:pt x="3204" y="2240"/>
                    <a:pt x="3212" y="2236"/>
                  </a:cubicBezTo>
                  <a:cubicBezTo>
                    <a:pt x="3235" y="2228"/>
                    <a:pt x="3254" y="2221"/>
                    <a:pt x="3281" y="2213"/>
                  </a:cubicBezTo>
                  <a:cubicBezTo>
                    <a:pt x="3292" y="2209"/>
                    <a:pt x="3311" y="2198"/>
                    <a:pt x="3327" y="2194"/>
                  </a:cubicBezTo>
                  <a:cubicBezTo>
                    <a:pt x="3346" y="2183"/>
                    <a:pt x="3365" y="2179"/>
                    <a:pt x="3384" y="2171"/>
                  </a:cubicBezTo>
                  <a:cubicBezTo>
                    <a:pt x="3403" y="2160"/>
                    <a:pt x="3418" y="2152"/>
                    <a:pt x="3437" y="2144"/>
                  </a:cubicBezTo>
                  <a:cubicBezTo>
                    <a:pt x="3452" y="2137"/>
                    <a:pt x="3471" y="2133"/>
                    <a:pt x="3483" y="2122"/>
                  </a:cubicBezTo>
                  <a:cubicBezTo>
                    <a:pt x="3502" y="2114"/>
                    <a:pt x="3517" y="2102"/>
                    <a:pt x="3536" y="2095"/>
                  </a:cubicBezTo>
                  <a:cubicBezTo>
                    <a:pt x="3552" y="2083"/>
                    <a:pt x="3563" y="2080"/>
                    <a:pt x="3578" y="2068"/>
                  </a:cubicBezTo>
                  <a:cubicBezTo>
                    <a:pt x="3597" y="2061"/>
                    <a:pt x="3616" y="2045"/>
                    <a:pt x="3635" y="2038"/>
                  </a:cubicBezTo>
                  <a:cubicBezTo>
                    <a:pt x="3651" y="2026"/>
                    <a:pt x="3666" y="2022"/>
                    <a:pt x="3674" y="2011"/>
                  </a:cubicBezTo>
                  <a:cubicBezTo>
                    <a:pt x="3693" y="2000"/>
                    <a:pt x="3712" y="1988"/>
                    <a:pt x="3731" y="1973"/>
                  </a:cubicBezTo>
                  <a:cubicBezTo>
                    <a:pt x="3742" y="1965"/>
                    <a:pt x="3758" y="1961"/>
                    <a:pt x="3769" y="1950"/>
                  </a:cubicBezTo>
                  <a:lnTo>
                    <a:pt x="3826" y="1908"/>
                  </a:lnTo>
                  <a:cubicBezTo>
                    <a:pt x="3838" y="1897"/>
                    <a:pt x="3853" y="1893"/>
                    <a:pt x="3860" y="1885"/>
                  </a:cubicBezTo>
                  <a:cubicBezTo>
                    <a:pt x="3880" y="1870"/>
                    <a:pt x="3899" y="1851"/>
                    <a:pt x="3918" y="1836"/>
                  </a:cubicBezTo>
                  <a:cubicBezTo>
                    <a:pt x="3929" y="1828"/>
                    <a:pt x="3937" y="1820"/>
                    <a:pt x="3948" y="1813"/>
                  </a:cubicBezTo>
                  <a:cubicBezTo>
                    <a:pt x="3967" y="1797"/>
                    <a:pt x="3986" y="1778"/>
                    <a:pt x="4005" y="1759"/>
                  </a:cubicBezTo>
                  <a:cubicBezTo>
                    <a:pt x="4013" y="1752"/>
                    <a:pt x="4024" y="1744"/>
                    <a:pt x="4032" y="1736"/>
                  </a:cubicBezTo>
                  <a:lnTo>
                    <a:pt x="4086" y="1683"/>
                  </a:lnTo>
                  <a:cubicBezTo>
                    <a:pt x="4093" y="1675"/>
                    <a:pt x="4105" y="1664"/>
                    <a:pt x="4108" y="1656"/>
                  </a:cubicBezTo>
                  <a:cubicBezTo>
                    <a:pt x="4127" y="1637"/>
                    <a:pt x="4143" y="1618"/>
                    <a:pt x="4158" y="1599"/>
                  </a:cubicBezTo>
                  <a:cubicBezTo>
                    <a:pt x="4166" y="1588"/>
                    <a:pt x="4169" y="1580"/>
                    <a:pt x="4181" y="1569"/>
                  </a:cubicBezTo>
                  <a:cubicBezTo>
                    <a:pt x="4196" y="1549"/>
                    <a:pt x="4215" y="1530"/>
                    <a:pt x="4227" y="1511"/>
                  </a:cubicBezTo>
                  <a:cubicBezTo>
                    <a:pt x="4238" y="1504"/>
                    <a:pt x="4242" y="1492"/>
                    <a:pt x="4253" y="1485"/>
                  </a:cubicBezTo>
                  <a:lnTo>
                    <a:pt x="4295" y="1427"/>
                  </a:lnTo>
                  <a:cubicBezTo>
                    <a:pt x="4303" y="1416"/>
                    <a:pt x="4311" y="1401"/>
                    <a:pt x="4318" y="1393"/>
                  </a:cubicBezTo>
                  <a:cubicBezTo>
                    <a:pt x="4333" y="1374"/>
                    <a:pt x="4341" y="1355"/>
                    <a:pt x="4356" y="1336"/>
                  </a:cubicBezTo>
                  <a:cubicBezTo>
                    <a:pt x="4368" y="1321"/>
                    <a:pt x="4372" y="1313"/>
                    <a:pt x="4379" y="1298"/>
                  </a:cubicBezTo>
                  <a:cubicBezTo>
                    <a:pt x="4391" y="1279"/>
                    <a:pt x="4406" y="1260"/>
                    <a:pt x="4414" y="1241"/>
                  </a:cubicBezTo>
                  <a:cubicBezTo>
                    <a:pt x="4425" y="1225"/>
                    <a:pt x="4429" y="1210"/>
                    <a:pt x="4436" y="1202"/>
                  </a:cubicBezTo>
                  <a:cubicBezTo>
                    <a:pt x="4448" y="1183"/>
                    <a:pt x="4455" y="1164"/>
                    <a:pt x="4467" y="1149"/>
                  </a:cubicBezTo>
                  <a:cubicBezTo>
                    <a:pt x="4475" y="1134"/>
                    <a:pt x="4482" y="1122"/>
                    <a:pt x="4490" y="1107"/>
                  </a:cubicBezTo>
                  <a:cubicBezTo>
                    <a:pt x="4501" y="1088"/>
                    <a:pt x="4505" y="1073"/>
                    <a:pt x="4513" y="1054"/>
                  </a:cubicBezTo>
                  <a:cubicBezTo>
                    <a:pt x="4524" y="1035"/>
                    <a:pt x="4532" y="1019"/>
                    <a:pt x="4539" y="1000"/>
                  </a:cubicBezTo>
                  <a:cubicBezTo>
                    <a:pt x="4543" y="989"/>
                    <a:pt x="4551" y="970"/>
                    <a:pt x="4558" y="954"/>
                  </a:cubicBezTo>
                  <a:cubicBezTo>
                    <a:pt x="4566" y="935"/>
                    <a:pt x="4578" y="916"/>
                    <a:pt x="4581" y="897"/>
                  </a:cubicBezTo>
                  <a:lnTo>
                    <a:pt x="4597" y="855"/>
                  </a:lnTo>
                  <a:cubicBezTo>
                    <a:pt x="4604" y="829"/>
                    <a:pt x="4608" y="810"/>
                    <a:pt x="4619" y="787"/>
                  </a:cubicBezTo>
                  <a:cubicBezTo>
                    <a:pt x="4623" y="779"/>
                    <a:pt x="4623" y="764"/>
                    <a:pt x="4627" y="752"/>
                  </a:cubicBezTo>
                  <a:cubicBezTo>
                    <a:pt x="4639" y="729"/>
                    <a:pt x="4642" y="703"/>
                    <a:pt x="4654" y="676"/>
                  </a:cubicBezTo>
                  <a:cubicBezTo>
                    <a:pt x="4658" y="668"/>
                    <a:pt x="4658" y="657"/>
                    <a:pt x="4658" y="653"/>
                  </a:cubicBezTo>
                  <a:cubicBezTo>
                    <a:pt x="4665" y="626"/>
                    <a:pt x="4673" y="596"/>
                    <a:pt x="4680" y="569"/>
                  </a:cubicBezTo>
                  <a:cubicBezTo>
                    <a:pt x="4680" y="562"/>
                    <a:pt x="4680" y="558"/>
                    <a:pt x="4684" y="550"/>
                  </a:cubicBezTo>
                  <a:cubicBezTo>
                    <a:pt x="4696" y="516"/>
                    <a:pt x="4700" y="482"/>
                    <a:pt x="4703" y="447"/>
                  </a:cubicBezTo>
                  <a:lnTo>
                    <a:pt x="4703" y="443"/>
                  </a:lnTo>
                  <a:cubicBezTo>
                    <a:pt x="4722" y="333"/>
                    <a:pt x="4738" y="226"/>
                    <a:pt x="4738" y="112"/>
                  </a:cubicBezTo>
                  <a:lnTo>
                    <a:pt x="4738" y="96"/>
                  </a:lnTo>
                  <a:lnTo>
                    <a:pt x="4738" y="96"/>
                  </a:lnTo>
                  <a:cubicBezTo>
                    <a:pt x="4677" y="85"/>
                    <a:pt x="4616" y="73"/>
                    <a:pt x="4562" y="58"/>
                  </a:cubicBezTo>
                  <a:cubicBezTo>
                    <a:pt x="4543" y="54"/>
                    <a:pt x="4528" y="47"/>
                    <a:pt x="4509" y="43"/>
                  </a:cubicBezTo>
                  <a:lnTo>
                    <a:pt x="4505" y="43"/>
                  </a:lnTo>
                  <a:lnTo>
                    <a:pt x="4406" y="16"/>
                  </a:lnTo>
                  <a:cubicBezTo>
                    <a:pt x="4375" y="1141"/>
                    <a:pt x="3452" y="2045"/>
                    <a:pt x="2316" y="2045"/>
                  </a:cubicBezTo>
                  <a:cubicBezTo>
                    <a:pt x="1221" y="2045"/>
                    <a:pt x="314" y="1199"/>
                    <a:pt x="237" y="119"/>
                  </a:cubicBezTo>
                  <a:lnTo>
                    <a:pt x="237" y="104"/>
                  </a:lnTo>
                  <a:cubicBezTo>
                    <a:pt x="233" y="73"/>
                    <a:pt x="233" y="39"/>
                    <a:pt x="233" y="1"/>
                  </a:cubicBezTo>
                  <a:cubicBezTo>
                    <a:pt x="157" y="24"/>
                    <a:pt x="81" y="43"/>
                    <a:pt x="1" y="58"/>
                  </a:cubicBezTo>
                  <a:lnTo>
                    <a:pt x="1" y="62"/>
                  </a:lnTo>
                  <a:cubicBezTo>
                    <a:pt x="1" y="104"/>
                    <a:pt x="5" y="150"/>
                    <a:pt x="5" y="196"/>
                  </a:cubicBezTo>
                  <a:cubicBezTo>
                    <a:pt x="24" y="215"/>
                    <a:pt x="27" y="237"/>
                    <a:pt x="27" y="2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13;p71">
              <a:extLst>
                <a:ext uri="{FF2B5EF4-FFF2-40B4-BE49-F238E27FC236}">
                  <a16:creationId xmlns:a16="http://schemas.microsoft.com/office/drawing/2014/main" id="{30C69CC0-9EC7-783A-3831-EF7A8B5DD496}"/>
                </a:ext>
              </a:extLst>
            </p:cNvPr>
            <p:cNvSpPr/>
            <p:nvPr/>
          </p:nvSpPr>
          <p:spPr>
            <a:xfrm>
              <a:off x="486562" y="2154130"/>
              <a:ext cx="153102" cy="66896"/>
            </a:xfrm>
            <a:custGeom>
              <a:avLst/>
              <a:gdLst/>
              <a:ahLst/>
              <a:cxnLst/>
              <a:rect l="l" t="t" r="r" b="b"/>
              <a:pathLst>
                <a:path w="2220" h="970" fill="none" extrusionOk="0">
                  <a:moveTo>
                    <a:pt x="2220" y="73"/>
                  </a:moveTo>
                  <a:lnTo>
                    <a:pt x="4" y="1"/>
                  </a:lnTo>
                  <a:lnTo>
                    <a:pt x="4" y="287"/>
                  </a:lnTo>
                  <a:lnTo>
                    <a:pt x="4" y="287"/>
                  </a:lnTo>
                  <a:lnTo>
                    <a:pt x="4" y="398"/>
                  </a:lnTo>
                  <a:cubicBezTo>
                    <a:pt x="4" y="481"/>
                    <a:pt x="4" y="573"/>
                    <a:pt x="0" y="665"/>
                  </a:cubicBezTo>
                  <a:lnTo>
                    <a:pt x="0" y="665"/>
                  </a:lnTo>
                  <a:lnTo>
                    <a:pt x="0" y="958"/>
                  </a:lnTo>
                  <a:cubicBezTo>
                    <a:pt x="767" y="970"/>
                    <a:pt x="1899" y="962"/>
                    <a:pt x="2201" y="970"/>
                  </a:cubicBezTo>
                  <a:lnTo>
                    <a:pt x="2201" y="901"/>
                  </a:lnTo>
                  <a:cubicBezTo>
                    <a:pt x="2201" y="867"/>
                    <a:pt x="2208" y="829"/>
                    <a:pt x="2208" y="790"/>
                  </a:cubicBezTo>
                  <a:lnTo>
                    <a:pt x="2208" y="684"/>
                  </a:lnTo>
                  <a:cubicBezTo>
                    <a:pt x="2212" y="558"/>
                    <a:pt x="2212" y="428"/>
                    <a:pt x="2212" y="302"/>
                  </a:cubicBezTo>
                  <a:cubicBezTo>
                    <a:pt x="2212" y="272"/>
                    <a:pt x="2212" y="249"/>
                    <a:pt x="2216" y="218"/>
                  </a:cubicBezTo>
                  <a:lnTo>
                    <a:pt x="2216" y="134"/>
                  </a:lnTo>
                  <a:cubicBezTo>
                    <a:pt x="2220" y="115"/>
                    <a:pt x="2220" y="92"/>
                    <a:pt x="2220" y="73"/>
                  </a:cubicBezTo>
                  <a:cubicBezTo>
                    <a:pt x="2220" y="66"/>
                    <a:pt x="2220" y="66"/>
                    <a:pt x="2220" y="73"/>
                  </a:cubicBezTo>
                  <a:cubicBezTo>
                    <a:pt x="2220" y="66"/>
                    <a:pt x="2220" y="73"/>
                    <a:pt x="2220" y="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14;p71">
              <a:extLst>
                <a:ext uri="{FF2B5EF4-FFF2-40B4-BE49-F238E27FC236}">
                  <a16:creationId xmlns:a16="http://schemas.microsoft.com/office/drawing/2014/main" id="{62C32714-ED85-F61D-B36C-581F116AF1FA}"/>
                </a:ext>
              </a:extLst>
            </p:cNvPr>
            <p:cNvSpPr/>
            <p:nvPr/>
          </p:nvSpPr>
          <p:spPr>
            <a:xfrm>
              <a:off x="1236992" y="2155717"/>
              <a:ext cx="153378" cy="61931"/>
            </a:xfrm>
            <a:custGeom>
              <a:avLst/>
              <a:gdLst/>
              <a:ahLst/>
              <a:cxnLst/>
              <a:rect l="l" t="t" r="r" b="b"/>
              <a:pathLst>
                <a:path w="2224" h="898" fill="none" extrusionOk="0">
                  <a:moveTo>
                    <a:pt x="2224" y="897"/>
                  </a:moveTo>
                  <a:lnTo>
                    <a:pt x="2224" y="897"/>
                  </a:lnTo>
                  <a:cubicBezTo>
                    <a:pt x="2224" y="863"/>
                    <a:pt x="2224" y="832"/>
                    <a:pt x="2220" y="798"/>
                  </a:cubicBezTo>
                  <a:lnTo>
                    <a:pt x="2220" y="703"/>
                  </a:lnTo>
                  <a:lnTo>
                    <a:pt x="2220" y="508"/>
                  </a:lnTo>
                  <a:lnTo>
                    <a:pt x="2220" y="321"/>
                  </a:lnTo>
                  <a:lnTo>
                    <a:pt x="2220" y="321"/>
                  </a:lnTo>
                  <a:cubicBezTo>
                    <a:pt x="2216" y="245"/>
                    <a:pt x="2216" y="169"/>
                    <a:pt x="2216" y="96"/>
                  </a:cubicBezTo>
                  <a:lnTo>
                    <a:pt x="2216" y="96"/>
                  </a:lnTo>
                  <a:lnTo>
                    <a:pt x="2216" y="24"/>
                  </a:lnTo>
                  <a:lnTo>
                    <a:pt x="0" y="1"/>
                  </a:lnTo>
                  <a:lnTo>
                    <a:pt x="0" y="62"/>
                  </a:lnTo>
                  <a:lnTo>
                    <a:pt x="0" y="146"/>
                  </a:lnTo>
                  <a:lnTo>
                    <a:pt x="0" y="245"/>
                  </a:lnTo>
                  <a:lnTo>
                    <a:pt x="0" y="306"/>
                  </a:lnTo>
                  <a:lnTo>
                    <a:pt x="0" y="355"/>
                  </a:lnTo>
                  <a:cubicBezTo>
                    <a:pt x="4" y="462"/>
                    <a:pt x="4" y="573"/>
                    <a:pt x="8" y="683"/>
                  </a:cubicBezTo>
                  <a:cubicBezTo>
                    <a:pt x="8" y="745"/>
                    <a:pt x="12" y="813"/>
                    <a:pt x="12" y="874"/>
                  </a:cubicBezTo>
                  <a:cubicBezTo>
                    <a:pt x="618" y="878"/>
                    <a:pt x="1587" y="893"/>
                    <a:pt x="2224" y="8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15;p71">
              <a:extLst>
                <a:ext uri="{FF2B5EF4-FFF2-40B4-BE49-F238E27FC236}">
                  <a16:creationId xmlns:a16="http://schemas.microsoft.com/office/drawing/2014/main" id="{8959BC27-9F50-88F6-80EC-FA389850940C}"/>
                </a:ext>
              </a:extLst>
            </p:cNvPr>
            <p:cNvSpPr/>
            <p:nvPr/>
          </p:nvSpPr>
          <p:spPr>
            <a:xfrm>
              <a:off x="487320" y="2143096"/>
              <a:ext cx="152895" cy="15862"/>
            </a:xfrm>
            <a:custGeom>
              <a:avLst/>
              <a:gdLst/>
              <a:ahLst/>
              <a:cxnLst/>
              <a:rect l="l" t="t" r="r" b="b"/>
              <a:pathLst>
                <a:path w="2217" h="230" fill="none" extrusionOk="0">
                  <a:moveTo>
                    <a:pt x="1" y="108"/>
                  </a:moveTo>
                  <a:lnTo>
                    <a:pt x="1" y="161"/>
                  </a:lnTo>
                  <a:lnTo>
                    <a:pt x="2216" y="230"/>
                  </a:lnTo>
                  <a:lnTo>
                    <a:pt x="2216" y="226"/>
                  </a:lnTo>
                  <a:lnTo>
                    <a:pt x="2216" y="226"/>
                  </a:lnTo>
                  <a:lnTo>
                    <a:pt x="2216" y="161"/>
                  </a:lnTo>
                  <a:lnTo>
                    <a:pt x="2216" y="161"/>
                  </a:lnTo>
                  <a:lnTo>
                    <a:pt x="2216" y="161"/>
                  </a:lnTo>
                  <a:lnTo>
                    <a:pt x="2216" y="134"/>
                  </a:lnTo>
                  <a:lnTo>
                    <a:pt x="2216" y="111"/>
                  </a:lnTo>
                  <a:lnTo>
                    <a:pt x="2216" y="88"/>
                  </a:lnTo>
                  <a:lnTo>
                    <a:pt x="2216" y="88"/>
                  </a:lnTo>
                  <a:cubicBezTo>
                    <a:pt x="1881" y="77"/>
                    <a:pt x="752" y="3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16;p71">
              <a:extLst>
                <a:ext uri="{FF2B5EF4-FFF2-40B4-BE49-F238E27FC236}">
                  <a16:creationId xmlns:a16="http://schemas.microsoft.com/office/drawing/2014/main" id="{B5F7A276-1387-740E-8090-F71C249208B9}"/>
                </a:ext>
              </a:extLst>
            </p:cNvPr>
            <p:cNvSpPr/>
            <p:nvPr/>
          </p:nvSpPr>
          <p:spPr>
            <a:xfrm>
              <a:off x="486768" y="2220201"/>
              <a:ext cx="151861" cy="10276"/>
            </a:xfrm>
            <a:custGeom>
              <a:avLst/>
              <a:gdLst/>
              <a:ahLst/>
              <a:cxnLst/>
              <a:rect l="l" t="t" r="r" b="b"/>
              <a:pathLst>
                <a:path w="2202" h="149" fill="none" extrusionOk="0">
                  <a:moveTo>
                    <a:pt x="1" y="0"/>
                  </a:moveTo>
                  <a:lnTo>
                    <a:pt x="1" y="92"/>
                  </a:lnTo>
                  <a:lnTo>
                    <a:pt x="1" y="111"/>
                  </a:lnTo>
                  <a:lnTo>
                    <a:pt x="2091" y="145"/>
                  </a:lnTo>
                  <a:lnTo>
                    <a:pt x="2194" y="149"/>
                  </a:lnTo>
                  <a:lnTo>
                    <a:pt x="2194" y="149"/>
                  </a:lnTo>
                  <a:cubicBezTo>
                    <a:pt x="2202" y="80"/>
                    <a:pt x="2202" y="80"/>
                    <a:pt x="2202" y="15"/>
                  </a:cubicBezTo>
                  <a:lnTo>
                    <a:pt x="2202" y="15"/>
                  </a:lnTo>
                  <a:lnTo>
                    <a:pt x="2202" y="15"/>
                  </a:lnTo>
                  <a:cubicBezTo>
                    <a:pt x="1900" y="4"/>
                    <a:pt x="771" y="1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17;p71">
              <a:extLst>
                <a:ext uri="{FF2B5EF4-FFF2-40B4-BE49-F238E27FC236}">
                  <a16:creationId xmlns:a16="http://schemas.microsoft.com/office/drawing/2014/main" id="{1814DD9A-663F-4195-AF5D-01266F85ECEF}"/>
                </a:ext>
              </a:extLst>
            </p:cNvPr>
            <p:cNvSpPr/>
            <p:nvPr/>
          </p:nvSpPr>
          <p:spPr>
            <a:xfrm>
              <a:off x="1237268" y="2146544"/>
              <a:ext cx="152895" cy="10828"/>
            </a:xfrm>
            <a:custGeom>
              <a:avLst/>
              <a:gdLst/>
              <a:ahLst/>
              <a:cxnLst/>
              <a:rect l="l" t="t" r="r" b="b"/>
              <a:pathLst>
                <a:path w="2217" h="157" fill="none" extrusionOk="0">
                  <a:moveTo>
                    <a:pt x="2216" y="130"/>
                  </a:moveTo>
                  <a:lnTo>
                    <a:pt x="2216" y="31"/>
                  </a:lnTo>
                  <a:cubicBezTo>
                    <a:pt x="1560" y="19"/>
                    <a:pt x="549" y="4"/>
                    <a:pt x="0" y="0"/>
                  </a:cubicBezTo>
                  <a:lnTo>
                    <a:pt x="0" y="0"/>
                  </a:lnTo>
                  <a:lnTo>
                    <a:pt x="0" y="96"/>
                  </a:lnTo>
                  <a:lnTo>
                    <a:pt x="0" y="134"/>
                  </a:lnTo>
                  <a:lnTo>
                    <a:pt x="2216" y="1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18;p71">
              <a:extLst>
                <a:ext uri="{FF2B5EF4-FFF2-40B4-BE49-F238E27FC236}">
                  <a16:creationId xmlns:a16="http://schemas.microsoft.com/office/drawing/2014/main" id="{E2D2CC1E-784D-59C0-9F7C-CBD004B8BCCC}"/>
                </a:ext>
              </a:extLst>
            </p:cNvPr>
            <p:cNvSpPr/>
            <p:nvPr/>
          </p:nvSpPr>
          <p:spPr>
            <a:xfrm>
              <a:off x="1238302" y="2215442"/>
              <a:ext cx="152068" cy="12414"/>
            </a:xfrm>
            <a:custGeom>
              <a:avLst/>
              <a:gdLst/>
              <a:ahLst/>
              <a:cxnLst/>
              <a:rect l="l" t="t" r="r" b="b"/>
              <a:pathLst>
                <a:path w="2205" h="180" fill="none" extrusionOk="0">
                  <a:moveTo>
                    <a:pt x="2205" y="180"/>
                  </a:moveTo>
                  <a:lnTo>
                    <a:pt x="2205" y="130"/>
                  </a:lnTo>
                  <a:lnTo>
                    <a:pt x="2205" y="65"/>
                  </a:lnTo>
                  <a:lnTo>
                    <a:pt x="2205" y="65"/>
                  </a:lnTo>
                  <a:lnTo>
                    <a:pt x="2205" y="65"/>
                  </a:lnTo>
                  <a:lnTo>
                    <a:pt x="2205" y="46"/>
                  </a:lnTo>
                  <a:lnTo>
                    <a:pt x="2205" y="31"/>
                  </a:lnTo>
                  <a:cubicBezTo>
                    <a:pt x="1568" y="20"/>
                    <a:pt x="599" y="12"/>
                    <a:pt x="0" y="1"/>
                  </a:cubicBezTo>
                  <a:lnTo>
                    <a:pt x="0" y="16"/>
                  </a:lnTo>
                  <a:lnTo>
                    <a:pt x="0" y="96"/>
                  </a:lnTo>
                  <a:lnTo>
                    <a:pt x="0" y="157"/>
                  </a:lnTo>
                  <a:lnTo>
                    <a:pt x="0" y="1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19;p71">
              <a:extLst>
                <a:ext uri="{FF2B5EF4-FFF2-40B4-BE49-F238E27FC236}">
                  <a16:creationId xmlns:a16="http://schemas.microsoft.com/office/drawing/2014/main" id="{2164BDC8-4B46-CEE5-CFA2-9DF734D8CDF9}"/>
                </a:ext>
              </a:extLst>
            </p:cNvPr>
            <p:cNvSpPr/>
            <p:nvPr/>
          </p:nvSpPr>
          <p:spPr>
            <a:xfrm>
              <a:off x="1957974" y="2188338"/>
              <a:ext cx="120275" cy="29517"/>
            </a:xfrm>
            <a:custGeom>
              <a:avLst/>
              <a:gdLst/>
              <a:ahLst/>
              <a:cxnLst/>
              <a:rect l="l" t="t" r="r" b="b"/>
              <a:pathLst>
                <a:path w="1744" h="428" fill="none" extrusionOk="0">
                  <a:moveTo>
                    <a:pt x="35" y="428"/>
                  </a:moveTo>
                  <a:cubicBezTo>
                    <a:pt x="23" y="428"/>
                    <a:pt x="16" y="424"/>
                    <a:pt x="8" y="416"/>
                  </a:cubicBezTo>
                  <a:cubicBezTo>
                    <a:pt x="0" y="401"/>
                    <a:pt x="4" y="382"/>
                    <a:pt x="19" y="371"/>
                  </a:cubicBezTo>
                  <a:cubicBezTo>
                    <a:pt x="675" y="1"/>
                    <a:pt x="1705" y="62"/>
                    <a:pt x="1717" y="62"/>
                  </a:cubicBezTo>
                  <a:cubicBezTo>
                    <a:pt x="1732" y="62"/>
                    <a:pt x="1743" y="77"/>
                    <a:pt x="1743" y="96"/>
                  </a:cubicBezTo>
                  <a:cubicBezTo>
                    <a:pt x="1743" y="108"/>
                    <a:pt x="1732" y="123"/>
                    <a:pt x="1717" y="123"/>
                  </a:cubicBezTo>
                  <a:lnTo>
                    <a:pt x="1717" y="123"/>
                  </a:lnTo>
                  <a:cubicBezTo>
                    <a:pt x="1705" y="123"/>
                    <a:pt x="694" y="62"/>
                    <a:pt x="54" y="424"/>
                  </a:cubicBezTo>
                  <a:cubicBezTo>
                    <a:pt x="42" y="428"/>
                    <a:pt x="38" y="428"/>
                    <a:pt x="35" y="4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20;p71">
              <a:extLst>
                <a:ext uri="{FF2B5EF4-FFF2-40B4-BE49-F238E27FC236}">
                  <a16:creationId xmlns:a16="http://schemas.microsoft.com/office/drawing/2014/main" id="{E2B91CA2-450E-2519-7288-C271DA41383C}"/>
                </a:ext>
              </a:extLst>
            </p:cNvPr>
            <p:cNvSpPr/>
            <p:nvPr/>
          </p:nvSpPr>
          <p:spPr>
            <a:xfrm>
              <a:off x="1967698" y="2215166"/>
              <a:ext cx="135240" cy="32207"/>
            </a:xfrm>
            <a:custGeom>
              <a:avLst/>
              <a:gdLst/>
              <a:ahLst/>
              <a:cxnLst/>
              <a:rect l="l" t="t" r="r" b="b"/>
              <a:pathLst>
                <a:path w="1961" h="467" fill="none" extrusionOk="0">
                  <a:moveTo>
                    <a:pt x="35" y="466"/>
                  </a:moveTo>
                  <a:cubicBezTo>
                    <a:pt x="27" y="466"/>
                    <a:pt x="16" y="458"/>
                    <a:pt x="12" y="451"/>
                  </a:cubicBezTo>
                  <a:cubicBezTo>
                    <a:pt x="0" y="436"/>
                    <a:pt x="8" y="416"/>
                    <a:pt x="16" y="409"/>
                  </a:cubicBezTo>
                  <a:cubicBezTo>
                    <a:pt x="35" y="394"/>
                    <a:pt x="439" y="111"/>
                    <a:pt x="790" y="58"/>
                  </a:cubicBezTo>
                  <a:cubicBezTo>
                    <a:pt x="1133" y="8"/>
                    <a:pt x="1923" y="1"/>
                    <a:pt x="1934" y="1"/>
                  </a:cubicBezTo>
                  <a:lnTo>
                    <a:pt x="1934" y="1"/>
                  </a:lnTo>
                  <a:cubicBezTo>
                    <a:pt x="1946" y="1"/>
                    <a:pt x="1961" y="16"/>
                    <a:pt x="1961" y="31"/>
                  </a:cubicBezTo>
                  <a:cubicBezTo>
                    <a:pt x="1961" y="43"/>
                    <a:pt x="1946" y="58"/>
                    <a:pt x="1934" y="58"/>
                  </a:cubicBezTo>
                  <a:cubicBezTo>
                    <a:pt x="1923" y="58"/>
                    <a:pt x="1137" y="69"/>
                    <a:pt x="798" y="115"/>
                  </a:cubicBezTo>
                  <a:cubicBezTo>
                    <a:pt x="466" y="169"/>
                    <a:pt x="54" y="455"/>
                    <a:pt x="50" y="455"/>
                  </a:cubicBezTo>
                  <a:cubicBezTo>
                    <a:pt x="46" y="458"/>
                    <a:pt x="39" y="466"/>
                    <a:pt x="35" y="4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21;p71">
              <a:extLst>
                <a:ext uri="{FF2B5EF4-FFF2-40B4-BE49-F238E27FC236}">
                  <a16:creationId xmlns:a16="http://schemas.microsoft.com/office/drawing/2014/main" id="{9F2A44C4-D34F-AA7C-B7CC-6E12E67AF5C4}"/>
                </a:ext>
              </a:extLst>
            </p:cNvPr>
            <p:cNvSpPr/>
            <p:nvPr/>
          </p:nvSpPr>
          <p:spPr>
            <a:xfrm>
              <a:off x="1980871" y="2239650"/>
              <a:ext cx="129171" cy="36069"/>
            </a:xfrm>
            <a:custGeom>
              <a:avLst/>
              <a:gdLst/>
              <a:ahLst/>
              <a:cxnLst/>
              <a:rect l="l" t="t" r="r" b="b"/>
              <a:pathLst>
                <a:path w="1873" h="523" fill="none" extrusionOk="0">
                  <a:moveTo>
                    <a:pt x="34" y="523"/>
                  </a:moveTo>
                  <a:cubicBezTo>
                    <a:pt x="27" y="523"/>
                    <a:pt x="15" y="519"/>
                    <a:pt x="12" y="515"/>
                  </a:cubicBezTo>
                  <a:cubicBezTo>
                    <a:pt x="0" y="500"/>
                    <a:pt x="0" y="481"/>
                    <a:pt x="15" y="473"/>
                  </a:cubicBezTo>
                  <a:cubicBezTo>
                    <a:pt x="34" y="458"/>
                    <a:pt x="439" y="115"/>
                    <a:pt x="816" y="58"/>
                  </a:cubicBezTo>
                  <a:cubicBezTo>
                    <a:pt x="1190" y="0"/>
                    <a:pt x="1842" y="20"/>
                    <a:pt x="1846" y="20"/>
                  </a:cubicBezTo>
                  <a:cubicBezTo>
                    <a:pt x="1861" y="20"/>
                    <a:pt x="1873" y="31"/>
                    <a:pt x="1873" y="46"/>
                  </a:cubicBezTo>
                  <a:cubicBezTo>
                    <a:pt x="1873" y="61"/>
                    <a:pt x="1861" y="77"/>
                    <a:pt x="1846" y="77"/>
                  </a:cubicBezTo>
                  <a:lnTo>
                    <a:pt x="1846" y="77"/>
                  </a:lnTo>
                  <a:cubicBezTo>
                    <a:pt x="1842" y="77"/>
                    <a:pt x="1194" y="58"/>
                    <a:pt x="824" y="115"/>
                  </a:cubicBezTo>
                  <a:cubicBezTo>
                    <a:pt x="469" y="172"/>
                    <a:pt x="57" y="508"/>
                    <a:pt x="54" y="515"/>
                  </a:cubicBezTo>
                  <a:cubicBezTo>
                    <a:pt x="50" y="519"/>
                    <a:pt x="46" y="523"/>
                    <a:pt x="34" y="5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22;p71">
              <a:extLst>
                <a:ext uri="{FF2B5EF4-FFF2-40B4-BE49-F238E27FC236}">
                  <a16:creationId xmlns:a16="http://schemas.microsoft.com/office/drawing/2014/main" id="{810985B3-CE3A-78A0-4425-308D6EA3010E}"/>
                </a:ext>
              </a:extLst>
            </p:cNvPr>
            <p:cNvSpPr/>
            <p:nvPr/>
          </p:nvSpPr>
          <p:spPr>
            <a:xfrm>
              <a:off x="587529" y="3045598"/>
              <a:ext cx="27448" cy="121585"/>
            </a:xfrm>
            <a:custGeom>
              <a:avLst/>
              <a:gdLst/>
              <a:ahLst/>
              <a:cxnLst/>
              <a:rect l="l" t="t" r="r" b="b"/>
              <a:pathLst>
                <a:path w="398" h="1763" fill="none" extrusionOk="0">
                  <a:moveTo>
                    <a:pt x="35" y="1762"/>
                  </a:moveTo>
                  <a:lnTo>
                    <a:pt x="24" y="1762"/>
                  </a:lnTo>
                  <a:cubicBezTo>
                    <a:pt x="8" y="1759"/>
                    <a:pt x="1" y="1740"/>
                    <a:pt x="4" y="1724"/>
                  </a:cubicBezTo>
                  <a:cubicBezTo>
                    <a:pt x="8" y="1717"/>
                    <a:pt x="332" y="756"/>
                    <a:pt x="149" y="42"/>
                  </a:cubicBezTo>
                  <a:cubicBezTo>
                    <a:pt x="142" y="27"/>
                    <a:pt x="153" y="8"/>
                    <a:pt x="172" y="4"/>
                  </a:cubicBezTo>
                  <a:cubicBezTo>
                    <a:pt x="184" y="0"/>
                    <a:pt x="207" y="8"/>
                    <a:pt x="210" y="23"/>
                  </a:cubicBezTo>
                  <a:cubicBezTo>
                    <a:pt x="397" y="752"/>
                    <a:pt x="66" y="1728"/>
                    <a:pt x="62" y="1743"/>
                  </a:cubicBezTo>
                  <a:cubicBezTo>
                    <a:pt x="58" y="1755"/>
                    <a:pt x="43" y="1762"/>
                    <a:pt x="35" y="17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23;p71">
              <a:extLst>
                <a:ext uri="{FF2B5EF4-FFF2-40B4-BE49-F238E27FC236}">
                  <a16:creationId xmlns:a16="http://schemas.microsoft.com/office/drawing/2014/main" id="{2F417B7C-5D3F-A3D6-C8EA-E7D994659E95}"/>
                </a:ext>
              </a:extLst>
            </p:cNvPr>
            <p:cNvSpPr/>
            <p:nvPr/>
          </p:nvSpPr>
          <p:spPr>
            <a:xfrm>
              <a:off x="559667" y="3047461"/>
              <a:ext cx="23724" cy="138137"/>
            </a:xfrm>
            <a:custGeom>
              <a:avLst/>
              <a:gdLst/>
              <a:ahLst/>
              <a:cxnLst/>
              <a:rect l="l" t="t" r="r" b="b"/>
              <a:pathLst>
                <a:path w="344" h="2003" fill="none" extrusionOk="0">
                  <a:moveTo>
                    <a:pt x="31" y="2002"/>
                  </a:moveTo>
                  <a:lnTo>
                    <a:pt x="23" y="2002"/>
                  </a:lnTo>
                  <a:cubicBezTo>
                    <a:pt x="8" y="1999"/>
                    <a:pt x="0" y="1983"/>
                    <a:pt x="4" y="1964"/>
                  </a:cubicBezTo>
                  <a:cubicBezTo>
                    <a:pt x="4" y="1957"/>
                    <a:pt x="203" y="1198"/>
                    <a:pt x="241" y="854"/>
                  </a:cubicBezTo>
                  <a:cubicBezTo>
                    <a:pt x="279" y="515"/>
                    <a:pt x="107" y="50"/>
                    <a:pt x="107" y="42"/>
                  </a:cubicBezTo>
                  <a:cubicBezTo>
                    <a:pt x="103" y="31"/>
                    <a:pt x="107" y="12"/>
                    <a:pt x="126" y="4"/>
                  </a:cubicBezTo>
                  <a:cubicBezTo>
                    <a:pt x="142" y="0"/>
                    <a:pt x="161" y="4"/>
                    <a:pt x="164" y="23"/>
                  </a:cubicBezTo>
                  <a:cubicBezTo>
                    <a:pt x="176" y="42"/>
                    <a:pt x="344" y="511"/>
                    <a:pt x="306" y="862"/>
                  </a:cubicBezTo>
                  <a:cubicBezTo>
                    <a:pt x="267" y="1205"/>
                    <a:pt x="65" y="1976"/>
                    <a:pt x="61" y="1983"/>
                  </a:cubicBezTo>
                  <a:cubicBezTo>
                    <a:pt x="58" y="1995"/>
                    <a:pt x="46" y="2002"/>
                    <a:pt x="31" y="20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24;p71">
              <a:extLst>
                <a:ext uri="{FF2B5EF4-FFF2-40B4-BE49-F238E27FC236}">
                  <a16:creationId xmlns:a16="http://schemas.microsoft.com/office/drawing/2014/main" id="{5E9504AA-4C7C-FD2A-9ACC-740ECCF3041D}"/>
                </a:ext>
              </a:extLst>
            </p:cNvPr>
            <p:cNvSpPr/>
            <p:nvPr/>
          </p:nvSpPr>
          <p:spPr>
            <a:xfrm>
              <a:off x="532838" y="3052426"/>
              <a:ext cx="23172" cy="133171"/>
            </a:xfrm>
            <a:custGeom>
              <a:avLst/>
              <a:gdLst/>
              <a:ahLst/>
              <a:cxnLst/>
              <a:rect l="l" t="t" r="r" b="b"/>
              <a:pathLst>
                <a:path w="336" h="1931" fill="none" extrusionOk="0">
                  <a:moveTo>
                    <a:pt x="35" y="1930"/>
                  </a:moveTo>
                  <a:lnTo>
                    <a:pt x="23" y="1930"/>
                  </a:lnTo>
                  <a:cubicBezTo>
                    <a:pt x="12" y="1927"/>
                    <a:pt x="0" y="1911"/>
                    <a:pt x="4" y="1892"/>
                  </a:cubicBezTo>
                  <a:cubicBezTo>
                    <a:pt x="4" y="1888"/>
                    <a:pt x="191" y="1263"/>
                    <a:pt x="233" y="897"/>
                  </a:cubicBezTo>
                  <a:cubicBezTo>
                    <a:pt x="271" y="534"/>
                    <a:pt x="54" y="50"/>
                    <a:pt x="50" y="46"/>
                  </a:cubicBezTo>
                  <a:cubicBezTo>
                    <a:pt x="42" y="35"/>
                    <a:pt x="50" y="16"/>
                    <a:pt x="61" y="8"/>
                  </a:cubicBezTo>
                  <a:cubicBezTo>
                    <a:pt x="77" y="1"/>
                    <a:pt x="96" y="8"/>
                    <a:pt x="100" y="23"/>
                  </a:cubicBezTo>
                  <a:cubicBezTo>
                    <a:pt x="111" y="42"/>
                    <a:pt x="336" y="523"/>
                    <a:pt x="290" y="904"/>
                  </a:cubicBezTo>
                  <a:cubicBezTo>
                    <a:pt x="248" y="1278"/>
                    <a:pt x="61" y="1908"/>
                    <a:pt x="58" y="1911"/>
                  </a:cubicBezTo>
                  <a:cubicBezTo>
                    <a:pt x="58" y="1923"/>
                    <a:pt x="46" y="1930"/>
                    <a:pt x="35" y="1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25;p71">
              <a:extLst>
                <a:ext uri="{FF2B5EF4-FFF2-40B4-BE49-F238E27FC236}">
                  <a16:creationId xmlns:a16="http://schemas.microsoft.com/office/drawing/2014/main" id="{34DE7397-FE11-02EC-1365-29BAD8D9BD0C}"/>
                </a:ext>
              </a:extLst>
            </p:cNvPr>
            <p:cNvSpPr/>
            <p:nvPr/>
          </p:nvSpPr>
          <p:spPr>
            <a:xfrm>
              <a:off x="1055471" y="2473724"/>
              <a:ext cx="46344" cy="54551"/>
            </a:xfrm>
            <a:custGeom>
              <a:avLst/>
              <a:gdLst/>
              <a:ahLst/>
              <a:cxnLst/>
              <a:rect l="l" t="t" r="r" b="b"/>
              <a:pathLst>
                <a:path w="672" h="791" fill="none" extrusionOk="0">
                  <a:moveTo>
                    <a:pt x="8" y="790"/>
                  </a:moveTo>
                  <a:lnTo>
                    <a:pt x="1" y="733"/>
                  </a:lnTo>
                  <a:cubicBezTo>
                    <a:pt x="443" y="676"/>
                    <a:pt x="615" y="5"/>
                    <a:pt x="615" y="1"/>
                  </a:cubicBezTo>
                  <a:lnTo>
                    <a:pt x="672" y="16"/>
                  </a:lnTo>
                  <a:cubicBezTo>
                    <a:pt x="672" y="43"/>
                    <a:pt x="489" y="729"/>
                    <a:pt x="8" y="79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26;p71">
              <a:extLst>
                <a:ext uri="{FF2B5EF4-FFF2-40B4-BE49-F238E27FC236}">
                  <a16:creationId xmlns:a16="http://schemas.microsoft.com/office/drawing/2014/main" id="{3D1DD495-6143-D5C5-C49A-BFC84FD6D5A6}"/>
                </a:ext>
              </a:extLst>
            </p:cNvPr>
            <p:cNvSpPr/>
            <p:nvPr/>
          </p:nvSpPr>
          <p:spPr>
            <a:xfrm>
              <a:off x="736429" y="2473517"/>
              <a:ext cx="68206" cy="98137"/>
            </a:xfrm>
            <a:custGeom>
              <a:avLst/>
              <a:gdLst/>
              <a:ahLst/>
              <a:cxnLst/>
              <a:rect l="l" t="t" r="r" b="b"/>
              <a:pathLst>
                <a:path w="989" h="1423" fill="none" extrusionOk="0">
                  <a:moveTo>
                    <a:pt x="946" y="1423"/>
                  </a:moveTo>
                  <a:cubicBezTo>
                    <a:pt x="244" y="786"/>
                    <a:pt x="0" y="23"/>
                    <a:pt x="0" y="19"/>
                  </a:cubicBezTo>
                  <a:lnTo>
                    <a:pt x="58" y="0"/>
                  </a:lnTo>
                  <a:cubicBezTo>
                    <a:pt x="58" y="8"/>
                    <a:pt x="298" y="751"/>
                    <a:pt x="988" y="13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27;p71">
              <a:extLst>
                <a:ext uri="{FF2B5EF4-FFF2-40B4-BE49-F238E27FC236}">
                  <a16:creationId xmlns:a16="http://schemas.microsoft.com/office/drawing/2014/main" id="{4356F08C-6514-0ADD-BE47-40C4078112C5}"/>
                </a:ext>
              </a:extLst>
            </p:cNvPr>
            <p:cNvSpPr/>
            <p:nvPr/>
          </p:nvSpPr>
          <p:spPr>
            <a:xfrm>
              <a:off x="726981" y="2513725"/>
              <a:ext cx="65793" cy="123447"/>
            </a:xfrm>
            <a:custGeom>
              <a:avLst/>
              <a:gdLst/>
              <a:ahLst/>
              <a:cxnLst/>
              <a:rect l="l" t="t" r="r" b="b"/>
              <a:pathLst>
                <a:path w="954" h="1790" fill="none" extrusionOk="0">
                  <a:moveTo>
                    <a:pt x="915" y="1789"/>
                  </a:moveTo>
                  <a:cubicBezTo>
                    <a:pt x="92" y="981"/>
                    <a:pt x="0" y="16"/>
                    <a:pt x="0" y="8"/>
                  </a:cubicBezTo>
                  <a:lnTo>
                    <a:pt x="57" y="1"/>
                  </a:lnTo>
                  <a:cubicBezTo>
                    <a:pt x="57" y="12"/>
                    <a:pt x="141" y="954"/>
                    <a:pt x="954" y="17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28;p71">
              <a:extLst>
                <a:ext uri="{FF2B5EF4-FFF2-40B4-BE49-F238E27FC236}">
                  <a16:creationId xmlns:a16="http://schemas.microsoft.com/office/drawing/2014/main" id="{DB760F19-92E5-FF20-0B6A-0FA8F845F263}"/>
                </a:ext>
              </a:extLst>
            </p:cNvPr>
            <p:cNvSpPr/>
            <p:nvPr/>
          </p:nvSpPr>
          <p:spPr>
            <a:xfrm>
              <a:off x="939192" y="1099141"/>
              <a:ext cx="93999" cy="158413"/>
            </a:xfrm>
            <a:custGeom>
              <a:avLst/>
              <a:gdLst/>
              <a:ahLst/>
              <a:cxnLst/>
              <a:rect l="l" t="t" r="r" b="b"/>
              <a:pathLst>
                <a:path w="1363" h="2297" fill="none" extrusionOk="0">
                  <a:moveTo>
                    <a:pt x="1" y="1514"/>
                  </a:moveTo>
                  <a:cubicBezTo>
                    <a:pt x="54" y="61"/>
                    <a:pt x="493" y="0"/>
                    <a:pt x="569" y="0"/>
                  </a:cubicBezTo>
                  <a:cubicBezTo>
                    <a:pt x="611" y="0"/>
                    <a:pt x="687" y="27"/>
                    <a:pt x="802" y="233"/>
                  </a:cubicBezTo>
                  <a:cubicBezTo>
                    <a:pt x="905" y="427"/>
                    <a:pt x="1355" y="2269"/>
                    <a:pt x="1362" y="2296"/>
                  </a:cubicBezTo>
                  <a:cubicBezTo>
                    <a:pt x="893" y="2159"/>
                    <a:pt x="398" y="1842"/>
                    <a:pt x="1" y="15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29;p71">
              <a:extLst>
                <a:ext uri="{FF2B5EF4-FFF2-40B4-BE49-F238E27FC236}">
                  <a16:creationId xmlns:a16="http://schemas.microsoft.com/office/drawing/2014/main" id="{D0536FE4-A897-9ADE-1512-B86D48F2FF96}"/>
                </a:ext>
              </a:extLst>
            </p:cNvPr>
            <p:cNvSpPr/>
            <p:nvPr/>
          </p:nvSpPr>
          <p:spPr>
            <a:xfrm>
              <a:off x="994435" y="1115418"/>
              <a:ext cx="83724" cy="149999"/>
            </a:xfrm>
            <a:custGeom>
              <a:avLst/>
              <a:gdLst/>
              <a:ahLst/>
              <a:cxnLst/>
              <a:rect l="l" t="t" r="r" b="b"/>
              <a:pathLst>
                <a:path w="1214" h="2175" fill="none" extrusionOk="0">
                  <a:moveTo>
                    <a:pt x="931" y="2136"/>
                  </a:moveTo>
                  <a:cubicBezTo>
                    <a:pt x="813" y="2125"/>
                    <a:pt x="687" y="2102"/>
                    <a:pt x="561" y="2064"/>
                  </a:cubicBezTo>
                  <a:cubicBezTo>
                    <a:pt x="550" y="2037"/>
                    <a:pt x="96" y="191"/>
                    <a:pt x="1" y="1"/>
                  </a:cubicBezTo>
                  <a:lnTo>
                    <a:pt x="1" y="1"/>
                  </a:lnTo>
                  <a:lnTo>
                    <a:pt x="1" y="4"/>
                  </a:lnTo>
                  <a:cubicBezTo>
                    <a:pt x="20" y="43"/>
                    <a:pt x="85" y="165"/>
                    <a:pt x="165" y="359"/>
                  </a:cubicBezTo>
                  <a:cubicBezTo>
                    <a:pt x="199" y="443"/>
                    <a:pt x="237" y="550"/>
                    <a:pt x="279" y="668"/>
                  </a:cubicBezTo>
                  <a:cubicBezTo>
                    <a:pt x="390" y="996"/>
                    <a:pt x="664" y="1507"/>
                    <a:pt x="931" y="1866"/>
                  </a:cubicBezTo>
                  <a:cubicBezTo>
                    <a:pt x="1031" y="1995"/>
                    <a:pt x="1126" y="2110"/>
                    <a:pt x="1214" y="2175"/>
                  </a:cubicBezTo>
                  <a:lnTo>
                    <a:pt x="1214" y="2175"/>
                  </a:lnTo>
                  <a:cubicBezTo>
                    <a:pt x="1126" y="2155"/>
                    <a:pt x="1038" y="2140"/>
                    <a:pt x="931" y="21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30;p71">
              <a:extLst>
                <a:ext uri="{FF2B5EF4-FFF2-40B4-BE49-F238E27FC236}">
                  <a16:creationId xmlns:a16="http://schemas.microsoft.com/office/drawing/2014/main" id="{7C3E836E-E413-9F51-058B-5462655475D9}"/>
                </a:ext>
              </a:extLst>
            </p:cNvPr>
            <p:cNvSpPr/>
            <p:nvPr/>
          </p:nvSpPr>
          <p:spPr>
            <a:xfrm>
              <a:off x="779327" y="1283008"/>
              <a:ext cx="83448" cy="83655"/>
            </a:xfrm>
            <a:custGeom>
              <a:avLst/>
              <a:gdLst/>
              <a:ahLst/>
              <a:cxnLst/>
              <a:rect l="l" t="t" r="r" b="b"/>
              <a:pathLst>
                <a:path w="1210" h="1213" extrusionOk="0">
                  <a:moveTo>
                    <a:pt x="603" y="0"/>
                  </a:moveTo>
                  <a:cubicBezTo>
                    <a:pt x="580" y="0"/>
                    <a:pt x="557" y="15"/>
                    <a:pt x="542" y="34"/>
                  </a:cubicBezTo>
                  <a:cubicBezTo>
                    <a:pt x="526" y="50"/>
                    <a:pt x="523" y="65"/>
                    <a:pt x="523" y="84"/>
                  </a:cubicBezTo>
                  <a:cubicBezTo>
                    <a:pt x="523" y="122"/>
                    <a:pt x="545" y="149"/>
                    <a:pt x="576" y="160"/>
                  </a:cubicBezTo>
                  <a:cubicBezTo>
                    <a:pt x="584" y="164"/>
                    <a:pt x="595" y="164"/>
                    <a:pt x="603" y="164"/>
                  </a:cubicBezTo>
                  <a:cubicBezTo>
                    <a:pt x="851" y="164"/>
                    <a:pt x="1053" y="362"/>
                    <a:pt x="1053" y="614"/>
                  </a:cubicBezTo>
                  <a:cubicBezTo>
                    <a:pt x="1053" y="698"/>
                    <a:pt x="1022" y="778"/>
                    <a:pt x="980" y="851"/>
                  </a:cubicBezTo>
                  <a:cubicBezTo>
                    <a:pt x="900" y="976"/>
                    <a:pt x="763" y="1057"/>
                    <a:pt x="610" y="1057"/>
                  </a:cubicBezTo>
                  <a:cubicBezTo>
                    <a:pt x="523" y="1057"/>
                    <a:pt x="442" y="1030"/>
                    <a:pt x="374" y="988"/>
                  </a:cubicBezTo>
                  <a:cubicBezTo>
                    <a:pt x="248" y="908"/>
                    <a:pt x="160" y="771"/>
                    <a:pt x="160" y="607"/>
                  </a:cubicBezTo>
                  <a:cubicBezTo>
                    <a:pt x="160" y="488"/>
                    <a:pt x="210" y="374"/>
                    <a:pt x="294" y="286"/>
                  </a:cubicBezTo>
                  <a:cubicBezTo>
                    <a:pt x="324" y="256"/>
                    <a:pt x="324" y="206"/>
                    <a:pt x="294" y="172"/>
                  </a:cubicBezTo>
                  <a:cubicBezTo>
                    <a:pt x="277" y="158"/>
                    <a:pt x="257" y="152"/>
                    <a:pt x="236" y="152"/>
                  </a:cubicBezTo>
                  <a:cubicBezTo>
                    <a:pt x="216" y="152"/>
                    <a:pt x="196" y="158"/>
                    <a:pt x="179" y="172"/>
                  </a:cubicBezTo>
                  <a:cubicBezTo>
                    <a:pt x="65" y="286"/>
                    <a:pt x="0" y="446"/>
                    <a:pt x="0" y="607"/>
                  </a:cubicBezTo>
                  <a:cubicBezTo>
                    <a:pt x="0" y="835"/>
                    <a:pt x="122" y="1030"/>
                    <a:pt x="309" y="1137"/>
                  </a:cubicBezTo>
                  <a:cubicBezTo>
                    <a:pt x="393" y="1186"/>
                    <a:pt x="496" y="1213"/>
                    <a:pt x="603" y="1213"/>
                  </a:cubicBezTo>
                  <a:cubicBezTo>
                    <a:pt x="805" y="1213"/>
                    <a:pt x="980" y="1114"/>
                    <a:pt x="1091" y="965"/>
                  </a:cubicBezTo>
                  <a:cubicBezTo>
                    <a:pt x="1167" y="866"/>
                    <a:pt x="1209" y="740"/>
                    <a:pt x="1209" y="607"/>
                  </a:cubicBezTo>
                  <a:cubicBezTo>
                    <a:pt x="1209" y="275"/>
                    <a:pt x="938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31;p71">
              <a:extLst>
                <a:ext uri="{FF2B5EF4-FFF2-40B4-BE49-F238E27FC236}">
                  <a16:creationId xmlns:a16="http://schemas.microsoft.com/office/drawing/2014/main" id="{9BD1816B-6E9C-5174-07AB-6FD4F600CF8B}"/>
                </a:ext>
              </a:extLst>
            </p:cNvPr>
            <p:cNvSpPr/>
            <p:nvPr/>
          </p:nvSpPr>
          <p:spPr>
            <a:xfrm>
              <a:off x="1080989" y="1325353"/>
              <a:ext cx="23517" cy="31310"/>
            </a:xfrm>
            <a:custGeom>
              <a:avLst/>
              <a:gdLst/>
              <a:ahLst/>
              <a:cxnLst/>
              <a:rect l="l" t="t" r="r" b="b"/>
              <a:pathLst>
                <a:path w="341" h="454" fill="none" extrusionOk="0">
                  <a:moveTo>
                    <a:pt x="58" y="0"/>
                  </a:moveTo>
                  <a:cubicBezTo>
                    <a:pt x="165" y="12"/>
                    <a:pt x="260" y="42"/>
                    <a:pt x="340" y="84"/>
                  </a:cubicBezTo>
                  <a:cubicBezTo>
                    <a:pt x="340" y="157"/>
                    <a:pt x="340" y="328"/>
                    <a:pt x="271" y="454"/>
                  </a:cubicBezTo>
                  <a:cubicBezTo>
                    <a:pt x="249" y="454"/>
                    <a:pt x="222" y="450"/>
                    <a:pt x="191" y="450"/>
                  </a:cubicBezTo>
                  <a:cubicBezTo>
                    <a:pt x="119" y="389"/>
                    <a:pt x="1" y="248"/>
                    <a:pt x="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32;p71">
              <a:extLst>
                <a:ext uri="{FF2B5EF4-FFF2-40B4-BE49-F238E27FC236}">
                  <a16:creationId xmlns:a16="http://schemas.microsoft.com/office/drawing/2014/main" id="{EBEA4A06-71F7-F44D-2483-A39954CDA082}"/>
                </a:ext>
              </a:extLst>
            </p:cNvPr>
            <p:cNvSpPr/>
            <p:nvPr/>
          </p:nvSpPr>
          <p:spPr>
            <a:xfrm>
              <a:off x="957124" y="1317422"/>
              <a:ext cx="193930" cy="87655"/>
            </a:xfrm>
            <a:custGeom>
              <a:avLst/>
              <a:gdLst/>
              <a:ahLst/>
              <a:cxnLst/>
              <a:rect l="l" t="t" r="r" b="b"/>
              <a:pathLst>
                <a:path w="2812" h="1271" extrusionOk="0">
                  <a:moveTo>
                    <a:pt x="1755" y="108"/>
                  </a:moveTo>
                  <a:cubicBezTo>
                    <a:pt x="1789" y="108"/>
                    <a:pt x="1820" y="115"/>
                    <a:pt x="1854" y="115"/>
                  </a:cubicBezTo>
                  <a:cubicBezTo>
                    <a:pt x="1961" y="127"/>
                    <a:pt x="2056" y="157"/>
                    <a:pt x="2136" y="199"/>
                  </a:cubicBezTo>
                  <a:cubicBezTo>
                    <a:pt x="2308" y="291"/>
                    <a:pt x="2437" y="428"/>
                    <a:pt x="2525" y="561"/>
                  </a:cubicBezTo>
                  <a:cubicBezTo>
                    <a:pt x="2456" y="570"/>
                    <a:pt x="2352" y="576"/>
                    <a:pt x="2225" y="576"/>
                  </a:cubicBezTo>
                  <a:cubicBezTo>
                    <a:pt x="2176" y="576"/>
                    <a:pt x="2123" y="575"/>
                    <a:pt x="2067" y="573"/>
                  </a:cubicBezTo>
                  <a:cubicBezTo>
                    <a:pt x="2045" y="573"/>
                    <a:pt x="2018" y="565"/>
                    <a:pt x="1987" y="565"/>
                  </a:cubicBezTo>
                  <a:cubicBezTo>
                    <a:pt x="1701" y="542"/>
                    <a:pt x="1354" y="466"/>
                    <a:pt x="1083" y="272"/>
                  </a:cubicBezTo>
                  <a:cubicBezTo>
                    <a:pt x="1125" y="256"/>
                    <a:pt x="1167" y="249"/>
                    <a:pt x="1209" y="233"/>
                  </a:cubicBezTo>
                  <a:cubicBezTo>
                    <a:pt x="1392" y="176"/>
                    <a:pt x="1602" y="108"/>
                    <a:pt x="1755" y="108"/>
                  </a:cubicBezTo>
                  <a:close/>
                  <a:moveTo>
                    <a:pt x="942" y="310"/>
                  </a:moveTo>
                  <a:cubicBezTo>
                    <a:pt x="1106" y="443"/>
                    <a:pt x="1297" y="535"/>
                    <a:pt x="1488" y="592"/>
                  </a:cubicBezTo>
                  <a:cubicBezTo>
                    <a:pt x="1381" y="630"/>
                    <a:pt x="1247" y="699"/>
                    <a:pt x="1106" y="828"/>
                  </a:cubicBezTo>
                  <a:cubicBezTo>
                    <a:pt x="1017" y="907"/>
                    <a:pt x="918" y="930"/>
                    <a:pt x="830" y="930"/>
                  </a:cubicBezTo>
                  <a:cubicBezTo>
                    <a:pt x="743" y="930"/>
                    <a:pt x="668" y="907"/>
                    <a:pt x="626" y="889"/>
                  </a:cubicBezTo>
                  <a:cubicBezTo>
                    <a:pt x="481" y="832"/>
                    <a:pt x="389" y="733"/>
                    <a:pt x="385" y="672"/>
                  </a:cubicBezTo>
                  <a:cubicBezTo>
                    <a:pt x="378" y="561"/>
                    <a:pt x="389" y="500"/>
                    <a:pt x="424" y="458"/>
                  </a:cubicBezTo>
                  <a:cubicBezTo>
                    <a:pt x="458" y="420"/>
                    <a:pt x="515" y="401"/>
                    <a:pt x="607" y="394"/>
                  </a:cubicBezTo>
                  <a:cubicBezTo>
                    <a:pt x="613" y="393"/>
                    <a:pt x="620" y="393"/>
                    <a:pt x="628" y="393"/>
                  </a:cubicBezTo>
                  <a:cubicBezTo>
                    <a:pt x="682" y="393"/>
                    <a:pt x="748" y="407"/>
                    <a:pt x="782" y="447"/>
                  </a:cubicBezTo>
                  <a:cubicBezTo>
                    <a:pt x="805" y="481"/>
                    <a:pt x="816" y="535"/>
                    <a:pt x="797" y="592"/>
                  </a:cubicBezTo>
                  <a:cubicBezTo>
                    <a:pt x="786" y="621"/>
                    <a:pt x="731" y="657"/>
                    <a:pt x="679" y="657"/>
                  </a:cubicBezTo>
                  <a:cubicBezTo>
                    <a:pt x="677" y="657"/>
                    <a:pt x="674" y="657"/>
                    <a:pt x="672" y="657"/>
                  </a:cubicBezTo>
                  <a:cubicBezTo>
                    <a:pt x="630" y="653"/>
                    <a:pt x="610" y="615"/>
                    <a:pt x="610" y="546"/>
                  </a:cubicBezTo>
                  <a:cubicBezTo>
                    <a:pt x="610" y="519"/>
                    <a:pt x="588" y="497"/>
                    <a:pt x="557" y="497"/>
                  </a:cubicBezTo>
                  <a:cubicBezTo>
                    <a:pt x="530" y="497"/>
                    <a:pt x="504" y="519"/>
                    <a:pt x="504" y="546"/>
                  </a:cubicBezTo>
                  <a:cubicBezTo>
                    <a:pt x="500" y="725"/>
                    <a:pt x="618" y="756"/>
                    <a:pt x="652" y="764"/>
                  </a:cubicBezTo>
                  <a:cubicBezTo>
                    <a:pt x="660" y="764"/>
                    <a:pt x="668" y="765"/>
                    <a:pt x="676" y="765"/>
                  </a:cubicBezTo>
                  <a:cubicBezTo>
                    <a:pt x="770" y="765"/>
                    <a:pt x="875" y="703"/>
                    <a:pt x="897" y="622"/>
                  </a:cubicBezTo>
                  <a:cubicBezTo>
                    <a:pt x="923" y="535"/>
                    <a:pt x="912" y="443"/>
                    <a:pt x="862" y="386"/>
                  </a:cubicBezTo>
                  <a:cubicBezTo>
                    <a:pt x="843" y="363"/>
                    <a:pt x="820" y="344"/>
                    <a:pt x="790" y="329"/>
                  </a:cubicBezTo>
                  <a:cubicBezTo>
                    <a:pt x="820" y="329"/>
                    <a:pt x="843" y="325"/>
                    <a:pt x="862" y="325"/>
                  </a:cubicBezTo>
                  <a:cubicBezTo>
                    <a:pt x="885" y="317"/>
                    <a:pt x="916" y="313"/>
                    <a:pt x="942" y="310"/>
                  </a:cubicBezTo>
                  <a:close/>
                  <a:moveTo>
                    <a:pt x="1755" y="1"/>
                  </a:moveTo>
                  <a:cubicBezTo>
                    <a:pt x="1583" y="1"/>
                    <a:pt x="1366" y="66"/>
                    <a:pt x="1175" y="127"/>
                  </a:cubicBezTo>
                  <a:cubicBezTo>
                    <a:pt x="1053" y="165"/>
                    <a:pt x="938" y="203"/>
                    <a:pt x="858" y="214"/>
                  </a:cubicBezTo>
                  <a:cubicBezTo>
                    <a:pt x="790" y="222"/>
                    <a:pt x="679" y="224"/>
                    <a:pt x="561" y="224"/>
                  </a:cubicBezTo>
                  <a:cubicBezTo>
                    <a:pt x="325" y="224"/>
                    <a:pt x="63" y="214"/>
                    <a:pt x="57" y="214"/>
                  </a:cubicBezTo>
                  <a:cubicBezTo>
                    <a:pt x="55" y="214"/>
                    <a:pt x="53" y="214"/>
                    <a:pt x="51" y="214"/>
                  </a:cubicBezTo>
                  <a:cubicBezTo>
                    <a:pt x="24" y="214"/>
                    <a:pt x="4" y="236"/>
                    <a:pt x="0" y="268"/>
                  </a:cubicBezTo>
                  <a:cubicBezTo>
                    <a:pt x="0" y="294"/>
                    <a:pt x="19" y="317"/>
                    <a:pt x="50" y="325"/>
                  </a:cubicBezTo>
                  <a:cubicBezTo>
                    <a:pt x="65" y="325"/>
                    <a:pt x="233" y="333"/>
                    <a:pt x="424" y="333"/>
                  </a:cubicBezTo>
                  <a:cubicBezTo>
                    <a:pt x="393" y="348"/>
                    <a:pt x="366" y="367"/>
                    <a:pt x="347" y="390"/>
                  </a:cubicBezTo>
                  <a:cubicBezTo>
                    <a:pt x="275" y="470"/>
                    <a:pt x="275" y="580"/>
                    <a:pt x="279" y="680"/>
                  </a:cubicBezTo>
                  <a:cubicBezTo>
                    <a:pt x="290" y="794"/>
                    <a:pt x="412" y="920"/>
                    <a:pt x="584" y="992"/>
                  </a:cubicBezTo>
                  <a:cubicBezTo>
                    <a:pt x="668" y="1019"/>
                    <a:pt x="748" y="1038"/>
                    <a:pt x="828" y="1038"/>
                  </a:cubicBezTo>
                  <a:cubicBezTo>
                    <a:pt x="961" y="1038"/>
                    <a:pt x="1083" y="992"/>
                    <a:pt x="1186" y="905"/>
                  </a:cubicBezTo>
                  <a:cubicBezTo>
                    <a:pt x="1465" y="661"/>
                    <a:pt x="1690" y="641"/>
                    <a:pt x="1736" y="641"/>
                  </a:cubicBezTo>
                  <a:cubicBezTo>
                    <a:pt x="1770" y="649"/>
                    <a:pt x="1800" y="653"/>
                    <a:pt x="1831" y="657"/>
                  </a:cubicBezTo>
                  <a:lnTo>
                    <a:pt x="1831" y="1221"/>
                  </a:lnTo>
                  <a:cubicBezTo>
                    <a:pt x="1831" y="1248"/>
                    <a:pt x="1854" y="1271"/>
                    <a:pt x="1881" y="1271"/>
                  </a:cubicBezTo>
                  <a:cubicBezTo>
                    <a:pt x="1911" y="1271"/>
                    <a:pt x="1934" y="1248"/>
                    <a:pt x="1934" y="1221"/>
                  </a:cubicBezTo>
                  <a:lnTo>
                    <a:pt x="1934" y="844"/>
                  </a:lnTo>
                  <a:cubicBezTo>
                    <a:pt x="1984" y="905"/>
                    <a:pt x="2025" y="939"/>
                    <a:pt x="2029" y="943"/>
                  </a:cubicBezTo>
                  <a:cubicBezTo>
                    <a:pt x="2039" y="951"/>
                    <a:pt x="2051" y="955"/>
                    <a:pt x="2063" y="955"/>
                  </a:cubicBezTo>
                  <a:cubicBezTo>
                    <a:pt x="2079" y="955"/>
                    <a:pt x="2095" y="948"/>
                    <a:pt x="2106" y="935"/>
                  </a:cubicBezTo>
                  <a:cubicBezTo>
                    <a:pt x="2125" y="908"/>
                    <a:pt x="2121" y="878"/>
                    <a:pt x="2098" y="859"/>
                  </a:cubicBezTo>
                  <a:cubicBezTo>
                    <a:pt x="2098" y="859"/>
                    <a:pt x="2006" y="783"/>
                    <a:pt x="1957" y="672"/>
                  </a:cubicBezTo>
                  <a:lnTo>
                    <a:pt x="1957" y="672"/>
                  </a:lnTo>
                  <a:cubicBezTo>
                    <a:pt x="2060" y="680"/>
                    <a:pt x="2155" y="687"/>
                    <a:pt x="2235" y="687"/>
                  </a:cubicBezTo>
                  <a:cubicBezTo>
                    <a:pt x="2403" y="687"/>
                    <a:pt x="2537" y="672"/>
                    <a:pt x="2598" y="668"/>
                  </a:cubicBezTo>
                  <a:cubicBezTo>
                    <a:pt x="2670" y="786"/>
                    <a:pt x="2701" y="882"/>
                    <a:pt x="2701" y="886"/>
                  </a:cubicBezTo>
                  <a:cubicBezTo>
                    <a:pt x="2712" y="908"/>
                    <a:pt x="2731" y="920"/>
                    <a:pt x="2750" y="920"/>
                  </a:cubicBezTo>
                  <a:cubicBezTo>
                    <a:pt x="2754" y="920"/>
                    <a:pt x="2758" y="920"/>
                    <a:pt x="2769" y="916"/>
                  </a:cubicBezTo>
                  <a:cubicBezTo>
                    <a:pt x="2796" y="905"/>
                    <a:pt x="2811" y="878"/>
                    <a:pt x="2804" y="847"/>
                  </a:cubicBezTo>
                  <a:cubicBezTo>
                    <a:pt x="2804" y="844"/>
                    <a:pt x="2758" y="729"/>
                    <a:pt x="2674" y="584"/>
                  </a:cubicBezTo>
                  <a:cubicBezTo>
                    <a:pt x="2674" y="580"/>
                    <a:pt x="2670" y="577"/>
                    <a:pt x="2662" y="573"/>
                  </a:cubicBezTo>
                  <a:cubicBezTo>
                    <a:pt x="2506" y="325"/>
                    <a:pt x="2216" y="1"/>
                    <a:pt x="1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33;p71">
              <a:extLst>
                <a:ext uri="{FF2B5EF4-FFF2-40B4-BE49-F238E27FC236}">
                  <a16:creationId xmlns:a16="http://schemas.microsoft.com/office/drawing/2014/main" id="{320D1DAA-F606-0FAC-23EF-DBC4545AAC74}"/>
                </a:ext>
              </a:extLst>
            </p:cNvPr>
            <p:cNvSpPr/>
            <p:nvPr/>
          </p:nvSpPr>
          <p:spPr>
            <a:xfrm>
              <a:off x="957400" y="1288732"/>
              <a:ext cx="178619" cy="30069"/>
            </a:xfrm>
            <a:custGeom>
              <a:avLst/>
              <a:gdLst/>
              <a:ahLst/>
              <a:cxnLst/>
              <a:rect l="l" t="t" r="r" b="b"/>
              <a:pathLst>
                <a:path w="2590" h="436" extrusionOk="0">
                  <a:moveTo>
                    <a:pt x="1927" y="1"/>
                  </a:moveTo>
                  <a:cubicBezTo>
                    <a:pt x="1868" y="1"/>
                    <a:pt x="1805" y="8"/>
                    <a:pt x="1739" y="24"/>
                  </a:cubicBezTo>
                  <a:cubicBezTo>
                    <a:pt x="1371" y="112"/>
                    <a:pt x="851" y="237"/>
                    <a:pt x="394" y="237"/>
                  </a:cubicBezTo>
                  <a:cubicBezTo>
                    <a:pt x="279" y="237"/>
                    <a:pt x="168" y="229"/>
                    <a:pt x="65" y="211"/>
                  </a:cubicBezTo>
                  <a:cubicBezTo>
                    <a:pt x="63" y="210"/>
                    <a:pt x="60" y="210"/>
                    <a:pt x="58" y="210"/>
                  </a:cubicBezTo>
                  <a:cubicBezTo>
                    <a:pt x="33" y="210"/>
                    <a:pt x="7" y="228"/>
                    <a:pt x="4" y="253"/>
                  </a:cubicBezTo>
                  <a:cubicBezTo>
                    <a:pt x="0" y="283"/>
                    <a:pt x="19" y="310"/>
                    <a:pt x="50" y="314"/>
                  </a:cubicBezTo>
                  <a:cubicBezTo>
                    <a:pt x="162" y="334"/>
                    <a:pt x="282" y="342"/>
                    <a:pt x="406" y="342"/>
                  </a:cubicBezTo>
                  <a:cubicBezTo>
                    <a:pt x="871" y="342"/>
                    <a:pt x="1392" y="221"/>
                    <a:pt x="1766" y="131"/>
                  </a:cubicBezTo>
                  <a:cubicBezTo>
                    <a:pt x="1823" y="117"/>
                    <a:pt x="1878" y="110"/>
                    <a:pt x="1929" y="110"/>
                  </a:cubicBezTo>
                  <a:cubicBezTo>
                    <a:pt x="2278" y="110"/>
                    <a:pt x="2476" y="399"/>
                    <a:pt x="2483" y="409"/>
                  </a:cubicBezTo>
                  <a:cubicBezTo>
                    <a:pt x="2494" y="424"/>
                    <a:pt x="2510" y="436"/>
                    <a:pt x="2529" y="436"/>
                  </a:cubicBezTo>
                  <a:cubicBezTo>
                    <a:pt x="2536" y="436"/>
                    <a:pt x="2544" y="428"/>
                    <a:pt x="2555" y="424"/>
                  </a:cubicBezTo>
                  <a:cubicBezTo>
                    <a:pt x="2578" y="409"/>
                    <a:pt x="2590" y="379"/>
                    <a:pt x="2574" y="352"/>
                  </a:cubicBezTo>
                  <a:cubicBezTo>
                    <a:pt x="2571" y="349"/>
                    <a:pt x="2340" y="1"/>
                    <a:pt x="1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934;p71">
            <a:extLst>
              <a:ext uri="{FF2B5EF4-FFF2-40B4-BE49-F238E27FC236}">
                <a16:creationId xmlns:a16="http://schemas.microsoft.com/office/drawing/2014/main" id="{07199A54-E189-83D4-1502-C3DBE8EAC0DC}"/>
              </a:ext>
            </a:extLst>
          </p:cNvPr>
          <p:cNvGrpSpPr/>
          <p:nvPr/>
        </p:nvGrpSpPr>
        <p:grpSpPr>
          <a:xfrm>
            <a:off x="3075740" y="548814"/>
            <a:ext cx="691300" cy="1446509"/>
            <a:chOff x="3373475" y="2766100"/>
            <a:chExt cx="149325" cy="312475"/>
          </a:xfrm>
        </p:grpSpPr>
        <p:sp>
          <p:nvSpPr>
            <p:cNvPr id="61" name="Google Shape;2935;p71">
              <a:extLst>
                <a:ext uri="{FF2B5EF4-FFF2-40B4-BE49-F238E27FC236}">
                  <a16:creationId xmlns:a16="http://schemas.microsoft.com/office/drawing/2014/main" id="{DAA05815-E049-C4E3-A2D5-232C65A0C405}"/>
                </a:ext>
              </a:extLst>
            </p:cNvPr>
            <p:cNvSpPr/>
            <p:nvPr/>
          </p:nvSpPr>
          <p:spPr>
            <a:xfrm>
              <a:off x="3433825" y="2862400"/>
              <a:ext cx="29100" cy="30250"/>
            </a:xfrm>
            <a:custGeom>
              <a:avLst/>
              <a:gdLst/>
              <a:ahLst/>
              <a:cxnLst/>
              <a:rect l="l" t="t" r="r" b="b"/>
              <a:pathLst>
                <a:path w="1164" h="1210" fill="none" extrusionOk="0">
                  <a:moveTo>
                    <a:pt x="1164" y="0"/>
                  </a:moveTo>
                  <a:lnTo>
                    <a:pt x="0" y="0"/>
                  </a:lnTo>
                  <a:cubicBezTo>
                    <a:pt x="279" y="698"/>
                    <a:pt x="634" y="1209"/>
                    <a:pt x="634" y="1209"/>
                  </a:cubicBezTo>
                  <a:cubicBezTo>
                    <a:pt x="634" y="1209"/>
                    <a:pt x="920" y="672"/>
                    <a:pt x="1164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36;p71">
              <a:extLst>
                <a:ext uri="{FF2B5EF4-FFF2-40B4-BE49-F238E27FC236}">
                  <a16:creationId xmlns:a16="http://schemas.microsoft.com/office/drawing/2014/main" id="{B93B6577-E928-FAFC-0551-AC82EADAE940}"/>
                </a:ext>
              </a:extLst>
            </p:cNvPr>
            <p:cNvSpPr/>
            <p:nvPr/>
          </p:nvSpPr>
          <p:spPr>
            <a:xfrm>
              <a:off x="3425050" y="2810150"/>
              <a:ext cx="46175" cy="14525"/>
            </a:xfrm>
            <a:custGeom>
              <a:avLst/>
              <a:gdLst/>
              <a:ahLst/>
              <a:cxnLst/>
              <a:rect l="l" t="t" r="r" b="b"/>
              <a:pathLst>
                <a:path w="1847" h="581" fill="none" extrusionOk="0">
                  <a:moveTo>
                    <a:pt x="1808" y="0"/>
                  </a:moveTo>
                  <a:lnTo>
                    <a:pt x="35" y="0"/>
                  </a:lnTo>
                  <a:cubicBezTo>
                    <a:pt x="12" y="153"/>
                    <a:pt x="1" y="325"/>
                    <a:pt x="1" y="527"/>
                  </a:cubicBezTo>
                  <a:lnTo>
                    <a:pt x="1" y="580"/>
                  </a:lnTo>
                  <a:lnTo>
                    <a:pt x="1847" y="580"/>
                  </a:lnTo>
                  <a:lnTo>
                    <a:pt x="1847" y="553"/>
                  </a:lnTo>
                  <a:cubicBezTo>
                    <a:pt x="1847" y="344"/>
                    <a:pt x="1839" y="164"/>
                    <a:pt x="1808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37;p71">
              <a:extLst>
                <a:ext uri="{FF2B5EF4-FFF2-40B4-BE49-F238E27FC236}">
                  <a16:creationId xmlns:a16="http://schemas.microsoft.com/office/drawing/2014/main" id="{26AC6A22-A728-AF87-5152-ACE0A65902A6}"/>
                </a:ext>
              </a:extLst>
            </p:cNvPr>
            <p:cNvSpPr/>
            <p:nvPr/>
          </p:nvSpPr>
          <p:spPr>
            <a:xfrm>
              <a:off x="3426000" y="2835325"/>
              <a:ext cx="44275" cy="15375"/>
            </a:xfrm>
            <a:custGeom>
              <a:avLst/>
              <a:gdLst/>
              <a:ahLst/>
              <a:cxnLst/>
              <a:rect l="l" t="t" r="r" b="b"/>
              <a:pathLst>
                <a:path w="1771" h="615" fill="none" extrusionOk="0">
                  <a:moveTo>
                    <a:pt x="146" y="614"/>
                  </a:moveTo>
                  <a:lnTo>
                    <a:pt x="1629" y="614"/>
                  </a:lnTo>
                  <a:cubicBezTo>
                    <a:pt x="1690" y="408"/>
                    <a:pt x="1736" y="199"/>
                    <a:pt x="1770" y="0"/>
                  </a:cubicBezTo>
                  <a:lnTo>
                    <a:pt x="1" y="0"/>
                  </a:lnTo>
                  <a:cubicBezTo>
                    <a:pt x="35" y="210"/>
                    <a:pt x="85" y="416"/>
                    <a:pt x="146" y="61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38;p71">
              <a:extLst>
                <a:ext uri="{FF2B5EF4-FFF2-40B4-BE49-F238E27FC236}">
                  <a16:creationId xmlns:a16="http://schemas.microsoft.com/office/drawing/2014/main" id="{06F438F0-C534-B10B-4F96-FA476340CF20}"/>
                </a:ext>
              </a:extLst>
            </p:cNvPr>
            <p:cNvSpPr/>
            <p:nvPr/>
          </p:nvSpPr>
          <p:spPr>
            <a:xfrm>
              <a:off x="3429350" y="2783825"/>
              <a:ext cx="37675" cy="13950"/>
            </a:xfrm>
            <a:custGeom>
              <a:avLst/>
              <a:gdLst/>
              <a:ahLst/>
              <a:cxnLst/>
              <a:rect l="l" t="t" r="r" b="b"/>
              <a:pathLst>
                <a:path w="1507" h="558" fill="none" extrusionOk="0">
                  <a:moveTo>
                    <a:pt x="851" y="1"/>
                  </a:moveTo>
                  <a:cubicBezTo>
                    <a:pt x="565" y="1"/>
                    <a:pt x="206" y="96"/>
                    <a:pt x="0" y="558"/>
                  </a:cubicBezTo>
                  <a:lnTo>
                    <a:pt x="1507" y="558"/>
                  </a:lnTo>
                  <a:cubicBezTo>
                    <a:pt x="1354" y="176"/>
                    <a:pt x="1106" y="1"/>
                    <a:pt x="851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39;p71">
              <a:extLst>
                <a:ext uri="{FF2B5EF4-FFF2-40B4-BE49-F238E27FC236}">
                  <a16:creationId xmlns:a16="http://schemas.microsoft.com/office/drawing/2014/main" id="{E041AD8F-31D3-C671-FA30-8798980A1623}"/>
                </a:ext>
              </a:extLst>
            </p:cNvPr>
            <p:cNvSpPr/>
            <p:nvPr/>
          </p:nvSpPr>
          <p:spPr>
            <a:xfrm>
              <a:off x="3408175" y="2835325"/>
              <a:ext cx="21575" cy="15375"/>
            </a:xfrm>
            <a:custGeom>
              <a:avLst/>
              <a:gdLst/>
              <a:ahLst/>
              <a:cxnLst/>
              <a:rect l="l" t="t" r="r" b="b"/>
              <a:pathLst>
                <a:path w="863" h="615" fill="none" extrusionOk="0">
                  <a:moveTo>
                    <a:pt x="714" y="0"/>
                  </a:moveTo>
                  <a:lnTo>
                    <a:pt x="1" y="0"/>
                  </a:lnTo>
                  <a:cubicBezTo>
                    <a:pt x="27" y="210"/>
                    <a:pt x="73" y="412"/>
                    <a:pt x="123" y="614"/>
                  </a:cubicBezTo>
                  <a:lnTo>
                    <a:pt x="862" y="614"/>
                  </a:lnTo>
                  <a:cubicBezTo>
                    <a:pt x="798" y="416"/>
                    <a:pt x="748" y="210"/>
                    <a:pt x="714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40;p71">
              <a:extLst>
                <a:ext uri="{FF2B5EF4-FFF2-40B4-BE49-F238E27FC236}">
                  <a16:creationId xmlns:a16="http://schemas.microsoft.com/office/drawing/2014/main" id="{ECFBE36B-87D3-A5CE-3AD3-7D1A99C77C8E}"/>
                </a:ext>
              </a:extLst>
            </p:cNvPr>
            <p:cNvSpPr/>
            <p:nvPr/>
          </p:nvSpPr>
          <p:spPr>
            <a:xfrm>
              <a:off x="3438400" y="2907500"/>
              <a:ext cx="4500" cy="6600"/>
            </a:xfrm>
            <a:custGeom>
              <a:avLst/>
              <a:gdLst/>
              <a:ahLst/>
              <a:cxnLst/>
              <a:rect l="l" t="t" r="r" b="b"/>
              <a:pathLst>
                <a:path w="180" h="264" fill="none" extrusionOk="0">
                  <a:moveTo>
                    <a:pt x="1" y="8"/>
                  </a:moveTo>
                  <a:lnTo>
                    <a:pt x="180" y="264"/>
                  </a:lnTo>
                  <a:lnTo>
                    <a:pt x="180" y="0"/>
                  </a:lnTo>
                  <a:cubicBezTo>
                    <a:pt x="115" y="0"/>
                    <a:pt x="58" y="0"/>
                    <a:pt x="1" y="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41;p71">
              <a:extLst>
                <a:ext uri="{FF2B5EF4-FFF2-40B4-BE49-F238E27FC236}">
                  <a16:creationId xmlns:a16="http://schemas.microsoft.com/office/drawing/2014/main" id="{808448AC-8A87-6822-2ADC-DD60912AB13C}"/>
                </a:ext>
              </a:extLst>
            </p:cNvPr>
            <p:cNvSpPr/>
            <p:nvPr/>
          </p:nvSpPr>
          <p:spPr>
            <a:xfrm>
              <a:off x="3407325" y="2810150"/>
              <a:ext cx="18600" cy="14525"/>
            </a:xfrm>
            <a:custGeom>
              <a:avLst/>
              <a:gdLst/>
              <a:ahLst/>
              <a:cxnLst/>
              <a:rect l="l" t="t" r="r" b="b"/>
              <a:pathLst>
                <a:path w="744" h="581" fill="none" extrusionOk="0">
                  <a:moveTo>
                    <a:pt x="710" y="527"/>
                  </a:moveTo>
                  <a:cubicBezTo>
                    <a:pt x="710" y="325"/>
                    <a:pt x="725" y="153"/>
                    <a:pt x="744" y="0"/>
                  </a:cubicBezTo>
                  <a:lnTo>
                    <a:pt x="27" y="0"/>
                  </a:lnTo>
                  <a:cubicBezTo>
                    <a:pt x="8" y="164"/>
                    <a:pt x="0" y="336"/>
                    <a:pt x="0" y="527"/>
                  </a:cubicBezTo>
                  <a:lnTo>
                    <a:pt x="0" y="580"/>
                  </a:lnTo>
                  <a:lnTo>
                    <a:pt x="710" y="58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42;p71">
              <a:extLst>
                <a:ext uri="{FF2B5EF4-FFF2-40B4-BE49-F238E27FC236}">
                  <a16:creationId xmlns:a16="http://schemas.microsoft.com/office/drawing/2014/main" id="{685BB8C9-60F6-DD47-C333-FDD78EB459C0}"/>
                </a:ext>
              </a:extLst>
            </p:cNvPr>
            <p:cNvSpPr/>
            <p:nvPr/>
          </p:nvSpPr>
          <p:spPr>
            <a:xfrm>
              <a:off x="3457175" y="2907500"/>
              <a:ext cx="4525" cy="8900"/>
            </a:xfrm>
            <a:custGeom>
              <a:avLst/>
              <a:gdLst/>
              <a:ahLst/>
              <a:cxnLst/>
              <a:rect l="l" t="t" r="r" b="b"/>
              <a:pathLst>
                <a:path w="181" h="356" fill="none" extrusionOk="0">
                  <a:moveTo>
                    <a:pt x="1" y="355"/>
                  </a:moveTo>
                  <a:lnTo>
                    <a:pt x="180" y="12"/>
                  </a:lnTo>
                  <a:cubicBezTo>
                    <a:pt x="119" y="8"/>
                    <a:pt x="62" y="8"/>
                    <a:pt x="1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43;p71">
              <a:extLst>
                <a:ext uri="{FF2B5EF4-FFF2-40B4-BE49-F238E27FC236}">
                  <a16:creationId xmlns:a16="http://schemas.microsoft.com/office/drawing/2014/main" id="{1A0B97C9-D09C-A501-E3BF-509C71EE1EDF}"/>
                </a:ext>
              </a:extLst>
            </p:cNvPr>
            <p:cNvSpPr/>
            <p:nvPr/>
          </p:nvSpPr>
          <p:spPr>
            <a:xfrm>
              <a:off x="3466725" y="2835325"/>
              <a:ext cx="21575" cy="15375"/>
            </a:xfrm>
            <a:custGeom>
              <a:avLst/>
              <a:gdLst/>
              <a:ahLst/>
              <a:cxnLst/>
              <a:rect l="l" t="t" r="r" b="b"/>
              <a:pathLst>
                <a:path w="863" h="615" fill="none" extrusionOk="0">
                  <a:moveTo>
                    <a:pt x="141" y="0"/>
                  </a:moveTo>
                  <a:cubicBezTo>
                    <a:pt x="107" y="206"/>
                    <a:pt x="61" y="408"/>
                    <a:pt x="0" y="614"/>
                  </a:cubicBezTo>
                  <a:lnTo>
                    <a:pt x="736" y="614"/>
                  </a:lnTo>
                  <a:cubicBezTo>
                    <a:pt x="790" y="408"/>
                    <a:pt x="832" y="199"/>
                    <a:pt x="862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44;p71">
              <a:extLst>
                <a:ext uri="{FF2B5EF4-FFF2-40B4-BE49-F238E27FC236}">
                  <a16:creationId xmlns:a16="http://schemas.microsoft.com/office/drawing/2014/main" id="{09AB4237-E795-C0C8-2D86-DF6736CE8A67}"/>
                </a:ext>
              </a:extLst>
            </p:cNvPr>
            <p:cNvSpPr/>
            <p:nvPr/>
          </p:nvSpPr>
          <p:spPr>
            <a:xfrm>
              <a:off x="3414850" y="2862300"/>
              <a:ext cx="66775" cy="30925"/>
            </a:xfrm>
            <a:custGeom>
              <a:avLst/>
              <a:gdLst/>
              <a:ahLst/>
              <a:cxnLst/>
              <a:rect l="l" t="t" r="r" b="b"/>
              <a:pathLst>
                <a:path w="2671" h="1237" fill="none" extrusionOk="0">
                  <a:moveTo>
                    <a:pt x="1393" y="1213"/>
                  </a:moveTo>
                  <a:cubicBezTo>
                    <a:pt x="1393" y="1213"/>
                    <a:pt x="1038" y="702"/>
                    <a:pt x="756" y="1"/>
                  </a:cubicBezTo>
                  <a:lnTo>
                    <a:pt x="1" y="1"/>
                  </a:lnTo>
                  <a:cubicBezTo>
                    <a:pt x="172" y="493"/>
                    <a:pt x="390" y="916"/>
                    <a:pt x="554" y="1210"/>
                  </a:cubicBezTo>
                  <a:cubicBezTo>
                    <a:pt x="801" y="1229"/>
                    <a:pt x="1061" y="1236"/>
                    <a:pt x="1328" y="1236"/>
                  </a:cubicBezTo>
                  <a:cubicBezTo>
                    <a:pt x="1625" y="1236"/>
                    <a:pt x="1911" y="1229"/>
                    <a:pt x="2186" y="1206"/>
                  </a:cubicBezTo>
                  <a:cubicBezTo>
                    <a:pt x="2327" y="920"/>
                    <a:pt x="2510" y="485"/>
                    <a:pt x="2670" y="4"/>
                  </a:cubicBezTo>
                  <a:lnTo>
                    <a:pt x="1915" y="4"/>
                  </a:lnTo>
                  <a:cubicBezTo>
                    <a:pt x="1679" y="676"/>
                    <a:pt x="1393" y="1213"/>
                    <a:pt x="1393" y="121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45;p71">
              <a:extLst>
                <a:ext uri="{FF2B5EF4-FFF2-40B4-BE49-F238E27FC236}">
                  <a16:creationId xmlns:a16="http://schemas.microsoft.com/office/drawing/2014/main" id="{5054C159-26CF-F4E7-FBCE-5BA2F7007DBE}"/>
                </a:ext>
              </a:extLst>
            </p:cNvPr>
            <p:cNvSpPr/>
            <p:nvPr/>
          </p:nvSpPr>
          <p:spPr>
            <a:xfrm>
              <a:off x="3470250" y="2810150"/>
              <a:ext cx="18700" cy="14425"/>
            </a:xfrm>
            <a:custGeom>
              <a:avLst/>
              <a:gdLst/>
              <a:ahLst/>
              <a:cxnLst/>
              <a:rect l="l" t="t" r="r" b="b"/>
              <a:pathLst>
                <a:path w="748" h="577" fill="none" extrusionOk="0">
                  <a:moveTo>
                    <a:pt x="39" y="550"/>
                  </a:moveTo>
                  <a:lnTo>
                    <a:pt x="39" y="576"/>
                  </a:lnTo>
                  <a:lnTo>
                    <a:pt x="748" y="576"/>
                  </a:lnTo>
                  <a:lnTo>
                    <a:pt x="748" y="550"/>
                  </a:lnTo>
                  <a:cubicBezTo>
                    <a:pt x="748" y="347"/>
                    <a:pt x="740" y="168"/>
                    <a:pt x="717" y="0"/>
                  </a:cubicBezTo>
                  <a:lnTo>
                    <a:pt x="0" y="0"/>
                  </a:lnTo>
                  <a:cubicBezTo>
                    <a:pt x="31" y="164"/>
                    <a:pt x="39" y="344"/>
                    <a:pt x="39" y="55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46;p71">
              <a:extLst>
                <a:ext uri="{FF2B5EF4-FFF2-40B4-BE49-F238E27FC236}">
                  <a16:creationId xmlns:a16="http://schemas.microsoft.com/office/drawing/2014/main" id="{83DE49EF-01B9-3563-F875-988CA221EFD3}"/>
                </a:ext>
              </a:extLst>
            </p:cNvPr>
            <p:cNvSpPr/>
            <p:nvPr/>
          </p:nvSpPr>
          <p:spPr>
            <a:xfrm>
              <a:off x="3410550" y="2766100"/>
              <a:ext cx="75275" cy="31675"/>
            </a:xfrm>
            <a:custGeom>
              <a:avLst/>
              <a:gdLst/>
              <a:ahLst/>
              <a:cxnLst/>
              <a:rect l="l" t="t" r="r" b="b"/>
              <a:pathLst>
                <a:path w="3011" h="1267" fill="none" extrusionOk="0">
                  <a:moveTo>
                    <a:pt x="1603" y="710"/>
                  </a:moveTo>
                  <a:cubicBezTo>
                    <a:pt x="1858" y="710"/>
                    <a:pt x="2106" y="885"/>
                    <a:pt x="2266" y="1267"/>
                  </a:cubicBezTo>
                  <a:lnTo>
                    <a:pt x="3010" y="1267"/>
                  </a:lnTo>
                  <a:cubicBezTo>
                    <a:pt x="2747" y="347"/>
                    <a:pt x="2141" y="0"/>
                    <a:pt x="1603" y="0"/>
                  </a:cubicBezTo>
                  <a:cubicBezTo>
                    <a:pt x="1275" y="0"/>
                    <a:pt x="344" y="103"/>
                    <a:pt x="1" y="1267"/>
                  </a:cubicBezTo>
                  <a:lnTo>
                    <a:pt x="752" y="1267"/>
                  </a:lnTo>
                  <a:cubicBezTo>
                    <a:pt x="962" y="805"/>
                    <a:pt x="1317" y="710"/>
                    <a:pt x="1603" y="71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47;p71">
              <a:extLst>
                <a:ext uri="{FF2B5EF4-FFF2-40B4-BE49-F238E27FC236}">
                  <a16:creationId xmlns:a16="http://schemas.microsoft.com/office/drawing/2014/main" id="{7308272E-6972-10E9-290C-1C2405097093}"/>
                </a:ext>
              </a:extLst>
            </p:cNvPr>
            <p:cNvSpPr/>
            <p:nvPr/>
          </p:nvSpPr>
          <p:spPr>
            <a:xfrm>
              <a:off x="3442875" y="2907400"/>
              <a:ext cx="14325" cy="171175"/>
            </a:xfrm>
            <a:custGeom>
              <a:avLst/>
              <a:gdLst/>
              <a:ahLst/>
              <a:cxnLst/>
              <a:rect l="l" t="t" r="r" b="b"/>
              <a:pathLst>
                <a:path w="573" h="6847" fill="none" extrusionOk="0">
                  <a:moveTo>
                    <a:pt x="214" y="1"/>
                  </a:moveTo>
                  <a:lnTo>
                    <a:pt x="1" y="1"/>
                  </a:lnTo>
                  <a:lnTo>
                    <a:pt x="1" y="264"/>
                  </a:lnTo>
                  <a:lnTo>
                    <a:pt x="1" y="6847"/>
                  </a:lnTo>
                  <a:lnTo>
                    <a:pt x="573" y="6847"/>
                  </a:lnTo>
                  <a:lnTo>
                    <a:pt x="573" y="359"/>
                  </a:lnTo>
                  <a:lnTo>
                    <a:pt x="573" y="4"/>
                  </a:lnTo>
                  <a:cubicBezTo>
                    <a:pt x="451" y="4"/>
                    <a:pt x="333" y="1"/>
                    <a:pt x="214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48;p71">
              <a:extLst>
                <a:ext uri="{FF2B5EF4-FFF2-40B4-BE49-F238E27FC236}">
                  <a16:creationId xmlns:a16="http://schemas.microsoft.com/office/drawing/2014/main" id="{0CEC33E6-F600-0A79-7F64-60D5C36D6704}"/>
                </a:ext>
              </a:extLst>
            </p:cNvPr>
            <p:cNvSpPr/>
            <p:nvPr/>
          </p:nvSpPr>
          <p:spPr>
            <a:xfrm>
              <a:off x="3396350" y="2887850"/>
              <a:ext cx="103475" cy="25200"/>
            </a:xfrm>
            <a:custGeom>
              <a:avLst/>
              <a:gdLst/>
              <a:ahLst/>
              <a:cxnLst/>
              <a:rect l="l" t="t" r="r" b="b"/>
              <a:pathLst>
                <a:path w="4139" h="1008" fill="none" extrusionOk="0">
                  <a:moveTo>
                    <a:pt x="1294" y="188"/>
                  </a:moveTo>
                  <a:cubicBezTo>
                    <a:pt x="813" y="153"/>
                    <a:pt x="371" y="88"/>
                    <a:pt x="1" y="1"/>
                  </a:cubicBezTo>
                  <a:lnTo>
                    <a:pt x="1" y="333"/>
                  </a:lnTo>
                  <a:lnTo>
                    <a:pt x="1" y="668"/>
                  </a:lnTo>
                  <a:lnTo>
                    <a:pt x="1" y="1000"/>
                  </a:lnTo>
                  <a:cubicBezTo>
                    <a:pt x="462" y="893"/>
                    <a:pt x="1046" y="817"/>
                    <a:pt x="1679" y="798"/>
                  </a:cubicBezTo>
                  <a:cubicBezTo>
                    <a:pt x="1736" y="798"/>
                    <a:pt x="1797" y="790"/>
                    <a:pt x="1854" y="790"/>
                  </a:cubicBezTo>
                  <a:lnTo>
                    <a:pt x="2068" y="790"/>
                  </a:lnTo>
                  <a:cubicBezTo>
                    <a:pt x="2190" y="790"/>
                    <a:pt x="2308" y="790"/>
                    <a:pt x="2426" y="798"/>
                  </a:cubicBezTo>
                  <a:cubicBezTo>
                    <a:pt x="2487" y="798"/>
                    <a:pt x="2552" y="802"/>
                    <a:pt x="2609" y="805"/>
                  </a:cubicBezTo>
                  <a:cubicBezTo>
                    <a:pt x="3185" y="836"/>
                    <a:pt x="3708" y="905"/>
                    <a:pt x="4139" y="1008"/>
                  </a:cubicBezTo>
                  <a:lnTo>
                    <a:pt x="4139" y="672"/>
                  </a:lnTo>
                  <a:lnTo>
                    <a:pt x="4139" y="340"/>
                  </a:lnTo>
                  <a:lnTo>
                    <a:pt x="4139" y="5"/>
                  </a:lnTo>
                  <a:cubicBezTo>
                    <a:pt x="3792" y="85"/>
                    <a:pt x="3376" y="149"/>
                    <a:pt x="2922" y="188"/>
                  </a:cubicBezTo>
                  <a:cubicBezTo>
                    <a:pt x="2651" y="207"/>
                    <a:pt x="2361" y="218"/>
                    <a:pt x="2064" y="218"/>
                  </a:cubicBezTo>
                  <a:cubicBezTo>
                    <a:pt x="1805" y="211"/>
                    <a:pt x="1545" y="203"/>
                    <a:pt x="1294" y="18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49;p71">
              <a:extLst>
                <a:ext uri="{FF2B5EF4-FFF2-40B4-BE49-F238E27FC236}">
                  <a16:creationId xmlns:a16="http://schemas.microsoft.com/office/drawing/2014/main" id="{6A9A5CE0-A324-5BB9-E357-703B62935A12}"/>
                </a:ext>
              </a:extLst>
            </p:cNvPr>
            <p:cNvSpPr/>
            <p:nvPr/>
          </p:nvSpPr>
          <p:spPr>
            <a:xfrm>
              <a:off x="3378625" y="2797750"/>
              <a:ext cx="139125" cy="12425"/>
            </a:xfrm>
            <a:custGeom>
              <a:avLst/>
              <a:gdLst/>
              <a:ahLst/>
              <a:cxnLst/>
              <a:rect l="l" t="t" r="r" b="b"/>
              <a:pathLst>
                <a:path w="5565" h="497" fill="none" extrusionOk="0">
                  <a:moveTo>
                    <a:pt x="3665" y="496"/>
                  </a:moveTo>
                  <a:lnTo>
                    <a:pt x="4382" y="496"/>
                  </a:lnTo>
                  <a:lnTo>
                    <a:pt x="5565" y="496"/>
                  </a:lnTo>
                  <a:lnTo>
                    <a:pt x="5565" y="1"/>
                  </a:lnTo>
                  <a:lnTo>
                    <a:pt x="4287" y="1"/>
                  </a:lnTo>
                  <a:lnTo>
                    <a:pt x="3543" y="1"/>
                  </a:lnTo>
                  <a:lnTo>
                    <a:pt x="2029" y="1"/>
                  </a:lnTo>
                  <a:lnTo>
                    <a:pt x="1278" y="1"/>
                  </a:lnTo>
                  <a:lnTo>
                    <a:pt x="0" y="1"/>
                  </a:lnTo>
                  <a:lnTo>
                    <a:pt x="0" y="496"/>
                  </a:lnTo>
                  <a:lnTo>
                    <a:pt x="1183" y="496"/>
                  </a:lnTo>
                  <a:lnTo>
                    <a:pt x="1896" y="49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50;p71">
              <a:extLst>
                <a:ext uri="{FF2B5EF4-FFF2-40B4-BE49-F238E27FC236}">
                  <a16:creationId xmlns:a16="http://schemas.microsoft.com/office/drawing/2014/main" id="{E515C9EA-1946-ACD9-A452-D07E1AEB86C3}"/>
                </a:ext>
              </a:extLst>
            </p:cNvPr>
            <p:cNvSpPr/>
            <p:nvPr/>
          </p:nvSpPr>
          <p:spPr>
            <a:xfrm>
              <a:off x="3373475" y="2824550"/>
              <a:ext cx="149325" cy="10800"/>
            </a:xfrm>
            <a:custGeom>
              <a:avLst/>
              <a:gdLst/>
              <a:ahLst/>
              <a:cxnLst/>
              <a:rect l="l" t="t" r="r" b="b"/>
              <a:pathLst>
                <a:path w="5973" h="432" fill="none" extrusionOk="0">
                  <a:moveTo>
                    <a:pt x="3871" y="431"/>
                  </a:moveTo>
                  <a:lnTo>
                    <a:pt x="4588" y="431"/>
                  </a:lnTo>
                  <a:lnTo>
                    <a:pt x="5973" y="431"/>
                  </a:lnTo>
                  <a:lnTo>
                    <a:pt x="5973" y="0"/>
                  </a:lnTo>
                  <a:lnTo>
                    <a:pt x="4619" y="0"/>
                  </a:lnTo>
                  <a:lnTo>
                    <a:pt x="3910" y="0"/>
                  </a:lnTo>
                  <a:lnTo>
                    <a:pt x="2064" y="0"/>
                  </a:lnTo>
                  <a:lnTo>
                    <a:pt x="1354" y="0"/>
                  </a:lnTo>
                  <a:lnTo>
                    <a:pt x="0" y="0"/>
                  </a:lnTo>
                  <a:lnTo>
                    <a:pt x="0" y="431"/>
                  </a:lnTo>
                  <a:lnTo>
                    <a:pt x="1389" y="431"/>
                  </a:lnTo>
                  <a:lnTo>
                    <a:pt x="2102" y="43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51;p71">
              <a:extLst>
                <a:ext uri="{FF2B5EF4-FFF2-40B4-BE49-F238E27FC236}">
                  <a16:creationId xmlns:a16="http://schemas.microsoft.com/office/drawing/2014/main" id="{556FA82E-7F00-1F40-701A-98B467C6E40C}"/>
                </a:ext>
              </a:extLst>
            </p:cNvPr>
            <p:cNvSpPr/>
            <p:nvPr/>
          </p:nvSpPr>
          <p:spPr>
            <a:xfrm>
              <a:off x="3379675" y="2850675"/>
              <a:ext cx="136925" cy="11750"/>
            </a:xfrm>
            <a:custGeom>
              <a:avLst/>
              <a:gdLst/>
              <a:ahLst/>
              <a:cxnLst/>
              <a:rect l="l" t="t" r="r" b="b"/>
              <a:pathLst>
                <a:path w="5477" h="470" fill="none" extrusionOk="0">
                  <a:moveTo>
                    <a:pt x="1999" y="0"/>
                  </a:moveTo>
                  <a:lnTo>
                    <a:pt x="1263" y="0"/>
                  </a:lnTo>
                  <a:lnTo>
                    <a:pt x="0" y="0"/>
                  </a:lnTo>
                  <a:lnTo>
                    <a:pt x="0" y="469"/>
                  </a:lnTo>
                  <a:lnTo>
                    <a:pt x="1408" y="469"/>
                  </a:lnTo>
                  <a:lnTo>
                    <a:pt x="2166" y="469"/>
                  </a:lnTo>
                  <a:lnTo>
                    <a:pt x="3330" y="469"/>
                  </a:lnTo>
                  <a:lnTo>
                    <a:pt x="4081" y="469"/>
                  </a:lnTo>
                  <a:lnTo>
                    <a:pt x="5477" y="469"/>
                  </a:lnTo>
                  <a:lnTo>
                    <a:pt x="5477" y="0"/>
                  </a:lnTo>
                  <a:lnTo>
                    <a:pt x="4215" y="0"/>
                  </a:lnTo>
                  <a:lnTo>
                    <a:pt x="348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2858;p71">
            <a:extLst>
              <a:ext uri="{FF2B5EF4-FFF2-40B4-BE49-F238E27FC236}">
                <a16:creationId xmlns:a16="http://schemas.microsoft.com/office/drawing/2014/main" id="{9D802AAA-2227-2CE7-2736-19FBF14AD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2449" y="2025922"/>
            <a:ext cx="5367041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THANKS</a:t>
            </a:r>
            <a:r>
              <a:rPr lang="en" sz="5400">
                <a:solidFill>
                  <a:schemeClr val="dk2"/>
                </a:solidFill>
              </a:rPr>
              <a:t>!</a:t>
            </a:r>
            <a:endParaRPr sz="5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36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 txBox="1">
            <a:spLocks noGrp="1"/>
          </p:cNvSpPr>
          <p:nvPr>
            <p:ph type="subTitle" idx="1"/>
          </p:nvPr>
        </p:nvSpPr>
        <p:spPr>
          <a:xfrm>
            <a:off x="859537" y="1935781"/>
            <a:ext cx="7642860" cy="1784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legreya" panose="020B0604020202020204" charset="0"/>
              </a:rPr>
              <a:t>Vehicle speed detection is crucial for traffic management, law enforcement, and road safety.</a:t>
            </a:r>
          </a:p>
          <a:p>
            <a:pPr marL="0" indent="0"/>
            <a:r>
              <a:rPr lang="en-US" sz="2000" dirty="0">
                <a:latin typeface="Alegreya" panose="020B0604020202020204" charset="0"/>
              </a:rPr>
              <a:t>With advancements in deep learning and computer vision, AI-based solutions offer a cost-effective and scalable approach to speed detection.</a:t>
            </a:r>
          </a:p>
        </p:txBody>
      </p:sp>
      <p:sp>
        <p:nvSpPr>
          <p:cNvPr id="849" name="Google Shape;849;p42"/>
          <p:cNvSpPr txBox="1">
            <a:spLocks noGrp="1"/>
          </p:cNvSpPr>
          <p:nvPr>
            <p:ph type="title"/>
          </p:nvPr>
        </p:nvSpPr>
        <p:spPr>
          <a:xfrm>
            <a:off x="1722750" y="1179155"/>
            <a:ext cx="5698500" cy="528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850" name="Google Shape;850;p42"/>
          <p:cNvGrpSpPr/>
          <p:nvPr/>
        </p:nvGrpSpPr>
        <p:grpSpPr>
          <a:xfrm>
            <a:off x="7737408" y="490373"/>
            <a:ext cx="936954" cy="4158159"/>
            <a:chOff x="7737408" y="490373"/>
            <a:chExt cx="936954" cy="4158159"/>
          </a:xfrm>
        </p:grpSpPr>
        <p:grpSp>
          <p:nvGrpSpPr>
            <p:cNvPr id="851" name="Google Shape;851;p42"/>
            <p:cNvGrpSpPr/>
            <p:nvPr/>
          </p:nvGrpSpPr>
          <p:grpSpPr>
            <a:xfrm flipH="1">
              <a:off x="7737408" y="3489948"/>
              <a:ext cx="936954" cy="1158584"/>
              <a:chOff x="4340163" y="3813688"/>
              <a:chExt cx="281300" cy="347850"/>
            </a:xfrm>
          </p:grpSpPr>
          <p:sp>
            <p:nvSpPr>
              <p:cNvPr id="852" name="Google Shape;852;p42"/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42"/>
            <p:cNvGrpSpPr/>
            <p:nvPr/>
          </p:nvGrpSpPr>
          <p:grpSpPr>
            <a:xfrm rot="10800000">
              <a:off x="7737408" y="490373"/>
              <a:ext cx="936954" cy="1158584"/>
              <a:chOff x="4340163" y="3813688"/>
              <a:chExt cx="281300" cy="347850"/>
            </a:xfrm>
          </p:grpSpPr>
          <p:sp>
            <p:nvSpPr>
              <p:cNvPr id="872" name="Google Shape;872;p42"/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2"/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2"/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2"/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2"/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2"/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2"/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2"/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2"/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2"/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2"/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2"/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2"/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2"/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2"/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2"/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2"/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2"/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2"/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42"/>
          <p:cNvGrpSpPr/>
          <p:nvPr/>
        </p:nvGrpSpPr>
        <p:grpSpPr>
          <a:xfrm>
            <a:off x="519518" y="492670"/>
            <a:ext cx="936954" cy="4158159"/>
            <a:chOff x="497033" y="490373"/>
            <a:chExt cx="936954" cy="4158159"/>
          </a:xfrm>
        </p:grpSpPr>
        <p:grpSp>
          <p:nvGrpSpPr>
            <p:cNvPr id="892" name="Google Shape;892;p42"/>
            <p:cNvGrpSpPr/>
            <p:nvPr/>
          </p:nvGrpSpPr>
          <p:grpSpPr>
            <a:xfrm>
              <a:off x="497033" y="3489948"/>
              <a:ext cx="936954" cy="1158584"/>
              <a:chOff x="4340163" y="3813688"/>
              <a:chExt cx="281300" cy="347850"/>
            </a:xfrm>
          </p:grpSpPr>
          <p:sp>
            <p:nvSpPr>
              <p:cNvPr id="893" name="Google Shape;893;p42"/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2"/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2"/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2"/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2"/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2"/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2"/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2"/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2"/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2"/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2"/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2"/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2"/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2"/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2"/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2"/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2" name="Google Shape;912;p42"/>
            <p:cNvGrpSpPr/>
            <p:nvPr/>
          </p:nvGrpSpPr>
          <p:grpSpPr>
            <a:xfrm rot="10800000" flipH="1">
              <a:off x="497033" y="490373"/>
              <a:ext cx="936954" cy="1158584"/>
              <a:chOff x="4340163" y="3813688"/>
              <a:chExt cx="281300" cy="347850"/>
            </a:xfrm>
          </p:grpSpPr>
          <p:sp>
            <p:nvSpPr>
              <p:cNvPr id="913" name="Google Shape;913;p42"/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2"/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2"/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2"/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2"/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2"/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2"/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2"/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2"/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2"/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2"/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2"/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42"/>
          <p:cNvGrpSpPr/>
          <p:nvPr/>
        </p:nvGrpSpPr>
        <p:grpSpPr>
          <a:xfrm>
            <a:off x="2074762" y="542408"/>
            <a:ext cx="4994475" cy="385550"/>
            <a:chOff x="2078375" y="865075"/>
            <a:chExt cx="4994475" cy="385550"/>
          </a:xfrm>
        </p:grpSpPr>
        <p:grpSp>
          <p:nvGrpSpPr>
            <p:cNvPr id="933" name="Google Shape;933;p42"/>
            <p:cNvGrpSpPr/>
            <p:nvPr/>
          </p:nvGrpSpPr>
          <p:grpSpPr>
            <a:xfrm>
              <a:off x="2078375" y="899585"/>
              <a:ext cx="4987245" cy="308220"/>
              <a:chOff x="719450" y="1275710"/>
              <a:chExt cx="4987245" cy="308220"/>
            </a:xfrm>
          </p:grpSpPr>
          <p:sp>
            <p:nvSpPr>
              <p:cNvPr id="934" name="Google Shape;934;p42"/>
              <p:cNvSpPr/>
              <p:nvPr/>
            </p:nvSpPr>
            <p:spPr>
              <a:xfrm flipH="1">
                <a:off x="3446472" y="1398193"/>
                <a:ext cx="118905" cy="6023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18" y="158"/>
                    </a:moveTo>
                    <a:cubicBezTo>
                      <a:pt x="813" y="191"/>
                      <a:pt x="808" y="228"/>
                      <a:pt x="808" y="260"/>
                    </a:cubicBezTo>
                    <a:cubicBezTo>
                      <a:pt x="808" y="297"/>
                      <a:pt x="813" y="339"/>
                      <a:pt x="818" y="372"/>
                    </a:cubicBezTo>
                    <a:cubicBezTo>
                      <a:pt x="790" y="362"/>
                      <a:pt x="762" y="348"/>
                      <a:pt x="725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37" y="191"/>
                      <a:pt x="725" y="177"/>
                    </a:cubicBezTo>
                    <a:lnTo>
                      <a:pt x="790" y="163"/>
                    </a:lnTo>
                    <a:cubicBezTo>
                      <a:pt x="799" y="163"/>
                      <a:pt x="808" y="158"/>
                      <a:pt x="818" y="158"/>
                    </a:cubicBezTo>
                    <a:close/>
                    <a:moveTo>
                      <a:pt x="1050" y="0"/>
                    </a:moveTo>
                    <a:lnTo>
                      <a:pt x="1050" y="0"/>
                    </a:lnTo>
                    <a:cubicBezTo>
                      <a:pt x="934" y="19"/>
                      <a:pt x="818" y="42"/>
                      <a:pt x="702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0" y="251"/>
                      <a:pt x="168" y="269"/>
                      <a:pt x="251" y="293"/>
                    </a:cubicBezTo>
                    <a:cubicBezTo>
                      <a:pt x="395" y="330"/>
                      <a:pt x="539" y="386"/>
                      <a:pt x="678" y="441"/>
                    </a:cubicBezTo>
                    <a:cubicBezTo>
                      <a:pt x="729" y="464"/>
                      <a:pt x="790" y="483"/>
                      <a:pt x="841" y="502"/>
                    </a:cubicBezTo>
                    <a:cubicBezTo>
                      <a:pt x="869" y="506"/>
                      <a:pt x="892" y="515"/>
                      <a:pt x="924" y="525"/>
                    </a:cubicBezTo>
                    <a:cubicBezTo>
                      <a:pt x="957" y="529"/>
                      <a:pt x="980" y="534"/>
                      <a:pt x="999" y="534"/>
                    </a:cubicBezTo>
                    <a:cubicBezTo>
                      <a:pt x="1022" y="534"/>
                      <a:pt x="1040" y="539"/>
                      <a:pt x="1064" y="539"/>
                    </a:cubicBezTo>
                    <a:cubicBezTo>
                      <a:pt x="980" y="478"/>
                      <a:pt x="924" y="376"/>
                      <a:pt x="924" y="260"/>
                    </a:cubicBezTo>
                    <a:cubicBezTo>
                      <a:pt x="924" y="158"/>
                      <a:pt x="971" y="61"/>
                      <a:pt x="10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2"/>
              <p:cNvSpPr/>
              <p:nvPr/>
            </p:nvSpPr>
            <p:spPr>
              <a:xfrm flipH="1">
                <a:off x="3241519" y="1364443"/>
                <a:ext cx="425554" cy="21948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1964" extrusionOk="0">
                    <a:moveTo>
                      <a:pt x="2183" y="121"/>
                    </a:moveTo>
                    <a:cubicBezTo>
                      <a:pt x="2285" y="121"/>
                      <a:pt x="2382" y="135"/>
                      <a:pt x="2484" y="163"/>
                    </a:cubicBezTo>
                    <a:cubicBezTo>
                      <a:pt x="2800" y="256"/>
                      <a:pt x="3102" y="571"/>
                      <a:pt x="3445" y="571"/>
                    </a:cubicBezTo>
                    <a:cubicBezTo>
                      <a:pt x="3492" y="571"/>
                      <a:pt x="3543" y="562"/>
                      <a:pt x="3594" y="548"/>
                    </a:cubicBezTo>
                    <a:cubicBezTo>
                      <a:pt x="3603" y="548"/>
                      <a:pt x="3612" y="539"/>
                      <a:pt x="3621" y="539"/>
                    </a:cubicBezTo>
                    <a:cubicBezTo>
                      <a:pt x="3705" y="539"/>
                      <a:pt x="3738" y="674"/>
                      <a:pt x="3645" y="701"/>
                    </a:cubicBezTo>
                    <a:cubicBezTo>
                      <a:pt x="3584" y="720"/>
                      <a:pt x="3533" y="725"/>
                      <a:pt x="3473" y="725"/>
                    </a:cubicBezTo>
                    <a:cubicBezTo>
                      <a:pt x="3125" y="817"/>
                      <a:pt x="2777" y="910"/>
                      <a:pt x="2424" y="961"/>
                    </a:cubicBezTo>
                    <a:cubicBezTo>
                      <a:pt x="2442" y="1207"/>
                      <a:pt x="2498" y="1444"/>
                      <a:pt x="2586" y="1667"/>
                    </a:cubicBezTo>
                    <a:cubicBezTo>
                      <a:pt x="2605" y="1709"/>
                      <a:pt x="2568" y="1755"/>
                      <a:pt x="2531" y="1764"/>
                    </a:cubicBezTo>
                    <a:cubicBezTo>
                      <a:pt x="2521" y="1764"/>
                      <a:pt x="2517" y="1769"/>
                      <a:pt x="2503" y="1769"/>
                    </a:cubicBezTo>
                    <a:cubicBezTo>
                      <a:pt x="2470" y="1769"/>
                      <a:pt x="2442" y="1746"/>
                      <a:pt x="2429" y="1713"/>
                    </a:cubicBezTo>
                    <a:cubicBezTo>
                      <a:pt x="2350" y="1504"/>
                      <a:pt x="2299" y="1277"/>
                      <a:pt x="2271" y="1059"/>
                    </a:cubicBezTo>
                    <a:cubicBezTo>
                      <a:pt x="2187" y="1296"/>
                      <a:pt x="1978" y="1477"/>
                      <a:pt x="1765" y="1597"/>
                    </a:cubicBezTo>
                    <a:cubicBezTo>
                      <a:pt x="1505" y="1741"/>
                      <a:pt x="1217" y="1829"/>
                      <a:pt x="920" y="1839"/>
                    </a:cubicBezTo>
                    <a:lnTo>
                      <a:pt x="878" y="1839"/>
                    </a:lnTo>
                    <a:cubicBezTo>
                      <a:pt x="762" y="1839"/>
                      <a:pt x="646" y="1815"/>
                      <a:pt x="558" y="1741"/>
                    </a:cubicBezTo>
                    <a:cubicBezTo>
                      <a:pt x="456" y="1662"/>
                      <a:pt x="400" y="1528"/>
                      <a:pt x="423" y="1398"/>
                    </a:cubicBezTo>
                    <a:cubicBezTo>
                      <a:pt x="451" y="1249"/>
                      <a:pt x="586" y="1161"/>
                      <a:pt x="711" y="1161"/>
                    </a:cubicBezTo>
                    <a:cubicBezTo>
                      <a:pt x="804" y="1161"/>
                      <a:pt x="897" y="1207"/>
                      <a:pt x="952" y="1314"/>
                    </a:cubicBezTo>
                    <a:cubicBezTo>
                      <a:pt x="1004" y="1416"/>
                      <a:pt x="980" y="1560"/>
                      <a:pt x="860" y="1607"/>
                    </a:cubicBezTo>
                    <a:cubicBezTo>
                      <a:pt x="841" y="1616"/>
                      <a:pt x="822" y="1621"/>
                      <a:pt x="804" y="1621"/>
                    </a:cubicBezTo>
                    <a:cubicBezTo>
                      <a:pt x="706" y="1621"/>
                      <a:pt x="628" y="1514"/>
                      <a:pt x="683" y="1416"/>
                    </a:cubicBezTo>
                    <a:cubicBezTo>
                      <a:pt x="702" y="1388"/>
                      <a:pt x="725" y="1374"/>
                      <a:pt x="748" y="1374"/>
                    </a:cubicBezTo>
                    <a:cubicBezTo>
                      <a:pt x="771" y="1374"/>
                      <a:pt x="795" y="1388"/>
                      <a:pt x="809" y="1407"/>
                    </a:cubicBezTo>
                    <a:cubicBezTo>
                      <a:pt x="809" y="1398"/>
                      <a:pt x="809" y="1393"/>
                      <a:pt x="804" y="1388"/>
                    </a:cubicBezTo>
                    <a:cubicBezTo>
                      <a:pt x="795" y="1351"/>
                      <a:pt x="757" y="1323"/>
                      <a:pt x="725" y="1319"/>
                    </a:cubicBezTo>
                    <a:lnTo>
                      <a:pt x="706" y="1319"/>
                    </a:lnTo>
                    <a:cubicBezTo>
                      <a:pt x="618" y="1319"/>
                      <a:pt x="563" y="1421"/>
                      <a:pt x="576" y="1500"/>
                    </a:cubicBezTo>
                    <a:cubicBezTo>
                      <a:pt x="609" y="1639"/>
                      <a:pt x="739" y="1676"/>
                      <a:pt x="878" y="1676"/>
                    </a:cubicBezTo>
                    <a:cubicBezTo>
                      <a:pt x="980" y="1676"/>
                      <a:pt x="1078" y="1662"/>
                      <a:pt x="1147" y="1648"/>
                    </a:cubicBezTo>
                    <a:cubicBezTo>
                      <a:pt x="1505" y="1579"/>
                      <a:pt x="1983" y="1370"/>
                      <a:pt x="2118" y="999"/>
                    </a:cubicBezTo>
                    <a:lnTo>
                      <a:pt x="2034" y="999"/>
                    </a:lnTo>
                    <a:cubicBezTo>
                      <a:pt x="1978" y="999"/>
                      <a:pt x="1913" y="994"/>
                      <a:pt x="1853" y="989"/>
                    </a:cubicBezTo>
                    <a:cubicBezTo>
                      <a:pt x="1737" y="971"/>
                      <a:pt x="1630" y="929"/>
                      <a:pt x="1519" y="887"/>
                    </a:cubicBezTo>
                    <a:cubicBezTo>
                      <a:pt x="1096" y="720"/>
                      <a:pt x="655" y="632"/>
                      <a:pt x="196" y="595"/>
                    </a:cubicBezTo>
                    <a:cubicBezTo>
                      <a:pt x="98" y="581"/>
                      <a:pt x="94" y="432"/>
                      <a:pt x="191" y="432"/>
                    </a:cubicBezTo>
                    <a:lnTo>
                      <a:pt x="196" y="432"/>
                    </a:lnTo>
                    <a:cubicBezTo>
                      <a:pt x="247" y="437"/>
                      <a:pt x="298" y="437"/>
                      <a:pt x="354" y="437"/>
                    </a:cubicBezTo>
                    <a:cubicBezTo>
                      <a:pt x="563" y="437"/>
                      <a:pt x="762" y="400"/>
                      <a:pt x="976" y="349"/>
                    </a:cubicBezTo>
                    <a:cubicBezTo>
                      <a:pt x="1217" y="284"/>
                      <a:pt x="1454" y="228"/>
                      <a:pt x="1700" y="182"/>
                    </a:cubicBezTo>
                    <a:cubicBezTo>
                      <a:pt x="1858" y="154"/>
                      <a:pt x="2020" y="121"/>
                      <a:pt x="2183" y="121"/>
                    </a:cubicBezTo>
                    <a:close/>
                    <a:moveTo>
                      <a:pt x="2187" y="1"/>
                    </a:moveTo>
                    <a:cubicBezTo>
                      <a:pt x="2020" y="1"/>
                      <a:pt x="1844" y="28"/>
                      <a:pt x="1681" y="66"/>
                    </a:cubicBezTo>
                    <a:cubicBezTo>
                      <a:pt x="1454" y="112"/>
                      <a:pt x="1217" y="163"/>
                      <a:pt x="952" y="233"/>
                    </a:cubicBezTo>
                    <a:cubicBezTo>
                      <a:pt x="730" y="293"/>
                      <a:pt x="539" y="321"/>
                      <a:pt x="358" y="321"/>
                    </a:cubicBezTo>
                    <a:cubicBezTo>
                      <a:pt x="307" y="321"/>
                      <a:pt x="261" y="321"/>
                      <a:pt x="210" y="316"/>
                    </a:cubicBezTo>
                    <a:lnTo>
                      <a:pt x="191" y="316"/>
                    </a:lnTo>
                    <a:cubicBezTo>
                      <a:pt x="84" y="316"/>
                      <a:pt x="10" y="390"/>
                      <a:pt x="6" y="493"/>
                    </a:cubicBezTo>
                    <a:cubicBezTo>
                      <a:pt x="1" y="604"/>
                      <a:pt x="80" y="697"/>
                      <a:pt x="187" y="711"/>
                    </a:cubicBezTo>
                    <a:cubicBezTo>
                      <a:pt x="697" y="757"/>
                      <a:pt x="1101" y="850"/>
                      <a:pt x="1472" y="999"/>
                    </a:cubicBezTo>
                    <a:cubicBezTo>
                      <a:pt x="1584" y="1045"/>
                      <a:pt x="1704" y="1087"/>
                      <a:pt x="1834" y="1110"/>
                    </a:cubicBezTo>
                    <a:cubicBezTo>
                      <a:pt x="1862" y="1115"/>
                      <a:pt x="1885" y="1115"/>
                      <a:pt x="1913" y="1119"/>
                    </a:cubicBezTo>
                    <a:cubicBezTo>
                      <a:pt x="1732" y="1347"/>
                      <a:pt x="1393" y="1491"/>
                      <a:pt x="1115" y="1546"/>
                    </a:cubicBezTo>
                    <a:cubicBezTo>
                      <a:pt x="1096" y="1551"/>
                      <a:pt x="1073" y="1551"/>
                      <a:pt x="1055" y="1556"/>
                    </a:cubicBezTo>
                    <a:cubicBezTo>
                      <a:pt x="1092" y="1467"/>
                      <a:pt x="1082" y="1361"/>
                      <a:pt x="1036" y="1272"/>
                    </a:cubicBezTo>
                    <a:cubicBezTo>
                      <a:pt x="976" y="1138"/>
                      <a:pt x="846" y="1059"/>
                      <a:pt x="697" y="1059"/>
                    </a:cubicBezTo>
                    <a:cubicBezTo>
                      <a:pt x="498" y="1059"/>
                      <a:pt x="326" y="1198"/>
                      <a:pt x="289" y="1388"/>
                    </a:cubicBezTo>
                    <a:cubicBezTo>
                      <a:pt x="256" y="1551"/>
                      <a:pt x="326" y="1732"/>
                      <a:pt x="465" y="1839"/>
                    </a:cubicBezTo>
                    <a:cubicBezTo>
                      <a:pt x="563" y="1922"/>
                      <a:pt x="702" y="1964"/>
                      <a:pt x="864" y="1964"/>
                    </a:cubicBezTo>
                    <a:lnTo>
                      <a:pt x="906" y="1964"/>
                    </a:lnTo>
                    <a:cubicBezTo>
                      <a:pt x="1212" y="1950"/>
                      <a:pt x="1519" y="1857"/>
                      <a:pt x="1797" y="1699"/>
                    </a:cubicBezTo>
                    <a:cubicBezTo>
                      <a:pt x="1960" y="1607"/>
                      <a:pt x="2090" y="1504"/>
                      <a:pt x="2192" y="1388"/>
                    </a:cubicBezTo>
                    <a:cubicBezTo>
                      <a:pt x="2220" y="1514"/>
                      <a:pt x="2261" y="1644"/>
                      <a:pt x="2308" y="1760"/>
                    </a:cubicBezTo>
                    <a:cubicBezTo>
                      <a:pt x="2336" y="1839"/>
                      <a:pt x="2415" y="1894"/>
                      <a:pt x="2494" y="1894"/>
                    </a:cubicBezTo>
                    <a:cubicBezTo>
                      <a:pt x="2512" y="1894"/>
                      <a:pt x="2531" y="1894"/>
                      <a:pt x="2545" y="1885"/>
                    </a:cubicBezTo>
                    <a:cubicBezTo>
                      <a:pt x="2600" y="1871"/>
                      <a:pt x="2647" y="1834"/>
                      <a:pt x="2675" y="1783"/>
                    </a:cubicBezTo>
                    <a:cubicBezTo>
                      <a:pt x="2698" y="1737"/>
                      <a:pt x="2702" y="1685"/>
                      <a:pt x="2679" y="1630"/>
                    </a:cubicBezTo>
                    <a:cubicBezTo>
                      <a:pt x="2610" y="1444"/>
                      <a:pt x="2559" y="1254"/>
                      <a:pt x="2535" y="1068"/>
                    </a:cubicBezTo>
                    <a:cubicBezTo>
                      <a:pt x="2856" y="1012"/>
                      <a:pt x="3167" y="929"/>
                      <a:pt x="3468" y="850"/>
                    </a:cubicBezTo>
                    <a:lnTo>
                      <a:pt x="3473" y="850"/>
                    </a:lnTo>
                    <a:cubicBezTo>
                      <a:pt x="3538" y="850"/>
                      <a:pt x="3598" y="836"/>
                      <a:pt x="3654" y="817"/>
                    </a:cubicBezTo>
                    <a:cubicBezTo>
                      <a:pt x="3751" y="790"/>
                      <a:pt x="3807" y="701"/>
                      <a:pt x="3793" y="604"/>
                    </a:cubicBezTo>
                    <a:cubicBezTo>
                      <a:pt x="3798" y="497"/>
                      <a:pt x="3719" y="423"/>
                      <a:pt x="3626" y="423"/>
                    </a:cubicBezTo>
                    <a:cubicBezTo>
                      <a:pt x="3608" y="423"/>
                      <a:pt x="3589" y="423"/>
                      <a:pt x="3566" y="432"/>
                    </a:cubicBezTo>
                    <a:cubicBezTo>
                      <a:pt x="3529" y="441"/>
                      <a:pt x="3492" y="446"/>
                      <a:pt x="3450" y="446"/>
                    </a:cubicBezTo>
                    <a:cubicBezTo>
                      <a:pt x="3278" y="446"/>
                      <a:pt x="3111" y="349"/>
                      <a:pt x="2935" y="247"/>
                    </a:cubicBezTo>
                    <a:cubicBezTo>
                      <a:pt x="2800" y="168"/>
                      <a:pt x="2670" y="89"/>
                      <a:pt x="2521" y="47"/>
                    </a:cubicBezTo>
                    <a:cubicBezTo>
                      <a:pt x="2419" y="19"/>
                      <a:pt x="2308" y="1"/>
                      <a:pt x="2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2"/>
              <p:cNvSpPr/>
              <p:nvPr/>
            </p:nvSpPr>
            <p:spPr>
              <a:xfrm flipH="1">
                <a:off x="3318289" y="1398640"/>
                <a:ext cx="81579" cy="5666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6" y="298"/>
                    </a:cubicBezTo>
                    <a:cubicBezTo>
                      <a:pt x="381" y="303"/>
                      <a:pt x="395" y="307"/>
                      <a:pt x="400" y="307"/>
                    </a:cubicBezTo>
                    <a:cubicBezTo>
                      <a:pt x="339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0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79" y="442"/>
                      <a:pt x="14" y="507"/>
                    </a:cubicBezTo>
                    <a:cubicBezTo>
                      <a:pt x="24" y="507"/>
                      <a:pt x="28" y="507"/>
                      <a:pt x="38" y="502"/>
                    </a:cubicBezTo>
                    <a:cubicBezTo>
                      <a:pt x="270" y="460"/>
                      <a:pt x="502" y="409"/>
                      <a:pt x="729" y="349"/>
                    </a:cubicBezTo>
                    <a:cubicBezTo>
                      <a:pt x="683" y="330"/>
                      <a:pt x="632" y="307"/>
                      <a:pt x="585" y="279"/>
                    </a:cubicBezTo>
                    <a:cubicBezTo>
                      <a:pt x="404" y="182"/>
                      <a:pt x="237" y="61"/>
                      <a:pt x="33" y="10"/>
                    </a:cubicBezTo>
                    <a:cubicBezTo>
                      <a:pt x="24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2"/>
              <p:cNvSpPr/>
              <p:nvPr/>
            </p:nvSpPr>
            <p:spPr>
              <a:xfrm flipH="1">
                <a:off x="3261299" y="1275710"/>
                <a:ext cx="404209" cy="91416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9" y="117"/>
                      <a:pt x="2238" y="121"/>
                    </a:cubicBezTo>
                    <a:cubicBezTo>
                      <a:pt x="2382" y="140"/>
                      <a:pt x="2531" y="173"/>
                      <a:pt x="2665" y="219"/>
                    </a:cubicBezTo>
                    <a:cubicBezTo>
                      <a:pt x="2939" y="312"/>
                      <a:pt x="3190" y="432"/>
                      <a:pt x="3436" y="544"/>
                    </a:cubicBezTo>
                    <a:cubicBezTo>
                      <a:pt x="3478" y="562"/>
                      <a:pt x="3496" y="609"/>
                      <a:pt x="3478" y="651"/>
                    </a:cubicBezTo>
                    <a:cubicBezTo>
                      <a:pt x="3468" y="678"/>
                      <a:pt x="3436" y="697"/>
                      <a:pt x="3403" y="697"/>
                    </a:cubicBezTo>
                    <a:lnTo>
                      <a:pt x="3385" y="697"/>
                    </a:lnTo>
                    <a:cubicBezTo>
                      <a:pt x="3106" y="637"/>
                      <a:pt x="2846" y="544"/>
                      <a:pt x="2586" y="479"/>
                    </a:cubicBezTo>
                    <a:cubicBezTo>
                      <a:pt x="2456" y="451"/>
                      <a:pt x="2331" y="428"/>
                      <a:pt x="2201" y="423"/>
                    </a:cubicBezTo>
                    <a:cubicBezTo>
                      <a:pt x="2150" y="419"/>
                      <a:pt x="2099" y="419"/>
                      <a:pt x="2043" y="419"/>
                    </a:cubicBezTo>
                    <a:lnTo>
                      <a:pt x="2011" y="419"/>
                    </a:lnTo>
                    <a:cubicBezTo>
                      <a:pt x="1946" y="419"/>
                      <a:pt x="1876" y="423"/>
                      <a:pt x="1820" y="428"/>
                    </a:cubicBezTo>
                    <a:cubicBezTo>
                      <a:pt x="1570" y="456"/>
                      <a:pt x="1301" y="544"/>
                      <a:pt x="1031" y="604"/>
                    </a:cubicBezTo>
                    <a:cubicBezTo>
                      <a:pt x="757" y="660"/>
                      <a:pt x="474" y="702"/>
                      <a:pt x="186" y="702"/>
                    </a:cubicBezTo>
                    <a:cubicBezTo>
                      <a:pt x="140" y="702"/>
                      <a:pt x="108" y="665"/>
                      <a:pt x="108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51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500" y="173"/>
                      <a:pt x="1639" y="140"/>
                      <a:pt x="1797" y="121"/>
                    </a:cubicBezTo>
                    <a:cubicBezTo>
                      <a:pt x="1871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6" y="1"/>
                      <a:pt x="1871" y="1"/>
                      <a:pt x="1783" y="10"/>
                    </a:cubicBezTo>
                    <a:cubicBezTo>
                      <a:pt x="1616" y="33"/>
                      <a:pt x="1463" y="70"/>
                      <a:pt x="1338" y="108"/>
                    </a:cubicBezTo>
                    <a:lnTo>
                      <a:pt x="943" y="233"/>
                    </a:lnTo>
                    <a:cubicBezTo>
                      <a:pt x="665" y="312"/>
                      <a:pt x="391" y="381"/>
                      <a:pt x="159" y="432"/>
                    </a:cubicBezTo>
                    <a:cubicBezTo>
                      <a:pt x="70" y="456"/>
                      <a:pt x="1" y="539"/>
                      <a:pt x="10" y="632"/>
                    </a:cubicBezTo>
                    <a:cubicBezTo>
                      <a:pt x="1" y="730"/>
                      <a:pt x="89" y="818"/>
                      <a:pt x="200" y="818"/>
                    </a:cubicBezTo>
                    <a:cubicBezTo>
                      <a:pt x="479" y="813"/>
                      <a:pt x="767" y="776"/>
                      <a:pt x="1064" y="711"/>
                    </a:cubicBezTo>
                    <a:cubicBezTo>
                      <a:pt x="1175" y="692"/>
                      <a:pt x="1287" y="665"/>
                      <a:pt x="1389" y="637"/>
                    </a:cubicBezTo>
                    <a:cubicBezTo>
                      <a:pt x="1551" y="595"/>
                      <a:pt x="1704" y="558"/>
                      <a:pt x="1848" y="544"/>
                    </a:cubicBezTo>
                    <a:cubicBezTo>
                      <a:pt x="1913" y="539"/>
                      <a:pt x="1974" y="535"/>
                      <a:pt x="2029" y="535"/>
                    </a:cubicBezTo>
                    <a:lnTo>
                      <a:pt x="2057" y="535"/>
                    </a:lnTo>
                    <a:cubicBezTo>
                      <a:pt x="2104" y="535"/>
                      <a:pt x="2155" y="535"/>
                      <a:pt x="2206" y="539"/>
                    </a:cubicBezTo>
                    <a:cubicBezTo>
                      <a:pt x="2340" y="544"/>
                      <a:pt x="2470" y="576"/>
                      <a:pt x="2572" y="595"/>
                    </a:cubicBezTo>
                    <a:cubicBezTo>
                      <a:pt x="2670" y="618"/>
                      <a:pt x="2777" y="651"/>
                      <a:pt x="2888" y="683"/>
                    </a:cubicBezTo>
                    <a:cubicBezTo>
                      <a:pt x="3041" y="730"/>
                      <a:pt x="3204" y="776"/>
                      <a:pt x="3375" y="813"/>
                    </a:cubicBezTo>
                    <a:cubicBezTo>
                      <a:pt x="3385" y="813"/>
                      <a:pt x="3399" y="818"/>
                      <a:pt x="3413" y="818"/>
                    </a:cubicBezTo>
                    <a:cubicBezTo>
                      <a:pt x="3496" y="818"/>
                      <a:pt x="3566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8" y="465"/>
                      <a:pt x="3491" y="442"/>
                    </a:cubicBezTo>
                    <a:lnTo>
                      <a:pt x="3296" y="354"/>
                    </a:lnTo>
                    <a:cubicBezTo>
                      <a:pt x="3111" y="275"/>
                      <a:pt x="2921" y="186"/>
                      <a:pt x="2712" y="117"/>
                    </a:cubicBezTo>
                    <a:cubicBezTo>
                      <a:pt x="2572" y="70"/>
                      <a:pt x="2415" y="33"/>
                      <a:pt x="2261" y="10"/>
                    </a:cubicBezTo>
                    <a:cubicBezTo>
                      <a:pt x="2182" y="5"/>
                      <a:pt x="2104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 flipH="1">
                <a:off x="5536943" y="1303201"/>
                <a:ext cx="169752" cy="25435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76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8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7" y="1101"/>
                      <a:pt x="822" y="1157"/>
                      <a:pt x="822" y="1212"/>
                    </a:cubicBezTo>
                    <a:cubicBezTo>
                      <a:pt x="994" y="1203"/>
                      <a:pt x="1170" y="1203"/>
                      <a:pt x="1342" y="1198"/>
                    </a:cubicBezTo>
                    <a:cubicBezTo>
                      <a:pt x="1343" y="1198"/>
                      <a:pt x="1344" y="1198"/>
                      <a:pt x="1346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9" y="2090"/>
                    </a:cubicBezTo>
                    <a:cubicBezTo>
                      <a:pt x="799" y="2141"/>
                      <a:pt x="762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2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8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2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3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2" y="614"/>
                      <a:pt x="293" y="757"/>
                    </a:cubicBezTo>
                    <a:cubicBezTo>
                      <a:pt x="344" y="897"/>
                      <a:pt x="418" y="989"/>
                      <a:pt x="520" y="1101"/>
                    </a:cubicBezTo>
                    <a:lnTo>
                      <a:pt x="511" y="1101"/>
                    </a:lnTo>
                    <a:lnTo>
                      <a:pt x="186" y="1106"/>
                    </a:lnTo>
                    <a:cubicBezTo>
                      <a:pt x="84" y="1106"/>
                      <a:pt x="0" y="1194"/>
                      <a:pt x="0" y="1296"/>
                    </a:cubicBezTo>
                    <a:cubicBezTo>
                      <a:pt x="0" y="1403"/>
                      <a:pt x="84" y="1482"/>
                      <a:pt x="186" y="1482"/>
                    </a:cubicBezTo>
                    <a:lnTo>
                      <a:pt x="195" y="1482"/>
                    </a:lnTo>
                    <a:lnTo>
                      <a:pt x="334" y="1477"/>
                    </a:lnTo>
                    <a:lnTo>
                      <a:pt x="534" y="1472"/>
                    </a:lnTo>
                    <a:lnTo>
                      <a:pt x="534" y="1519"/>
                    </a:lnTo>
                    <a:lnTo>
                      <a:pt x="529" y="1802"/>
                    </a:lnTo>
                    <a:lnTo>
                      <a:pt x="525" y="2085"/>
                    </a:lnTo>
                    <a:cubicBezTo>
                      <a:pt x="525" y="2136"/>
                      <a:pt x="543" y="2182"/>
                      <a:pt x="576" y="2220"/>
                    </a:cubicBezTo>
                    <a:cubicBezTo>
                      <a:pt x="613" y="2252"/>
                      <a:pt x="664" y="2275"/>
                      <a:pt x="710" y="2275"/>
                    </a:cubicBezTo>
                    <a:cubicBezTo>
                      <a:pt x="813" y="2275"/>
                      <a:pt x="901" y="2196"/>
                      <a:pt x="901" y="2090"/>
                    </a:cubicBezTo>
                    <a:lnTo>
                      <a:pt x="905" y="1714"/>
                    </a:lnTo>
                    <a:lnTo>
                      <a:pt x="915" y="1463"/>
                    </a:lnTo>
                    <a:lnTo>
                      <a:pt x="1063" y="1458"/>
                    </a:lnTo>
                    <a:lnTo>
                      <a:pt x="1323" y="1454"/>
                    </a:lnTo>
                    <a:cubicBezTo>
                      <a:pt x="1430" y="1454"/>
                      <a:pt x="1509" y="1365"/>
                      <a:pt x="1509" y="1263"/>
                    </a:cubicBezTo>
                    <a:cubicBezTo>
                      <a:pt x="1518" y="1157"/>
                      <a:pt x="1435" y="1078"/>
                      <a:pt x="1332" y="1078"/>
                    </a:cubicBezTo>
                    <a:lnTo>
                      <a:pt x="1063" y="1082"/>
                    </a:lnTo>
                    <a:lnTo>
                      <a:pt x="929" y="1087"/>
                    </a:lnTo>
                    <a:cubicBezTo>
                      <a:pt x="943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 flipH="1">
                <a:off x="2446833" y="1291355"/>
                <a:ext cx="169752" cy="254243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75" extrusionOk="0">
                    <a:moveTo>
                      <a:pt x="697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22" y="418"/>
                      <a:pt x="1003" y="520"/>
                    </a:cubicBezTo>
                    <a:cubicBezTo>
                      <a:pt x="980" y="682"/>
                      <a:pt x="929" y="840"/>
                      <a:pt x="869" y="989"/>
                    </a:cubicBezTo>
                    <a:cubicBezTo>
                      <a:pt x="859" y="1021"/>
                      <a:pt x="836" y="1031"/>
                      <a:pt x="813" y="1035"/>
                    </a:cubicBezTo>
                    <a:cubicBezTo>
                      <a:pt x="827" y="1091"/>
                      <a:pt x="822" y="1147"/>
                      <a:pt x="822" y="1202"/>
                    </a:cubicBezTo>
                    <a:cubicBezTo>
                      <a:pt x="999" y="1193"/>
                      <a:pt x="1170" y="1193"/>
                      <a:pt x="1347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61" y="1342"/>
                      <a:pt x="985" y="1342"/>
                      <a:pt x="813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6" y="2149"/>
                      <a:pt x="725" y="2149"/>
                    </a:cubicBezTo>
                    <a:cubicBezTo>
                      <a:pt x="683" y="2149"/>
                      <a:pt x="650" y="2131"/>
                      <a:pt x="655" y="2080"/>
                    </a:cubicBezTo>
                    <a:cubicBezTo>
                      <a:pt x="655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6" y="1365"/>
                    </a:cubicBezTo>
                    <a:cubicBezTo>
                      <a:pt x="103" y="1365"/>
                      <a:pt x="103" y="1216"/>
                      <a:pt x="196" y="1216"/>
                    </a:cubicBezTo>
                    <a:cubicBezTo>
                      <a:pt x="353" y="1212"/>
                      <a:pt x="511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53" y="460"/>
                      <a:pt x="377" y="330"/>
                    </a:cubicBezTo>
                    <a:cubicBezTo>
                      <a:pt x="400" y="195"/>
                      <a:pt x="479" y="139"/>
                      <a:pt x="609" y="121"/>
                    </a:cubicBezTo>
                    <a:cubicBezTo>
                      <a:pt x="636" y="116"/>
                      <a:pt x="664" y="116"/>
                      <a:pt x="697" y="116"/>
                    </a:cubicBezTo>
                    <a:close/>
                    <a:moveTo>
                      <a:pt x="683" y="0"/>
                    </a:moveTo>
                    <a:cubicBezTo>
                      <a:pt x="650" y="0"/>
                      <a:pt x="613" y="0"/>
                      <a:pt x="581" y="5"/>
                    </a:cubicBezTo>
                    <a:cubicBezTo>
                      <a:pt x="395" y="33"/>
                      <a:pt x="284" y="130"/>
                      <a:pt x="256" y="306"/>
                    </a:cubicBezTo>
                    <a:cubicBezTo>
                      <a:pt x="233" y="455"/>
                      <a:pt x="242" y="608"/>
                      <a:pt x="293" y="752"/>
                    </a:cubicBezTo>
                    <a:cubicBezTo>
                      <a:pt x="349" y="891"/>
                      <a:pt x="423" y="984"/>
                      <a:pt x="520" y="1095"/>
                    </a:cubicBezTo>
                    <a:lnTo>
                      <a:pt x="493" y="1095"/>
                    </a:lnTo>
                    <a:lnTo>
                      <a:pt x="186" y="1100"/>
                    </a:lnTo>
                    <a:cubicBezTo>
                      <a:pt x="79" y="1100"/>
                      <a:pt x="1" y="1188"/>
                      <a:pt x="1" y="1290"/>
                    </a:cubicBezTo>
                    <a:cubicBezTo>
                      <a:pt x="1" y="1397"/>
                      <a:pt x="79" y="1476"/>
                      <a:pt x="186" y="1476"/>
                    </a:cubicBezTo>
                    <a:lnTo>
                      <a:pt x="209" y="1476"/>
                    </a:lnTo>
                    <a:lnTo>
                      <a:pt x="539" y="1471"/>
                    </a:lnTo>
                    <a:lnTo>
                      <a:pt x="539" y="1518"/>
                    </a:lnTo>
                    <a:lnTo>
                      <a:pt x="539" y="1745"/>
                    </a:lnTo>
                    <a:lnTo>
                      <a:pt x="534" y="2080"/>
                    </a:lnTo>
                    <a:cubicBezTo>
                      <a:pt x="534" y="2135"/>
                      <a:pt x="548" y="2182"/>
                      <a:pt x="585" y="2214"/>
                    </a:cubicBezTo>
                    <a:cubicBezTo>
                      <a:pt x="618" y="2251"/>
                      <a:pt x="674" y="2275"/>
                      <a:pt x="720" y="2275"/>
                    </a:cubicBezTo>
                    <a:cubicBezTo>
                      <a:pt x="822" y="2275"/>
                      <a:pt x="910" y="2191"/>
                      <a:pt x="910" y="2089"/>
                    </a:cubicBezTo>
                    <a:lnTo>
                      <a:pt x="915" y="1462"/>
                    </a:lnTo>
                    <a:lnTo>
                      <a:pt x="1328" y="1448"/>
                    </a:lnTo>
                    <a:cubicBezTo>
                      <a:pt x="1430" y="1448"/>
                      <a:pt x="1514" y="1360"/>
                      <a:pt x="1514" y="1258"/>
                    </a:cubicBezTo>
                    <a:cubicBezTo>
                      <a:pt x="1518" y="1147"/>
                      <a:pt x="1440" y="1072"/>
                      <a:pt x="1333" y="1072"/>
                    </a:cubicBezTo>
                    <a:lnTo>
                      <a:pt x="934" y="1086"/>
                    </a:lnTo>
                    <a:cubicBezTo>
                      <a:pt x="943" y="1072"/>
                      <a:pt x="957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9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 flipH="1">
                <a:off x="2517907" y="1319853"/>
                <a:ext cx="43695" cy="7375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196" y="107"/>
                    </a:moveTo>
                    <a:cubicBezTo>
                      <a:pt x="219" y="107"/>
                      <a:pt x="233" y="116"/>
                      <a:pt x="237" y="116"/>
                    </a:cubicBezTo>
                    <a:cubicBezTo>
                      <a:pt x="251" y="135"/>
                      <a:pt x="251" y="191"/>
                      <a:pt x="228" y="297"/>
                    </a:cubicBezTo>
                    <a:cubicBezTo>
                      <a:pt x="214" y="344"/>
                      <a:pt x="205" y="390"/>
                      <a:pt x="191" y="427"/>
                    </a:cubicBezTo>
                    <a:cubicBezTo>
                      <a:pt x="186" y="418"/>
                      <a:pt x="172" y="400"/>
                      <a:pt x="168" y="381"/>
                    </a:cubicBezTo>
                    <a:cubicBezTo>
                      <a:pt x="135" y="302"/>
                      <a:pt x="121" y="209"/>
                      <a:pt x="135" y="121"/>
                    </a:cubicBezTo>
                    <a:lnTo>
                      <a:pt x="135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196" y="107"/>
                    </a:cubicBezTo>
                    <a:close/>
                    <a:moveTo>
                      <a:pt x="191" y="0"/>
                    </a:moveTo>
                    <a:cubicBezTo>
                      <a:pt x="168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3" y="529"/>
                      <a:pt x="172" y="585"/>
                      <a:pt x="237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58" y="232"/>
                      <a:pt x="390" y="79"/>
                      <a:pt x="288" y="24"/>
                    </a:cubicBezTo>
                    <a:cubicBezTo>
                      <a:pt x="261" y="5"/>
                      <a:pt x="228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 flipH="1">
                <a:off x="1853419" y="1311024"/>
                <a:ext cx="151089" cy="248543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224" extrusionOk="0">
                    <a:moveTo>
                      <a:pt x="609" y="112"/>
                    </a:moveTo>
                    <a:cubicBezTo>
                      <a:pt x="641" y="112"/>
                      <a:pt x="674" y="135"/>
                      <a:pt x="679" y="168"/>
                    </a:cubicBezTo>
                    <a:cubicBezTo>
                      <a:pt x="860" y="785"/>
                      <a:pt x="1045" y="1402"/>
                      <a:pt x="1222" y="2024"/>
                    </a:cubicBezTo>
                    <a:cubicBezTo>
                      <a:pt x="1240" y="2085"/>
                      <a:pt x="1198" y="2122"/>
                      <a:pt x="1152" y="2122"/>
                    </a:cubicBezTo>
                    <a:cubicBezTo>
                      <a:pt x="1124" y="2122"/>
                      <a:pt x="1096" y="2103"/>
                      <a:pt x="1082" y="2071"/>
                    </a:cubicBezTo>
                    <a:cubicBezTo>
                      <a:pt x="1027" y="1876"/>
                      <a:pt x="971" y="1685"/>
                      <a:pt x="915" y="1495"/>
                    </a:cubicBezTo>
                    <a:cubicBezTo>
                      <a:pt x="818" y="1490"/>
                      <a:pt x="711" y="1490"/>
                      <a:pt x="614" y="1481"/>
                    </a:cubicBezTo>
                    <a:lnTo>
                      <a:pt x="474" y="1481"/>
                    </a:lnTo>
                    <a:cubicBezTo>
                      <a:pt x="423" y="1481"/>
                      <a:pt x="372" y="1477"/>
                      <a:pt x="330" y="1458"/>
                    </a:cubicBezTo>
                    <a:cubicBezTo>
                      <a:pt x="256" y="1425"/>
                      <a:pt x="256" y="1337"/>
                      <a:pt x="242" y="1263"/>
                    </a:cubicBezTo>
                    <a:cubicBezTo>
                      <a:pt x="219" y="1152"/>
                      <a:pt x="200" y="1040"/>
                      <a:pt x="177" y="933"/>
                    </a:cubicBezTo>
                    <a:cubicBezTo>
                      <a:pt x="145" y="748"/>
                      <a:pt x="126" y="562"/>
                      <a:pt x="219" y="390"/>
                    </a:cubicBezTo>
                    <a:cubicBezTo>
                      <a:pt x="303" y="251"/>
                      <a:pt x="433" y="149"/>
                      <a:pt x="590" y="112"/>
                    </a:cubicBezTo>
                    <a:close/>
                    <a:moveTo>
                      <a:pt x="609" y="0"/>
                    </a:moveTo>
                    <a:cubicBezTo>
                      <a:pt x="590" y="0"/>
                      <a:pt x="581" y="0"/>
                      <a:pt x="563" y="10"/>
                    </a:cubicBezTo>
                    <a:cubicBezTo>
                      <a:pt x="377" y="56"/>
                      <a:pt x="214" y="177"/>
                      <a:pt x="117" y="344"/>
                    </a:cubicBezTo>
                    <a:cubicBezTo>
                      <a:pt x="1" y="548"/>
                      <a:pt x="24" y="762"/>
                      <a:pt x="57" y="966"/>
                    </a:cubicBezTo>
                    <a:cubicBezTo>
                      <a:pt x="71" y="1040"/>
                      <a:pt x="84" y="1119"/>
                      <a:pt x="98" y="1189"/>
                    </a:cubicBezTo>
                    <a:lnTo>
                      <a:pt x="122" y="1291"/>
                    </a:lnTo>
                    <a:cubicBezTo>
                      <a:pt x="122" y="1305"/>
                      <a:pt x="126" y="1314"/>
                      <a:pt x="126" y="1319"/>
                    </a:cubicBezTo>
                    <a:cubicBezTo>
                      <a:pt x="140" y="1388"/>
                      <a:pt x="154" y="1514"/>
                      <a:pt x="279" y="1565"/>
                    </a:cubicBezTo>
                    <a:cubicBezTo>
                      <a:pt x="340" y="1593"/>
                      <a:pt x="419" y="1597"/>
                      <a:pt x="470" y="1597"/>
                    </a:cubicBezTo>
                    <a:lnTo>
                      <a:pt x="609" y="1597"/>
                    </a:lnTo>
                    <a:lnTo>
                      <a:pt x="827" y="1606"/>
                    </a:lnTo>
                    <a:lnTo>
                      <a:pt x="887" y="1806"/>
                    </a:lnTo>
                    <a:lnTo>
                      <a:pt x="966" y="2094"/>
                    </a:lnTo>
                    <a:cubicBezTo>
                      <a:pt x="990" y="2173"/>
                      <a:pt x="1059" y="2224"/>
                      <a:pt x="1147" y="2224"/>
                    </a:cubicBezTo>
                    <a:cubicBezTo>
                      <a:pt x="1212" y="2224"/>
                      <a:pt x="1268" y="2196"/>
                      <a:pt x="1305" y="2150"/>
                    </a:cubicBezTo>
                    <a:cubicBezTo>
                      <a:pt x="1338" y="2103"/>
                      <a:pt x="1352" y="2047"/>
                      <a:pt x="1333" y="1987"/>
                    </a:cubicBezTo>
                    <a:lnTo>
                      <a:pt x="1208" y="1560"/>
                    </a:lnTo>
                    <a:cubicBezTo>
                      <a:pt x="1101" y="1504"/>
                      <a:pt x="1082" y="1398"/>
                      <a:pt x="1073" y="1323"/>
                    </a:cubicBezTo>
                    <a:cubicBezTo>
                      <a:pt x="1073" y="1314"/>
                      <a:pt x="1069" y="1305"/>
                      <a:pt x="1069" y="1295"/>
                    </a:cubicBezTo>
                    <a:lnTo>
                      <a:pt x="1045" y="1189"/>
                    </a:lnTo>
                    <a:cubicBezTo>
                      <a:pt x="1031" y="1110"/>
                      <a:pt x="1013" y="1040"/>
                      <a:pt x="1004" y="966"/>
                    </a:cubicBezTo>
                    <a:cubicBezTo>
                      <a:pt x="990" y="896"/>
                      <a:pt x="980" y="827"/>
                      <a:pt x="976" y="757"/>
                    </a:cubicBezTo>
                    <a:lnTo>
                      <a:pt x="795" y="140"/>
                    </a:lnTo>
                    <a:cubicBezTo>
                      <a:pt x="771" y="61"/>
                      <a:pt x="697" y="0"/>
                      <a:pt x="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 flipH="1">
                <a:off x="1906836" y="1343209"/>
                <a:ext cx="68057" cy="118907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0" y="520"/>
                    </a:lnTo>
                    <a:lnTo>
                      <a:pt x="455" y="938"/>
                    </a:lnTo>
                    <a:lnTo>
                      <a:pt x="455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8" y="887"/>
                    </a:lnTo>
                    <a:lnTo>
                      <a:pt x="209" y="789"/>
                    </a:lnTo>
                    <a:lnTo>
                      <a:pt x="182" y="641"/>
                    </a:lnTo>
                    <a:lnTo>
                      <a:pt x="177" y="622"/>
                    </a:lnTo>
                    <a:cubicBezTo>
                      <a:pt x="154" y="488"/>
                      <a:pt x="121" y="367"/>
                      <a:pt x="177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8" y="0"/>
                    </a:moveTo>
                    <a:cubicBezTo>
                      <a:pt x="200" y="42"/>
                      <a:pt x="117" y="107"/>
                      <a:pt x="70" y="209"/>
                    </a:cubicBezTo>
                    <a:cubicBezTo>
                      <a:pt x="0" y="353"/>
                      <a:pt x="38" y="515"/>
                      <a:pt x="65" y="669"/>
                    </a:cubicBezTo>
                    <a:cubicBezTo>
                      <a:pt x="84" y="748"/>
                      <a:pt x="93" y="831"/>
                      <a:pt x="112" y="910"/>
                    </a:cubicBezTo>
                    <a:cubicBezTo>
                      <a:pt x="117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9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 flipH="1">
                <a:off x="1802011" y="1343209"/>
                <a:ext cx="68616" cy="118907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064" extrusionOk="0">
                    <a:moveTo>
                      <a:pt x="242" y="181"/>
                    </a:moveTo>
                    <a:lnTo>
                      <a:pt x="460" y="938"/>
                    </a:lnTo>
                    <a:lnTo>
                      <a:pt x="242" y="933"/>
                    </a:lnTo>
                    <a:lnTo>
                      <a:pt x="242" y="924"/>
                    </a:lnTo>
                    <a:lnTo>
                      <a:pt x="233" y="887"/>
                    </a:lnTo>
                    <a:lnTo>
                      <a:pt x="219" y="794"/>
                    </a:lnTo>
                    <a:lnTo>
                      <a:pt x="186" y="641"/>
                    </a:lnTo>
                    <a:lnTo>
                      <a:pt x="182" y="622"/>
                    </a:lnTo>
                    <a:cubicBezTo>
                      <a:pt x="158" y="488"/>
                      <a:pt x="130" y="367"/>
                      <a:pt x="182" y="260"/>
                    </a:cubicBezTo>
                    <a:cubicBezTo>
                      <a:pt x="200" y="232"/>
                      <a:pt x="219" y="204"/>
                      <a:pt x="242" y="181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6" y="107"/>
                      <a:pt x="70" y="209"/>
                    </a:cubicBezTo>
                    <a:cubicBezTo>
                      <a:pt x="0" y="353"/>
                      <a:pt x="38" y="515"/>
                      <a:pt x="65" y="669"/>
                    </a:cubicBezTo>
                    <a:cubicBezTo>
                      <a:pt x="84" y="748"/>
                      <a:pt x="93" y="831"/>
                      <a:pt x="112" y="910"/>
                    </a:cubicBezTo>
                    <a:cubicBezTo>
                      <a:pt x="117" y="947"/>
                      <a:pt x="126" y="980"/>
                      <a:pt x="135" y="1017"/>
                    </a:cubicBezTo>
                    <a:cubicBezTo>
                      <a:pt x="140" y="1045"/>
                      <a:pt x="149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9" y="1063"/>
                      <a:pt x="613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 flipH="1">
                <a:off x="1749152" y="1312030"/>
                <a:ext cx="148407" cy="249661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2234" extrusionOk="0">
                    <a:moveTo>
                      <a:pt x="590" y="103"/>
                    </a:moveTo>
                    <a:cubicBezTo>
                      <a:pt x="627" y="103"/>
                      <a:pt x="655" y="126"/>
                      <a:pt x="659" y="159"/>
                    </a:cubicBezTo>
                    <a:cubicBezTo>
                      <a:pt x="840" y="776"/>
                      <a:pt x="1026" y="1393"/>
                      <a:pt x="1207" y="2015"/>
                    </a:cubicBezTo>
                    <a:cubicBezTo>
                      <a:pt x="1226" y="2076"/>
                      <a:pt x="1184" y="2113"/>
                      <a:pt x="1137" y="2113"/>
                    </a:cubicBezTo>
                    <a:cubicBezTo>
                      <a:pt x="1109" y="2113"/>
                      <a:pt x="1077" y="2094"/>
                      <a:pt x="1068" y="2062"/>
                    </a:cubicBezTo>
                    <a:cubicBezTo>
                      <a:pt x="1007" y="1867"/>
                      <a:pt x="956" y="1676"/>
                      <a:pt x="901" y="1486"/>
                    </a:cubicBezTo>
                    <a:cubicBezTo>
                      <a:pt x="798" y="1481"/>
                      <a:pt x="696" y="1481"/>
                      <a:pt x="594" y="1472"/>
                    </a:cubicBezTo>
                    <a:lnTo>
                      <a:pt x="460" y="1472"/>
                    </a:lnTo>
                    <a:cubicBezTo>
                      <a:pt x="404" y="1472"/>
                      <a:pt x="353" y="1468"/>
                      <a:pt x="311" y="1449"/>
                    </a:cubicBezTo>
                    <a:cubicBezTo>
                      <a:pt x="237" y="1416"/>
                      <a:pt x="237" y="1328"/>
                      <a:pt x="228" y="1254"/>
                    </a:cubicBezTo>
                    <a:cubicBezTo>
                      <a:pt x="204" y="1143"/>
                      <a:pt x="186" y="1031"/>
                      <a:pt x="163" y="924"/>
                    </a:cubicBezTo>
                    <a:cubicBezTo>
                      <a:pt x="125" y="739"/>
                      <a:pt x="112" y="553"/>
                      <a:pt x="204" y="381"/>
                    </a:cubicBezTo>
                    <a:cubicBezTo>
                      <a:pt x="283" y="242"/>
                      <a:pt x="418" y="140"/>
                      <a:pt x="576" y="103"/>
                    </a:cubicBezTo>
                    <a:close/>
                    <a:moveTo>
                      <a:pt x="585" y="1"/>
                    </a:moveTo>
                    <a:cubicBezTo>
                      <a:pt x="566" y="1"/>
                      <a:pt x="557" y="1"/>
                      <a:pt x="539" y="5"/>
                    </a:cubicBezTo>
                    <a:cubicBezTo>
                      <a:pt x="353" y="52"/>
                      <a:pt x="190" y="172"/>
                      <a:pt x="93" y="344"/>
                    </a:cubicBezTo>
                    <a:cubicBezTo>
                      <a:pt x="19" y="474"/>
                      <a:pt x="0" y="613"/>
                      <a:pt x="5" y="753"/>
                    </a:cubicBezTo>
                    <a:cubicBezTo>
                      <a:pt x="9" y="822"/>
                      <a:pt x="23" y="892"/>
                      <a:pt x="33" y="962"/>
                    </a:cubicBezTo>
                    <a:cubicBezTo>
                      <a:pt x="47" y="1040"/>
                      <a:pt x="65" y="1110"/>
                      <a:pt x="74" y="1184"/>
                    </a:cubicBezTo>
                    <a:lnTo>
                      <a:pt x="98" y="1296"/>
                    </a:lnTo>
                    <a:cubicBezTo>
                      <a:pt x="98" y="1305"/>
                      <a:pt x="102" y="1319"/>
                      <a:pt x="102" y="1324"/>
                    </a:cubicBezTo>
                    <a:cubicBezTo>
                      <a:pt x="116" y="1393"/>
                      <a:pt x="135" y="1509"/>
                      <a:pt x="241" y="1565"/>
                    </a:cubicBezTo>
                    <a:lnTo>
                      <a:pt x="251" y="1574"/>
                    </a:lnTo>
                    <a:cubicBezTo>
                      <a:pt x="311" y="1602"/>
                      <a:pt x="390" y="1607"/>
                      <a:pt x="441" y="1607"/>
                    </a:cubicBezTo>
                    <a:lnTo>
                      <a:pt x="580" y="1607"/>
                    </a:lnTo>
                    <a:lnTo>
                      <a:pt x="729" y="1611"/>
                    </a:lnTo>
                    <a:lnTo>
                      <a:pt x="798" y="1611"/>
                    </a:lnTo>
                    <a:lnTo>
                      <a:pt x="863" y="1820"/>
                    </a:lnTo>
                    <a:lnTo>
                      <a:pt x="947" y="2099"/>
                    </a:lnTo>
                    <a:cubicBezTo>
                      <a:pt x="970" y="2182"/>
                      <a:pt x="1040" y="2233"/>
                      <a:pt x="1123" y="2233"/>
                    </a:cubicBezTo>
                    <a:cubicBezTo>
                      <a:pt x="1188" y="2233"/>
                      <a:pt x="1249" y="2206"/>
                      <a:pt x="1281" y="2159"/>
                    </a:cubicBezTo>
                    <a:cubicBezTo>
                      <a:pt x="1318" y="2113"/>
                      <a:pt x="1328" y="2052"/>
                      <a:pt x="1309" y="1997"/>
                    </a:cubicBezTo>
                    <a:lnTo>
                      <a:pt x="1179" y="1542"/>
                    </a:lnTo>
                    <a:cubicBezTo>
                      <a:pt x="1096" y="1472"/>
                      <a:pt x="1077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1" y="1101"/>
                      <a:pt x="1007" y="1027"/>
                      <a:pt x="998" y="957"/>
                    </a:cubicBezTo>
                    <a:cubicBezTo>
                      <a:pt x="993" y="915"/>
                      <a:pt x="984" y="883"/>
                      <a:pt x="980" y="841"/>
                    </a:cubicBezTo>
                    <a:lnTo>
                      <a:pt x="771" y="140"/>
                    </a:lnTo>
                    <a:cubicBezTo>
                      <a:pt x="747" y="56"/>
                      <a:pt x="673" y="1"/>
                      <a:pt x="5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 flipH="1">
                <a:off x="1693162" y="1340080"/>
                <a:ext cx="74204" cy="123601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106" extrusionOk="0">
                    <a:moveTo>
                      <a:pt x="255" y="177"/>
                    </a:moveTo>
                    <a:lnTo>
                      <a:pt x="390" y="622"/>
                    </a:lnTo>
                    <a:lnTo>
                      <a:pt x="502" y="984"/>
                    </a:lnTo>
                    <a:lnTo>
                      <a:pt x="455" y="984"/>
                    </a:lnTo>
                    <a:lnTo>
                      <a:pt x="232" y="980"/>
                    </a:lnTo>
                    <a:lnTo>
                      <a:pt x="232" y="961"/>
                    </a:lnTo>
                    <a:cubicBezTo>
                      <a:pt x="232" y="947"/>
                      <a:pt x="228" y="933"/>
                      <a:pt x="228" y="919"/>
                    </a:cubicBezTo>
                    <a:lnTo>
                      <a:pt x="209" y="827"/>
                    </a:lnTo>
                    <a:lnTo>
                      <a:pt x="181" y="678"/>
                    </a:lnTo>
                    <a:lnTo>
                      <a:pt x="177" y="659"/>
                    </a:lnTo>
                    <a:cubicBezTo>
                      <a:pt x="144" y="520"/>
                      <a:pt x="121" y="390"/>
                      <a:pt x="177" y="284"/>
                    </a:cubicBezTo>
                    <a:cubicBezTo>
                      <a:pt x="200" y="242"/>
                      <a:pt x="223" y="205"/>
                      <a:pt x="255" y="177"/>
                    </a:cubicBezTo>
                    <a:close/>
                    <a:moveTo>
                      <a:pt x="339" y="0"/>
                    </a:moveTo>
                    <a:cubicBezTo>
                      <a:pt x="223" y="37"/>
                      <a:pt x="130" y="121"/>
                      <a:pt x="74" y="232"/>
                    </a:cubicBezTo>
                    <a:cubicBezTo>
                      <a:pt x="0" y="381"/>
                      <a:pt x="37" y="543"/>
                      <a:pt x="70" y="701"/>
                    </a:cubicBezTo>
                    <a:cubicBezTo>
                      <a:pt x="88" y="780"/>
                      <a:pt x="98" y="864"/>
                      <a:pt x="116" y="943"/>
                    </a:cubicBezTo>
                    <a:cubicBezTo>
                      <a:pt x="121" y="980"/>
                      <a:pt x="130" y="1012"/>
                      <a:pt x="139" y="1049"/>
                    </a:cubicBezTo>
                    <a:cubicBezTo>
                      <a:pt x="135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64" y="1105"/>
                    </a:cubicBezTo>
                    <a:cubicBezTo>
                      <a:pt x="553" y="734"/>
                      <a:pt x="446" y="372"/>
                      <a:pt x="3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 flipH="1">
                <a:off x="1645333" y="1313036"/>
                <a:ext cx="144943" cy="245526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2197" extrusionOk="0">
                    <a:moveTo>
                      <a:pt x="558" y="108"/>
                    </a:moveTo>
                    <a:cubicBezTo>
                      <a:pt x="581" y="108"/>
                      <a:pt x="604" y="126"/>
                      <a:pt x="614" y="150"/>
                    </a:cubicBezTo>
                    <a:cubicBezTo>
                      <a:pt x="790" y="767"/>
                      <a:pt x="976" y="1384"/>
                      <a:pt x="1157" y="2006"/>
                    </a:cubicBezTo>
                    <a:cubicBezTo>
                      <a:pt x="1185" y="2057"/>
                      <a:pt x="1152" y="2085"/>
                      <a:pt x="1115" y="2085"/>
                    </a:cubicBezTo>
                    <a:cubicBezTo>
                      <a:pt x="1092" y="2085"/>
                      <a:pt x="1069" y="2076"/>
                      <a:pt x="1064" y="2043"/>
                    </a:cubicBezTo>
                    <a:cubicBezTo>
                      <a:pt x="1008" y="1848"/>
                      <a:pt x="948" y="1658"/>
                      <a:pt x="892" y="1459"/>
                    </a:cubicBezTo>
                    <a:cubicBezTo>
                      <a:pt x="785" y="1454"/>
                      <a:pt x="683" y="1454"/>
                      <a:pt x="572" y="1449"/>
                    </a:cubicBezTo>
                    <a:lnTo>
                      <a:pt x="433" y="1449"/>
                    </a:lnTo>
                    <a:cubicBezTo>
                      <a:pt x="382" y="1449"/>
                      <a:pt x="335" y="1440"/>
                      <a:pt x="293" y="1426"/>
                    </a:cubicBezTo>
                    <a:cubicBezTo>
                      <a:pt x="224" y="1394"/>
                      <a:pt x="224" y="1301"/>
                      <a:pt x="210" y="1240"/>
                    </a:cubicBezTo>
                    <a:cubicBezTo>
                      <a:pt x="187" y="1129"/>
                      <a:pt x="173" y="1018"/>
                      <a:pt x="149" y="906"/>
                    </a:cubicBezTo>
                    <a:cubicBezTo>
                      <a:pt x="112" y="730"/>
                      <a:pt x="94" y="549"/>
                      <a:pt x="187" y="382"/>
                    </a:cubicBezTo>
                    <a:cubicBezTo>
                      <a:pt x="266" y="242"/>
                      <a:pt x="396" y="150"/>
                      <a:pt x="549" y="108"/>
                    </a:cubicBezTo>
                    <a:close/>
                    <a:moveTo>
                      <a:pt x="572" y="1"/>
                    </a:moveTo>
                    <a:cubicBezTo>
                      <a:pt x="558" y="1"/>
                      <a:pt x="544" y="1"/>
                      <a:pt x="530" y="10"/>
                    </a:cubicBezTo>
                    <a:cubicBezTo>
                      <a:pt x="344" y="57"/>
                      <a:pt x="187" y="173"/>
                      <a:pt x="94" y="335"/>
                    </a:cubicBezTo>
                    <a:cubicBezTo>
                      <a:pt x="1" y="488"/>
                      <a:pt x="1" y="660"/>
                      <a:pt x="20" y="827"/>
                    </a:cubicBezTo>
                    <a:cubicBezTo>
                      <a:pt x="24" y="869"/>
                      <a:pt x="33" y="901"/>
                      <a:pt x="38" y="943"/>
                    </a:cubicBezTo>
                    <a:cubicBezTo>
                      <a:pt x="47" y="1018"/>
                      <a:pt x="66" y="1092"/>
                      <a:pt x="80" y="1161"/>
                    </a:cubicBezTo>
                    <a:lnTo>
                      <a:pt x="103" y="1268"/>
                    </a:lnTo>
                    <a:cubicBezTo>
                      <a:pt x="103" y="1277"/>
                      <a:pt x="108" y="1287"/>
                      <a:pt x="108" y="1296"/>
                    </a:cubicBezTo>
                    <a:cubicBezTo>
                      <a:pt x="117" y="1361"/>
                      <a:pt x="131" y="1463"/>
                      <a:pt x="224" y="1519"/>
                    </a:cubicBezTo>
                    <a:cubicBezTo>
                      <a:pt x="228" y="1523"/>
                      <a:pt x="233" y="1528"/>
                      <a:pt x="247" y="1528"/>
                    </a:cubicBezTo>
                    <a:cubicBezTo>
                      <a:pt x="312" y="1556"/>
                      <a:pt x="382" y="1565"/>
                      <a:pt x="433" y="1565"/>
                    </a:cubicBezTo>
                    <a:lnTo>
                      <a:pt x="572" y="1565"/>
                    </a:lnTo>
                    <a:lnTo>
                      <a:pt x="804" y="1570"/>
                    </a:lnTo>
                    <a:lnTo>
                      <a:pt x="874" y="1802"/>
                    </a:lnTo>
                    <a:lnTo>
                      <a:pt x="953" y="2076"/>
                    </a:lnTo>
                    <a:cubicBezTo>
                      <a:pt x="976" y="2150"/>
                      <a:pt x="1041" y="2197"/>
                      <a:pt x="1115" y="2197"/>
                    </a:cubicBezTo>
                    <a:cubicBezTo>
                      <a:pt x="1175" y="2197"/>
                      <a:pt x="1226" y="2173"/>
                      <a:pt x="1254" y="2127"/>
                    </a:cubicBezTo>
                    <a:cubicBezTo>
                      <a:pt x="1287" y="2085"/>
                      <a:pt x="1296" y="2029"/>
                      <a:pt x="1277" y="1983"/>
                    </a:cubicBezTo>
                    <a:lnTo>
                      <a:pt x="739" y="126"/>
                    </a:lnTo>
                    <a:cubicBezTo>
                      <a:pt x="716" y="47"/>
                      <a:pt x="651" y="1"/>
                      <a:pt x="5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 flipH="1">
                <a:off x="2739963" y="1298619"/>
                <a:ext cx="94543" cy="9443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5" extrusionOk="0">
                    <a:moveTo>
                      <a:pt x="423" y="111"/>
                    </a:moveTo>
                    <a:cubicBezTo>
                      <a:pt x="590" y="111"/>
                      <a:pt x="730" y="251"/>
                      <a:pt x="730" y="422"/>
                    </a:cubicBezTo>
                    <a:cubicBezTo>
                      <a:pt x="730" y="590"/>
                      <a:pt x="595" y="729"/>
                      <a:pt x="423" y="729"/>
                    </a:cubicBezTo>
                    <a:cubicBezTo>
                      <a:pt x="256" y="729"/>
                      <a:pt x="117" y="590"/>
                      <a:pt x="117" y="422"/>
                    </a:cubicBezTo>
                    <a:cubicBezTo>
                      <a:pt x="117" y="251"/>
                      <a:pt x="256" y="111"/>
                      <a:pt x="423" y="111"/>
                    </a:cubicBezTo>
                    <a:close/>
                    <a:moveTo>
                      <a:pt x="423" y="0"/>
                    </a:moveTo>
                    <a:cubicBezTo>
                      <a:pt x="191" y="0"/>
                      <a:pt x="1" y="190"/>
                      <a:pt x="1" y="422"/>
                    </a:cubicBezTo>
                    <a:cubicBezTo>
                      <a:pt x="1" y="655"/>
                      <a:pt x="191" y="845"/>
                      <a:pt x="423" y="845"/>
                    </a:cubicBezTo>
                    <a:cubicBezTo>
                      <a:pt x="655" y="845"/>
                      <a:pt x="846" y="655"/>
                      <a:pt x="846" y="422"/>
                    </a:cubicBezTo>
                    <a:cubicBezTo>
                      <a:pt x="846" y="190"/>
                      <a:pt x="660" y="0"/>
                      <a:pt x="4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 flipH="1">
                <a:off x="2739963" y="1413168"/>
                <a:ext cx="94543" cy="9454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6" extrusionOk="0">
                    <a:moveTo>
                      <a:pt x="423" y="112"/>
                    </a:moveTo>
                    <a:cubicBezTo>
                      <a:pt x="590" y="112"/>
                      <a:pt x="730" y="247"/>
                      <a:pt x="730" y="419"/>
                    </a:cubicBezTo>
                    <a:cubicBezTo>
                      <a:pt x="730" y="586"/>
                      <a:pt x="595" y="725"/>
                      <a:pt x="423" y="725"/>
                    </a:cubicBezTo>
                    <a:cubicBezTo>
                      <a:pt x="256" y="725"/>
                      <a:pt x="117" y="586"/>
                      <a:pt x="117" y="419"/>
                    </a:cubicBezTo>
                    <a:cubicBezTo>
                      <a:pt x="117" y="247"/>
                      <a:pt x="256" y="112"/>
                      <a:pt x="423" y="112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1" y="191"/>
                      <a:pt x="1" y="423"/>
                    </a:cubicBezTo>
                    <a:cubicBezTo>
                      <a:pt x="1" y="655"/>
                      <a:pt x="191" y="846"/>
                      <a:pt x="423" y="846"/>
                    </a:cubicBezTo>
                    <a:cubicBezTo>
                      <a:pt x="655" y="846"/>
                      <a:pt x="846" y="655"/>
                      <a:pt x="846" y="423"/>
                    </a:cubicBezTo>
                    <a:cubicBezTo>
                      <a:pt x="846" y="191"/>
                      <a:pt x="660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 flipH="1">
                <a:off x="789408" y="1296496"/>
                <a:ext cx="99795" cy="239714"/>
              </a:xfrm>
              <a:custGeom>
                <a:avLst/>
                <a:gdLst/>
                <a:ahLst/>
                <a:cxnLst/>
                <a:rect l="l" t="t" r="r" b="b"/>
                <a:pathLst>
                  <a:path w="893" h="2145" extrusionOk="0">
                    <a:moveTo>
                      <a:pt x="372" y="121"/>
                    </a:moveTo>
                    <a:cubicBezTo>
                      <a:pt x="405" y="121"/>
                      <a:pt x="446" y="144"/>
                      <a:pt x="446" y="191"/>
                    </a:cubicBezTo>
                    <a:cubicBezTo>
                      <a:pt x="446" y="414"/>
                      <a:pt x="581" y="604"/>
                      <a:pt x="776" y="692"/>
                    </a:cubicBezTo>
                    <a:cubicBezTo>
                      <a:pt x="841" y="720"/>
                      <a:pt x="795" y="822"/>
                      <a:pt x="725" y="822"/>
                    </a:cubicBezTo>
                    <a:cubicBezTo>
                      <a:pt x="711" y="822"/>
                      <a:pt x="702" y="822"/>
                      <a:pt x="697" y="817"/>
                    </a:cubicBezTo>
                    <a:cubicBezTo>
                      <a:pt x="614" y="780"/>
                      <a:pt x="539" y="729"/>
                      <a:pt x="479" y="660"/>
                    </a:cubicBezTo>
                    <a:lnTo>
                      <a:pt x="479" y="669"/>
                    </a:lnTo>
                    <a:cubicBezTo>
                      <a:pt x="511" y="929"/>
                      <a:pt x="497" y="1193"/>
                      <a:pt x="474" y="1458"/>
                    </a:cubicBezTo>
                    <a:cubicBezTo>
                      <a:pt x="465" y="1574"/>
                      <a:pt x="451" y="1681"/>
                      <a:pt x="432" y="1797"/>
                    </a:cubicBezTo>
                    <a:cubicBezTo>
                      <a:pt x="423" y="1885"/>
                      <a:pt x="405" y="1992"/>
                      <a:pt x="312" y="2020"/>
                    </a:cubicBezTo>
                    <a:cubicBezTo>
                      <a:pt x="293" y="2024"/>
                      <a:pt x="279" y="2029"/>
                      <a:pt x="261" y="2029"/>
                    </a:cubicBezTo>
                    <a:cubicBezTo>
                      <a:pt x="200" y="2029"/>
                      <a:pt x="140" y="2001"/>
                      <a:pt x="131" y="1936"/>
                    </a:cubicBezTo>
                    <a:cubicBezTo>
                      <a:pt x="126" y="1885"/>
                      <a:pt x="149" y="1815"/>
                      <a:pt x="154" y="1764"/>
                    </a:cubicBezTo>
                    <a:cubicBezTo>
                      <a:pt x="163" y="1704"/>
                      <a:pt x="173" y="1653"/>
                      <a:pt x="177" y="1597"/>
                    </a:cubicBezTo>
                    <a:cubicBezTo>
                      <a:pt x="242" y="1133"/>
                      <a:pt x="279" y="660"/>
                      <a:pt x="293" y="191"/>
                    </a:cubicBezTo>
                    <a:cubicBezTo>
                      <a:pt x="293" y="144"/>
                      <a:pt x="335" y="121"/>
                      <a:pt x="372" y="121"/>
                    </a:cubicBezTo>
                    <a:close/>
                    <a:moveTo>
                      <a:pt x="358" y="0"/>
                    </a:moveTo>
                    <a:cubicBezTo>
                      <a:pt x="256" y="0"/>
                      <a:pt x="173" y="79"/>
                      <a:pt x="168" y="186"/>
                    </a:cubicBezTo>
                    <a:cubicBezTo>
                      <a:pt x="149" y="655"/>
                      <a:pt x="117" y="1124"/>
                      <a:pt x="52" y="1579"/>
                    </a:cubicBezTo>
                    <a:cubicBezTo>
                      <a:pt x="47" y="1634"/>
                      <a:pt x="33" y="1685"/>
                      <a:pt x="29" y="1746"/>
                    </a:cubicBezTo>
                    <a:cubicBezTo>
                      <a:pt x="29" y="1755"/>
                      <a:pt x="24" y="1774"/>
                      <a:pt x="24" y="1792"/>
                    </a:cubicBezTo>
                    <a:cubicBezTo>
                      <a:pt x="10" y="1843"/>
                      <a:pt x="1" y="1894"/>
                      <a:pt x="5" y="1955"/>
                    </a:cubicBezTo>
                    <a:cubicBezTo>
                      <a:pt x="24" y="2071"/>
                      <a:pt x="121" y="2145"/>
                      <a:pt x="247" y="2145"/>
                    </a:cubicBezTo>
                    <a:cubicBezTo>
                      <a:pt x="284" y="2145"/>
                      <a:pt x="312" y="2140"/>
                      <a:pt x="340" y="2126"/>
                    </a:cubicBezTo>
                    <a:cubicBezTo>
                      <a:pt x="502" y="2071"/>
                      <a:pt x="525" y="1894"/>
                      <a:pt x="539" y="1811"/>
                    </a:cubicBezTo>
                    <a:cubicBezTo>
                      <a:pt x="558" y="1676"/>
                      <a:pt x="567" y="1565"/>
                      <a:pt x="581" y="1463"/>
                    </a:cubicBezTo>
                    <a:cubicBezTo>
                      <a:pt x="595" y="1258"/>
                      <a:pt x="609" y="1073"/>
                      <a:pt x="604" y="896"/>
                    </a:cubicBezTo>
                    <a:lnTo>
                      <a:pt x="604" y="896"/>
                    </a:lnTo>
                    <a:cubicBezTo>
                      <a:pt x="614" y="906"/>
                      <a:pt x="627" y="910"/>
                      <a:pt x="641" y="915"/>
                    </a:cubicBezTo>
                    <a:cubicBezTo>
                      <a:pt x="665" y="929"/>
                      <a:pt x="697" y="933"/>
                      <a:pt x="720" y="933"/>
                    </a:cubicBezTo>
                    <a:cubicBezTo>
                      <a:pt x="795" y="933"/>
                      <a:pt x="860" y="887"/>
                      <a:pt x="892" y="822"/>
                    </a:cubicBezTo>
                    <a:cubicBezTo>
                      <a:pt x="869" y="776"/>
                      <a:pt x="850" y="720"/>
                      <a:pt x="850" y="660"/>
                    </a:cubicBezTo>
                    <a:cubicBezTo>
                      <a:pt x="855" y="650"/>
                      <a:pt x="855" y="632"/>
                      <a:pt x="864" y="613"/>
                    </a:cubicBezTo>
                    <a:cubicBezTo>
                      <a:pt x="850" y="604"/>
                      <a:pt x="836" y="590"/>
                      <a:pt x="813" y="581"/>
                    </a:cubicBezTo>
                    <a:cubicBezTo>
                      <a:pt x="651" y="511"/>
                      <a:pt x="549" y="358"/>
                      <a:pt x="549" y="186"/>
                    </a:cubicBezTo>
                    <a:cubicBezTo>
                      <a:pt x="549" y="126"/>
                      <a:pt x="525" y="79"/>
                      <a:pt x="488" y="47"/>
                    </a:cubicBezTo>
                    <a:cubicBezTo>
                      <a:pt x="451" y="14"/>
                      <a:pt x="405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 flipH="1">
                <a:off x="841372" y="1363437"/>
                <a:ext cx="1118" cy="111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5" y="5"/>
                      <a:pt x="5" y="5"/>
                      <a:pt x="10" y="10"/>
                    </a:cubicBezTo>
                    <a:cubicBezTo>
                      <a:pt x="5" y="5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 flipH="1">
                <a:off x="719450" y="1333375"/>
                <a:ext cx="73757" cy="7532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74" extrusionOk="0">
                    <a:moveTo>
                      <a:pt x="330" y="116"/>
                    </a:moveTo>
                    <a:cubicBezTo>
                      <a:pt x="613" y="116"/>
                      <a:pt x="613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8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0" y="450"/>
                      <a:pt x="38" y="497"/>
                    </a:cubicBezTo>
                    <a:cubicBezTo>
                      <a:pt x="52" y="520"/>
                      <a:pt x="61" y="543"/>
                      <a:pt x="79" y="562"/>
                    </a:cubicBezTo>
                    <a:cubicBezTo>
                      <a:pt x="140" y="631"/>
                      <a:pt x="228" y="673"/>
                      <a:pt x="330" y="673"/>
                    </a:cubicBezTo>
                    <a:cubicBezTo>
                      <a:pt x="544" y="673"/>
                      <a:pt x="660" y="497"/>
                      <a:pt x="660" y="334"/>
                    </a:cubicBezTo>
                    <a:cubicBezTo>
                      <a:pt x="660" y="251"/>
                      <a:pt x="632" y="167"/>
                      <a:pt x="576" y="111"/>
                    </a:cubicBezTo>
                    <a:cubicBezTo>
                      <a:pt x="516" y="42"/>
                      <a:pt x="428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 flipH="1">
                <a:off x="734424" y="1409033"/>
                <a:ext cx="46824" cy="4839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33" extrusionOk="0">
                    <a:moveTo>
                      <a:pt x="209" y="117"/>
                    </a:moveTo>
                    <a:cubicBezTo>
                      <a:pt x="339" y="117"/>
                      <a:pt x="339" y="316"/>
                      <a:pt x="209" y="316"/>
                    </a:cubicBezTo>
                    <a:cubicBezTo>
                      <a:pt x="84" y="316"/>
                      <a:pt x="84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6" y="363"/>
                    </a:cubicBezTo>
                    <a:cubicBezTo>
                      <a:pt x="93" y="409"/>
                      <a:pt x="153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7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 flipH="1">
                <a:off x="1127687" y="1317282"/>
                <a:ext cx="92419" cy="216358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78" y="121"/>
                    </a:moveTo>
                    <a:cubicBezTo>
                      <a:pt x="594" y="121"/>
                      <a:pt x="687" y="214"/>
                      <a:pt x="697" y="353"/>
                    </a:cubicBezTo>
                    <a:cubicBezTo>
                      <a:pt x="711" y="441"/>
                      <a:pt x="687" y="543"/>
                      <a:pt x="673" y="645"/>
                    </a:cubicBezTo>
                    <a:cubicBezTo>
                      <a:pt x="664" y="766"/>
                      <a:pt x="650" y="887"/>
                      <a:pt x="641" y="1017"/>
                    </a:cubicBezTo>
                    <a:cubicBezTo>
                      <a:pt x="622" y="1258"/>
                      <a:pt x="618" y="1499"/>
                      <a:pt x="622" y="1741"/>
                    </a:cubicBezTo>
                    <a:cubicBezTo>
                      <a:pt x="622" y="1796"/>
                      <a:pt x="576" y="1829"/>
                      <a:pt x="529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46" y="1007"/>
                      <a:pt x="488" y="645"/>
                    </a:cubicBezTo>
                    <a:cubicBezTo>
                      <a:pt x="502" y="562"/>
                      <a:pt x="511" y="483"/>
                      <a:pt x="516" y="399"/>
                    </a:cubicBezTo>
                    <a:cubicBezTo>
                      <a:pt x="516" y="358"/>
                      <a:pt x="516" y="302"/>
                      <a:pt x="483" y="302"/>
                    </a:cubicBezTo>
                    <a:cubicBezTo>
                      <a:pt x="478" y="302"/>
                      <a:pt x="464" y="306"/>
                      <a:pt x="446" y="311"/>
                    </a:cubicBezTo>
                    <a:cubicBezTo>
                      <a:pt x="330" y="376"/>
                      <a:pt x="316" y="552"/>
                      <a:pt x="302" y="669"/>
                    </a:cubicBezTo>
                    <a:cubicBezTo>
                      <a:pt x="297" y="724"/>
                      <a:pt x="246" y="752"/>
                      <a:pt x="200" y="752"/>
                    </a:cubicBezTo>
                    <a:cubicBezTo>
                      <a:pt x="153" y="752"/>
                      <a:pt x="112" y="724"/>
                      <a:pt x="112" y="669"/>
                    </a:cubicBezTo>
                    <a:cubicBezTo>
                      <a:pt x="130" y="488"/>
                      <a:pt x="163" y="283"/>
                      <a:pt x="321" y="172"/>
                    </a:cubicBezTo>
                    <a:cubicBezTo>
                      <a:pt x="372" y="135"/>
                      <a:pt x="423" y="121"/>
                      <a:pt x="478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25" y="28"/>
                      <a:pt x="260" y="74"/>
                    </a:cubicBezTo>
                    <a:cubicBezTo>
                      <a:pt x="70" y="214"/>
                      <a:pt x="28" y="446"/>
                      <a:pt x="5" y="650"/>
                    </a:cubicBezTo>
                    <a:cubicBezTo>
                      <a:pt x="0" y="706"/>
                      <a:pt x="19" y="757"/>
                      <a:pt x="51" y="799"/>
                    </a:cubicBezTo>
                    <a:cubicBezTo>
                      <a:pt x="89" y="840"/>
                      <a:pt x="144" y="863"/>
                      <a:pt x="205" y="863"/>
                    </a:cubicBezTo>
                    <a:cubicBezTo>
                      <a:pt x="265" y="863"/>
                      <a:pt x="321" y="840"/>
                      <a:pt x="362" y="799"/>
                    </a:cubicBezTo>
                    <a:lnTo>
                      <a:pt x="362" y="799"/>
                    </a:lnTo>
                    <a:cubicBezTo>
                      <a:pt x="330" y="1110"/>
                      <a:pt x="321" y="1421"/>
                      <a:pt x="325" y="1736"/>
                    </a:cubicBezTo>
                    <a:cubicBezTo>
                      <a:pt x="325" y="1852"/>
                      <a:pt x="418" y="1936"/>
                      <a:pt x="534" y="1936"/>
                    </a:cubicBezTo>
                    <a:cubicBezTo>
                      <a:pt x="594" y="1936"/>
                      <a:pt x="646" y="1913"/>
                      <a:pt x="683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8" y="1485"/>
                      <a:pt x="748" y="1239"/>
                      <a:pt x="762" y="1007"/>
                    </a:cubicBezTo>
                    <a:cubicBezTo>
                      <a:pt x="766" y="887"/>
                      <a:pt x="775" y="766"/>
                      <a:pt x="794" y="645"/>
                    </a:cubicBezTo>
                    <a:cubicBezTo>
                      <a:pt x="794" y="622"/>
                      <a:pt x="799" y="590"/>
                      <a:pt x="808" y="566"/>
                    </a:cubicBezTo>
                    <a:cubicBezTo>
                      <a:pt x="813" y="497"/>
                      <a:pt x="827" y="418"/>
                      <a:pt x="817" y="334"/>
                    </a:cubicBezTo>
                    <a:cubicBezTo>
                      <a:pt x="803" y="139"/>
                      <a:pt x="655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 flipH="1">
                <a:off x="1067004" y="1487931"/>
                <a:ext cx="37996" cy="681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5" y="61"/>
                    </a:cubicBezTo>
                    <a:lnTo>
                      <a:pt x="177" y="61"/>
                    </a:lnTo>
                    <a:cubicBezTo>
                      <a:pt x="247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 flipH="1">
                <a:off x="1049906" y="1327117"/>
                <a:ext cx="63364" cy="15053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347" extrusionOk="0">
                    <a:moveTo>
                      <a:pt x="381" y="0"/>
                    </a:moveTo>
                    <a:cubicBezTo>
                      <a:pt x="298" y="0"/>
                      <a:pt x="228" y="51"/>
                      <a:pt x="219" y="140"/>
                    </a:cubicBezTo>
                    <a:lnTo>
                      <a:pt x="205" y="195"/>
                    </a:lnTo>
                    <a:lnTo>
                      <a:pt x="182" y="325"/>
                    </a:lnTo>
                    <a:cubicBezTo>
                      <a:pt x="172" y="381"/>
                      <a:pt x="158" y="441"/>
                      <a:pt x="149" y="516"/>
                    </a:cubicBezTo>
                    <a:lnTo>
                      <a:pt x="112" y="687"/>
                    </a:lnTo>
                    <a:lnTo>
                      <a:pt x="79" y="864"/>
                    </a:lnTo>
                    <a:cubicBezTo>
                      <a:pt x="70" y="896"/>
                      <a:pt x="61" y="933"/>
                      <a:pt x="56" y="966"/>
                    </a:cubicBezTo>
                    <a:cubicBezTo>
                      <a:pt x="38" y="1049"/>
                      <a:pt x="19" y="1128"/>
                      <a:pt x="10" y="1216"/>
                    </a:cubicBezTo>
                    <a:cubicBezTo>
                      <a:pt x="1" y="1263"/>
                      <a:pt x="10" y="1305"/>
                      <a:pt x="19" y="1346"/>
                    </a:cubicBezTo>
                    <a:cubicBezTo>
                      <a:pt x="33" y="1346"/>
                      <a:pt x="38" y="1337"/>
                      <a:pt x="47" y="1337"/>
                    </a:cubicBezTo>
                    <a:lnTo>
                      <a:pt x="47" y="1323"/>
                    </a:lnTo>
                    <a:lnTo>
                      <a:pt x="135" y="1328"/>
                    </a:lnTo>
                    <a:cubicBezTo>
                      <a:pt x="117" y="1291"/>
                      <a:pt x="112" y="1258"/>
                      <a:pt x="117" y="1216"/>
                    </a:cubicBezTo>
                    <a:cubicBezTo>
                      <a:pt x="135" y="1100"/>
                      <a:pt x="163" y="984"/>
                      <a:pt x="186" y="868"/>
                    </a:cubicBezTo>
                    <a:lnTo>
                      <a:pt x="256" y="520"/>
                    </a:lnTo>
                    <a:cubicBezTo>
                      <a:pt x="270" y="455"/>
                      <a:pt x="279" y="400"/>
                      <a:pt x="293" y="335"/>
                    </a:cubicBezTo>
                    <a:cubicBezTo>
                      <a:pt x="302" y="270"/>
                      <a:pt x="316" y="214"/>
                      <a:pt x="325" y="149"/>
                    </a:cubicBezTo>
                    <a:cubicBezTo>
                      <a:pt x="335" y="121"/>
                      <a:pt x="358" y="107"/>
                      <a:pt x="381" y="107"/>
                    </a:cubicBezTo>
                    <a:cubicBezTo>
                      <a:pt x="414" y="107"/>
                      <a:pt x="455" y="140"/>
                      <a:pt x="441" y="186"/>
                    </a:cubicBezTo>
                    <a:cubicBezTo>
                      <a:pt x="441" y="191"/>
                      <a:pt x="437" y="200"/>
                      <a:pt x="437" y="209"/>
                    </a:cubicBezTo>
                    <a:lnTo>
                      <a:pt x="437" y="218"/>
                    </a:lnTo>
                    <a:cubicBezTo>
                      <a:pt x="441" y="464"/>
                      <a:pt x="441" y="706"/>
                      <a:pt x="437" y="943"/>
                    </a:cubicBezTo>
                    <a:cubicBezTo>
                      <a:pt x="432" y="1045"/>
                      <a:pt x="441" y="1240"/>
                      <a:pt x="367" y="1333"/>
                    </a:cubicBezTo>
                    <a:lnTo>
                      <a:pt x="479" y="1337"/>
                    </a:lnTo>
                    <a:lnTo>
                      <a:pt x="502" y="1337"/>
                    </a:lnTo>
                    <a:cubicBezTo>
                      <a:pt x="553" y="1221"/>
                      <a:pt x="553" y="1077"/>
                      <a:pt x="553" y="998"/>
                    </a:cubicBezTo>
                    <a:lnTo>
                      <a:pt x="553" y="952"/>
                    </a:lnTo>
                    <a:cubicBezTo>
                      <a:pt x="567" y="706"/>
                      <a:pt x="558" y="455"/>
                      <a:pt x="553" y="218"/>
                    </a:cubicBezTo>
                    <a:lnTo>
                      <a:pt x="553" y="209"/>
                    </a:lnTo>
                    <a:cubicBezTo>
                      <a:pt x="567" y="153"/>
                      <a:pt x="548" y="102"/>
                      <a:pt x="520" y="61"/>
                    </a:cubicBezTo>
                    <a:cubicBezTo>
                      <a:pt x="483" y="24"/>
                      <a:pt x="432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 flipH="1">
                <a:off x="1036943" y="1474409"/>
                <a:ext cx="94990" cy="48390"/>
              </a:xfrm>
              <a:custGeom>
                <a:avLst/>
                <a:gdLst/>
                <a:ahLst/>
                <a:cxnLst/>
                <a:rect l="l" t="t" r="r" b="b"/>
                <a:pathLst>
                  <a:path w="850" h="433" extrusionOk="0">
                    <a:moveTo>
                      <a:pt x="237" y="126"/>
                    </a:moveTo>
                    <a:cubicBezTo>
                      <a:pt x="349" y="131"/>
                      <a:pt x="465" y="131"/>
                      <a:pt x="576" y="135"/>
                    </a:cubicBezTo>
                    <a:lnTo>
                      <a:pt x="627" y="135"/>
                    </a:lnTo>
                    <a:cubicBezTo>
                      <a:pt x="655" y="135"/>
                      <a:pt x="678" y="154"/>
                      <a:pt x="687" y="182"/>
                    </a:cubicBezTo>
                    <a:cubicBezTo>
                      <a:pt x="715" y="228"/>
                      <a:pt x="673" y="288"/>
                      <a:pt x="627" y="307"/>
                    </a:cubicBezTo>
                    <a:cubicBezTo>
                      <a:pt x="604" y="312"/>
                      <a:pt x="581" y="316"/>
                      <a:pt x="553" y="316"/>
                    </a:cubicBezTo>
                    <a:lnTo>
                      <a:pt x="181" y="316"/>
                    </a:lnTo>
                    <a:cubicBezTo>
                      <a:pt x="116" y="316"/>
                      <a:pt x="107" y="228"/>
                      <a:pt x="154" y="205"/>
                    </a:cubicBezTo>
                    <a:cubicBezTo>
                      <a:pt x="154" y="200"/>
                      <a:pt x="144" y="196"/>
                      <a:pt x="144" y="182"/>
                    </a:cubicBezTo>
                    <a:cubicBezTo>
                      <a:pt x="144" y="154"/>
                      <a:pt x="177" y="126"/>
                      <a:pt x="205" y="126"/>
                    </a:cubicBezTo>
                    <a:close/>
                    <a:moveTo>
                      <a:pt x="205" y="1"/>
                    </a:moveTo>
                    <a:cubicBezTo>
                      <a:pt x="191" y="1"/>
                      <a:pt x="181" y="1"/>
                      <a:pt x="177" y="10"/>
                    </a:cubicBezTo>
                    <a:cubicBezTo>
                      <a:pt x="98" y="19"/>
                      <a:pt x="42" y="84"/>
                      <a:pt x="38" y="163"/>
                    </a:cubicBezTo>
                    <a:cubicBezTo>
                      <a:pt x="10" y="205"/>
                      <a:pt x="0" y="251"/>
                      <a:pt x="19" y="302"/>
                    </a:cubicBezTo>
                    <a:cubicBezTo>
                      <a:pt x="38" y="381"/>
                      <a:pt x="107" y="432"/>
                      <a:pt x="186" y="432"/>
                    </a:cubicBezTo>
                    <a:lnTo>
                      <a:pt x="557" y="432"/>
                    </a:lnTo>
                    <a:cubicBezTo>
                      <a:pt x="585" y="432"/>
                      <a:pt x="627" y="432"/>
                      <a:pt x="669" y="414"/>
                    </a:cubicBezTo>
                    <a:cubicBezTo>
                      <a:pt x="785" y="372"/>
                      <a:pt x="850" y="256"/>
                      <a:pt x="813" y="149"/>
                    </a:cubicBezTo>
                    <a:cubicBezTo>
                      <a:pt x="790" y="79"/>
                      <a:pt x="734" y="33"/>
                      <a:pt x="664" y="19"/>
                    </a:cubicBezTo>
                    <a:lnTo>
                      <a:pt x="641" y="19"/>
                    </a:lnTo>
                    <a:lnTo>
                      <a:pt x="530" y="15"/>
                    </a:lnTo>
                    <a:lnTo>
                      <a:pt x="297" y="10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 flipH="1">
                <a:off x="1324824" y="1363884"/>
                <a:ext cx="255801" cy="140253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255" extrusionOk="0">
                    <a:moveTo>
                      <a:pt x="1128" y="122"/>
                    </a:moveTo>
                    <a:cubicBezTo>
                      <a:pt x="1212" y="122"/>
                      <a:pt x="1295" y="131"/>
                      <a:pt x="1384" y="149"/>
                    </a:cubicBezTo>
                    <a:cubicBezTo>
                      <a:pt x="1532" y="187"/>
                      <a:pt x="1676" y="242"/>
                      <a:pt x="1806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7" y="651"/>
                      <a:pt x="2149" y="730"/>
                    </a:cubicBezTo>
                    <a:cubicBezTo>
                      <a:pt x="2001" y="1045"/>
                      <a:pt x="1606" y="1124"/>
                      <a:pt x="1295" y="1133"/>
                    </a:cubicBezTo>
                    <a:lnTo>
                      <a:pt x="1254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8" y="846"/>
                      <a:pt x="47" y="757"/>
                      <a:pt x="158" y="604"/>
                    </a:cubicBezTo>
                    <a:cubicBezTo>
                      <a:pt x="246" y="479"/>
                      <a:pt x="362" y="377"/>
                      <a:pt x="488" y="303"/>
                    </a:cubicBezTo>
                    <a:cubicBezTo>
                      <a:pt x="678" y="177"/>
                      <a:pt x="901" y="122"/>
                      <a:pt x="1128" y="122"/>
                    </a:cubicBezTo>
                    <a:close/>
                    <a:moveTo>
                      <a:pt x="1133" y="1"/>
                    </a:moveTo>
                    <a:cubicBezTo>
                      <a:pt x="882" y="1"/>
                      <a:pt x="641" y="71"/>
                      <a:pt x="432" y="205"/>
                    </a:cubicBezTo>
                    <a:cubicBezTo>
                      <a:pt x="279" y="298"/>
                      <a:pt x="158" y="414"/>
                      <a:pt x="65" y="539"/>
                    </a:cubicBezTo>
                    <a:cubicBezTo>
                      <a:pt x="0" y="628"/>
                      <a:pt x="0" y="706"/>
                      <a:pt x="19" y="753"/>
                    </a:cubicBezTo>
                    <a:cubicBezTo>
                      <a:pt x="51" y="887"/>
                      <a:pt x="191" y="962"/>
                      <a:pt x="293" y="1017"/>
                    </a:cubicBezTo>
                    <a:lnTo>
                      <a:pt x="302" y="1022"/>
                    </a:lnTo>
                    <a:cubicBezTo>
                      <a:pt x="599" y="1171"/>
                      <a:pt x="929" y="1254"/>
                      <a:pt x="1258" y="1254"/>
                    </a:cubicBezTo>
                    <a:lnTo>
                      <a:pt x="1300" y="1254"/>
                    </a:lnTo>
                    <a:cubicBezTo>
                      <a:pt x="1787" y="1240"/>
                      <a:pt x="2117" y="1078"/>
                      <a:pt x="2256" y="785"/>
                    </a:cubicBezTo>
                    <a:cubicBezTo>
                      <a:pt x="2289" y="716"/>
                      <a:pt x="2289" y="637"/>
                      <a:pt x="2247" y="576"/>
                    </a:cubicBezTo>
                    <a:cubicBezTo>
                      <a:pt x="2219" y="521"/>
                      <a:pt x="2177" y="488"/>
                      <a:pt x="2131" y="470"/>
                    </a:cubicBezTo>
                    <a:cubicBezTo>
                      <a:pt x="2066" y="368"/>
                      <a:pt x="1973" y="298"/>
                      <a:pt x="1876" y="228"/>
                    </a:cubicBezTo>
                    <a:cubicBezTo>
                      <a:pt x="1736" y="135"/>
                      <a:pt x="1574" y="66"/>
                      <a:pt x="1411" y="29"/>
                    </a:cubicBezTo>
                    <a:cubicBezTo>
                      <a:pt x="1319" y="10"/>
                      <a:pt x="122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 flipH="1">
                <a:off x="1369971" y="1400204"/>
                <a:ext cx="169193" cy="66047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591" extrusionOk="0">
                    <a:moveTo>
                      <a:pt x="794" y="117"/>
                    </a:moveTo>
                    <a:cubicBezTo>
                      <a:pt x="915" y="121"/>
                      <a:pt x="1031" y="149"/>
                      <a:pt x="1142" y="200"/>
                    </a:cubicBezTo>
                    <a:cubicBezTo>
                      <a:pt x="1203" y="233"/>
                      <a:pt x="1249" y="261"/>
                      <a:pt x="1296" y="293"/>
                    </a:cubicBezTo>
                    <a:lnTo>
                      <a:pt x="1310" y="307"/>
                    </a:lnTo>
                    <a:cubicBezTo>
                      <a:pt x="1328" y="316"/>
                      <a:pt x="1365" y="349"/>
                      <a:pt x="1379" y="363"/>
                    </a:cubicBezTo>
                    <a:cubicBezTo>
                      <a:pt x="1300" y="423"/>
                      <a:pt x="1189" y="460"/>
                      <a:pt x="1050" y="470"/>
                    </a:cubicBezTo>
                    <a:cubicBezTo>
                      <a:pt x="999" y="474"/>
                      <a:pt x="948" y="474"/>
                      <a:pt x="896" y="474"/>
                    </a:cubicBezTo>
                    <a:cubicBezTo>
                      <a:pt x="715" y="474"/>
                      <a:pt x="534" y="446"/>
                      <a:pt x="363" y="391"/>
                    </a:cubicBezTo>
                    <a:cubicBezTo>
                      <a:pt x="302" y="372"/>
                      <a:pt x="251" y="349"/>
                      <a:pt x="191" y="326"/>
                    </a:cubicBezTo>
                    <a:cubicBezTo>
                      <a:pt x="205" y="312"/>
                      <a:pt x="214" y="307"/>
                      <a:pt x="228" y="293"/>
                    </a:cubicBezTo>
                    <a:cubicBezTo>
                      <a:pt x="381" y="177"/>
                      <a:pt x="567" y="117"/>
                      <a:pt x="753" y="117"/>
                    </a:cubicBezTo>
                    <a:close/>
                    <a:moveTo>
                      <a:pt x="757" y="1"/>
                    </a:moveTo>
                    <a:cubicBezTo>
                      <a:pt x="539" y="1"/>
                      <a:pt x="330" y="70"/>
                      <a:pt x="158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5" y="344"/>
                      <a:pt x="1" y="354"/>
                    </a:cubicBezTo>
                    <a:cubicBezTo>
                      <a:pt x="98" y="409"/>
                      <a:pt x="209" y="465"/>
                      <a:pt x="321" y="497"/>
                    </a:cubicBezTo>
                    <a:cubicBezTo>
                      <a:pt x="507" y="562"/>
                      <a:pt x="697" y="590"/>
                      <a:pt x="887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1" y="567"/>
                      <a:pt x="1398" y="525"/>
                      <a:pt x="1514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1" y="303"/>
                      <a:pt x="1412" y="242"/>
                      <a:pt x="1365" y="210"/>
                    </a:cubicBezTo>
                    <a:cubicBezTo>
                      <a:pt x="1314" y="168"/>
                      <a:pt x="1254" y="131"/>
                      <a:pt x="1198" y="103"/>
                    </a:cubicBezTo>
                    <a:cubicBezTo>
                      <a:pt x="1073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 flipH="1">
                <a:off x="5186372" y="1315718"/>
                <a:ext cx="235574" cy="229880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057" extrusionOk="0">
                    <a:moveTo>
                      <a:pt x="548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41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8" y="334"/>
                      <a:pt x="674" y="362"/>
                    </a:cubicBezTo>
                    <a:cubicBezTo>
                      <a:pt x="664" y="390"/>
                      <a:pt x="646" y="418"/>
                      <a:pt x="618" y="460"/>
                    </a:cubicBezTo>
                    <a:cubicBezTo>
                      <a:pt x="595" y="483"/>
                      <a:pt x="530" y="622"/>
                      <a:pt x="493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2" y="715"/>
                      <a:pt x="873" y="715"/>
                      <a:pt x="910" y="715"/>
                    </a:cubicBezTo>
                    <a:cubicBezTo>
                      <a:pt x="1059" y="715"/>
                      <a:pt x="1203" y="738"/>
                      <a:pt x="1347" y="761"/>
                    </a:cubicBezTo>
                    <a:cubicBezTo>
                      <a:pt x="1551" y="854"/>
                      <a:pt x="1737" y="1012"/>
                      <a:pt x="1946" y="1072"/>
                    </a:cubicBezTo>
                    <a:cubicBezTo>
                      <a:pt x="1964" y="1082"/>
                      <a:pt x="1978" y="1086"/>
                      <a:pt x="2001" y="1086"/>
                    </a:cubicBezTo>
                    <a:cubicBezTo>
                      <a:pt x="1997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2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5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14" y="1286"/>
                    </a:cubicBezTo>
                    <a:cubicBezTo>
                      <a:pt x="1319" y="1286"/>
                      <a:pt x="1319" y="1286"/>
                      <a:pt x="1324" y="1291"/>
                    </a:cubicBezTo>
                    <a:cubicBezTo>
                      <a:pt x="1337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4" y="1523"/>
                    </a:cubicBezTo>
                    <a:cubicBezTo>
                      <a:pt x="1319" y="1523"/>
                      <a:pt x="1314" y="1527"/>
                      <a:pt x="1305" y="1527"/>
                    </a:cubicBezTo>
                    <a:lnTo>
                      <a:pt x="1272" y="1787"/>
                    </a:lnTo>
                    <a:cubicBezTo>
                      <a:pt x="1268" y="1810"/>
                      <a:pt x="1268" y="1834"/>
                      <a:pt x="1259" y="1857"/>
                    </a:cubicBezTo>
                    <a:cubicBezTo>
                      <a:pt x="1259" y="1875"/>
                      <a:pt x="1254" y="1899"/>
                      <a:pt x="1245" y="1913"/>
                    </a:cubicBezTo>
                    <a:cubicBezTo>
                      <a:pt x="1226" y="1927"/>
                      <a:pt x="1203" y="1922"/>
                      <a:pt x="1180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5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5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21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21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8" y="1337"/>
                    </a:lnTo>
                    <a:cubicBezTo>
                      <a:pt x="1180" y="1318"/>
                      <a:pt x="1166" y="1300"/>
                      <a:pt x="1152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82" y="1318"/>
                      <a:pt x="1082" y="1360"/>
                      <a:pt x="1073" y="1407"/>
                    </a:cubicBezTo>
                    <a:cubicBezTo>
                      <a:pt x="1073" y="1425"/>
                      <a:pt x="1068" y="1435"/>
                      <a:pt x="1059" y="1448"/>
                    </a:cubicBezTo>
                    <a:cubicBezTo>
                      <a:pt x="1050" y="1453"/>
                      <a:pt x="1040" y="1458"/>
                      <a:pt x="1036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73" y="1936"/>
                      <a:pt x="850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6" y="1875"/>
                    </a:lnTo>
                    <a:lnTo>
                      <a:pt x="896" y="1871"/>
                    </a:lnTo>
                    <a:lnTo>
                      <a:pt x="896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43" y="1620"/>
                      <a:pt x="957" y="1527"/>
                      <a:pt x="975" y="1439"/>
                    </a:cubicBezTo>
                    <a:cubicBezTo>
                      <a:pt x="966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8" y="1267"/>
                    </a:cubicBezTo>
                    <a:cubicBezTo>
                      <a:pt x="785" y="1267"/>
                      <a:pt x="618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9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3" y="334"/>
                      <a:pt x="627" y="302"/>
                    </a:cubicBezTo>
                    <a:cubicBezTo>
                      <a:pt x="627" y="297"/>
                      <a:pt x="623" y="293"/>
                      <a:pt x="623" y="288"/>
                    </a:cubicBezTo>
                    <a:cubicBezTo>
                      <a:pt x="609" y="297"/>
                      <a:pt x="595" y="311"/>
                      <a:pt x="576" y="311"/>
                    </a:cubicBezTo>
                    <a:lnTo>
                      <a:pt x="558" y="311"/>
                    </a:lnTo>
                    <a:cubicBezTo>
                      <a:pt x="516" y="311"/>
                      <a:pt x="479" y="293"/>
                      <a:pt x="442" y="288"/>
                    </a:cubicBezTo>
                    <a:lnTo>
                      <a:pt x="432" y="288"/>
                    </a:lnTo>
                    <a:cubicBezTo>
                      <a:pt x="400" y="288"/>
                      <a:pt x="377" y="293"/>
                      <a:pt x="353" y="297"/>
                    </a:cubicBezTo>
                    <a:cubicBezTo>
                      <a:pt x="293" y="302"/>
                      <a:pt x="237" y="334"/>
                      <a:pt x="186" y="385"/>
                    </a:cubicBezTo>
                    <a:cubicBezTo>
                      <a:pt x="163" y="409"/>
                      <a:pt x="145" y="432"/>
                      <a:pt x="131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7" y="218"/>
                      <a:pt x="391" y="209"/>
                      <a:pt x="409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502" y="107"/>
                      <a:pt x="548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6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10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5" y="450"/>
                    </a:cubicBezTo>
                    <a:cubicBezTo>
                      <a:pt x="1" y="506"/>
                      <a:pt x="38" y="557"/>
                      <a:pt x="89" y="576"/>
                    </a:cubicBezTo>
                    <a:cubicBezTo>
                      <a:pt x="98" y="580"/>
                      <a:pt x="117" y="580"/>
                      <a:pt x="131" y="580"/>
                    </a:cubicBezTo>
                    <a:cubicBezTo>
                      <a:pt x="168" y="580"/>
                      <a:pt x="210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7" y="418"/>
                      <a:pt x="386" y="413"/>
                    </a:cubicBezTo>
                    <a:cubicBezTo>
                      <a:pt x="395" y="409"/>
                      <a:pt x="409" y="409"/>
                      <a:pt x="418" y="409"/>
                    </a:cubicBezTo>
                    <a:cubicBezTo>
                      <a:pt x="414" y="413"/>
                      <a:pt x="409" y="418"/>
                      <a:pt x="409" y="427"/>
                    </a:cubicBezTo>
                    <a:lnTo>
                      <a:pt x="391" y="455"/>
                    </a:lnTo>
                    <a:cubicBezTo>
                      <a:pt x="344" y="520"/>
                      <a:pt x="251" y="664"/>
                      <a:pt x="228" y="738"/>
                    </a:cubicBezTo>
                    <a:lnTo>
                      <a:pt x="228" y="743"/>
                    </a:lnTo>
                    <a:cubicBezTo>
                      <a:pt x="158" y="924"/>
                      <a:pt x="247" y="1137"/>
                      <a:pt x="432" y="1253"/>
                    </a:cubicBezTo>
                    <a:cubicBezTo>
                      <a:pt x="562" y="1337"/>
                      <a:pt x="715" y="1365"/>
                      <a:pt x="855" y="1379"/>
                    </a:cubicBezTo>
                    <a:lnTo>
                      <a:pt x="855" y="1388"/>
                    </a:lnTo>
                    <a:cubicBezTo>
                      <a:pt x="855" y="1416"/>
                      <a:pt x="859" y="1439"/>
                      <a:pt x="864" y="1462"/>
                    </a:cubicBezTo>
                    <a:lnTo>
                      <a:pt x="827" y="1694"/>
                    </a:lnTo>
                    <a:lnTo>
                      <a:pt x="813" y="1750"/>
                    </a:lnTo>
                    <a:lnTo>
                      <a:pt x="813" y="1764"/>
                    </a:lnTo>
                    <a:lnTo>
                      <a:pt x="771" y="1764"/>
                    </a:lnTo>
                    <a:cubicBezTo>
                      <a:pt x="697" y="1764"/>
                      <a:pt x="632" y="1829"/>
                      <a:pt x="627" y="1903"/>
                    </a:cubicBezTo>
                    <a:cubicBezTo>
                      <a:pt x="627" y="1987"/>
                      <a:pt x="688" y="2052"/>
                      <a:pt x="767" y="2057"/>
                    </a:cubicBezTo>
                    <a:lnTo>
                      <a:pt x="878" y="2057"/>
                    </a:lnTo>
                    <a:cubicBezTo>
                      <a:pt x="906" y="2057"/>
                      <a:pt x="952" y="2057"/>
                      <a:pt x="999" y="2033"/>
                    </a:cubicBezTo>
                    <a:cubicBezTo>
                      <a:pt x="1013" y="2029"/>
                      <a:pt x="1017" y="2019"/>
                      <a:pt x="1022" y="2015"/>
                    </a:cubicBezTo>
                    <a:cubicBezTo>
                      <a:pt x="1045" y="2033"/>
                      <a:pt x="1082" y="2052"/>
                      <a:pt x="1115" y="2052"/>
                    </a:cubicBezTo>
                    <a:lnTo>
                      <a:pt x="1129" y="2052"/>
                    </a:lnTo>
                    <a:lnTo>
                      <a:pt x="1161" y="2043"/>
                    </a:lnTo>
                    <a:lnTo>
                      <a:pt x="1198" y="2038"/>
                    </a:lnTo>
                    <a:lnTo>
                      <a:pt x="1203" y="2038"/>
                    </a:lnTo>
                    <a:cubicBezTo>
                      <a:pt x="1231" y="2038"/>
                      <a:pt x="1277" y="2033"/>
                      <a:pt x="1324" y="1992"/>
                    </a:cubicBezTo>
                    <a:cubicBezTo>
                      <a:pt x="1370" y="1950"/>
                      <a:pt x="1375" y="1894"/>
                      <a:pt x="1379" y="1871"/>
                    </a:cubicBezTo>
                    <a:lnTo>
                      <a:pt x="1389" y="1820"/>
                    </a:lnTo>
                    <a:lnTo>
                      <a:pt x="1393" y="1797"/>
                    </a:lnTo>
                    <a:lnTo>
                      <a:pt x="1416" y="1588"/>
                    </a:lnTo>
                    <a:cubicBezTo>
                      <a:pt x="1440" y="1564"/>
                      <a:pt x="1449" y="1541"/>
                      <a:pt x="1463" y="1509"/>
                    </a:cubicBezTo>
                    <a:cubicBezTo>
                      <a:pt x="1472" y="1462"/>
                      <a:pt x="1481" y="1416"/>
                      <a:pt x="1472" y="1365"/>
                    </a:cubicBezTo>
                    <a:lnTo>
                      <a:pt x="1491" y="1365"/>
                    </a:lnTo>
                    <a:cubicBezTo>
                      <a:pt x="1602" y="1393"/>
                      <a:pt x="1704" y="1416"/>
                      <a:pt x="1806" y="1435"/>
                    </a:cubicBezTo>
                    <a:lnTo>
                      <a:pt x="1834" y="1435"/>
                    </a:lnTo>
                    <a:cubicBezTo>
                      <a:pt x="1918" y="1435"/>
                      <a:pt x="1992" y="1379"/>
                      <a:pt x="2006" y="1295"/>
                    </a:cubicBezTo>
                    <a:cubicBezTo>
                      <a:pt x="2015" y="1272"/>
                      <a:pt x="2015" y="1244"/>
                      <a:pt x="2006" y="1221"/>
                    </a:cubicBezTo>
                    <a:cubicBezTo>
                      <a:pt x="2006" y="1221"/>
                      <a:pt x="2015" y="1221"/>
                      <a:pt x="2015" y="1216"/>
                    </a:cubicBezTo>
                    <a:cubicBezTo>
                      <a:pt x="2062" y="1193"/>
                      <a:pt x="2089" y="1156"/>
                      <a:pt x="2099" y="1110"/>
                    </a:cubicBezTo>
                    <a:cubicBezTo>
                      <a:pt x="2108" y="1082"/>
                      <a:pt x="2108" y="1045"/>
                      <a:pt x="2089" y="1021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1" y="970"/>
                    </a:lnTo>
                    <a:cubicBezTo>
                      <a:pt x="1997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9" y="664"/>
                    </a:cubicBezTo>
                    <a:cubicBezTo>
                      <a:pt x="1375" y="655"/>
                      <a:pt x="1370" y="655"/>
                      <a:pt x="1361" y="655"/>
                    </a:cubicBezTo>
                    <a:cubicBezTo>
                      <a:pt x="1207" y="636"/>
                      <a:pt x="1064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8" y="562"/>
                      <a:pt x="697" y="548"/>
                      <a:pt x="697" y="539"/>
                    </a:cubicBezTo>
                    <a:cubicBezTo>
                      <a:pt x="734" y="502"/>
                      <a:pt x="757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4" y="348"/>
                      <a:pt x="804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 flipH="1">
                <a:off x="4124932" y="1297502"/>
                <a:ext cx="279269" cy="204512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830" extrusionOk="0">
                    <a:moveTo>
                      <a:pt x="832" y="1"/>
                    </a:moveTo>
                    <a:cubicBezTo>
                      <a:pt x="720" y="1"/>
                      <a:pt x="618" y="19"/>
                      <a:pt x="530" y="52"/>
                    </a:cubicBezTo>
                    <a:cubicBezTo>
                      <a:pt x="363" y="117"/>
                      <a:pt x="224" y="251"/>
                      <a:pt x="140" y="418"/>
                    </a:cubicBezTo>
                    <a:cubicBezTo>
                      <a:pt x="61" y="581"/>
                      <a:pt x="19" y="767"/>
                      <a:pt x="15" y="1008"/>
                    </a:cubicBezTo>
                    <a:cubicBezTo>
                      <a:pt x="1" y="1231"/>
                      <a:pt x="33" y="1463"/>
                      <a:pt x="89" y="1690"/>
                    </a:cubicBezTo>
                    <a:cubicBezTo>
                      <a:pt x="112" y="1774"/>
                      <a:pt x="182" y="1830"/>
                      <a:pt x="270" y="1830"/>
                    </a:cubicBezTo>
                    <a:cubicBezTo>
                      <a:pt x="335" y="1830"/>
                      <a:pt x="391" y="1802"/>
                      <a:pt x="428" y="1755"/>
                    </a:cubicBezTo>
                    <a:cubicBezTo>
                      <a:pt x="460" y="1709"/>
                      <a:pt x="474" y="1649"/>
                      <a:pt x="456" y="1593"/>
                    </a:cubicBezTo>
                    <a:cubicBezTo>
                      <a:pt x="433" y="1505"/>
                      <a:pt x="405" y="1384"/>
                      <a:pt x="391" y="1245"/>
                    </a:cubicBezTo>
                    <a:cubicBezTo>
                      <a:pt x="335" y="1161"/>
                      <a:pt x="289" y="1064"/>
                      <a:pt x="275" y="962"/>
                    </a:cubicBezTo>
                    <a:lnTo>
                      <a:pt x="275" y="962"/>
                    </a:lnTo>
                    <a:cubicBezTo>
                      <a:pt x="256" y="1180"/>
                      <a:pt x="289" y="1412"/>
                      <a:pt x="344" y="1621"/>
                    </a:cubicBezTo>
                    <a:cubicBezTo>
                      <a:pt x="363" y="1676"/>
                      <a:pt x="317" y="1714"/>
                      <a:pt x="270" y="1714"/>
                    </a:cubicBezTo>
                    <a:cubicBezTo>
                      <a:pt x="242" y="1714"/>
                      <a:pt x="210" y="1695"/>
                      <a:pt x="200" y="1662"/>
                    </a:cubicBezTo>
                    <a:cubicBezTo>
                      <a:pt x="140" y="1454"/>
                      <a:pt x="117" y="1231"/>
                      <a:pt x="126" y="1013"/>
                    </a:cubicBezTo>
                    <a:cubicBezTo>
                      <a:pt x="131" y="827"/>
                      <a:pt x="159" y="641"/>
                      <a:pt x="242" y="474"/>
                    </a:cubicBezTo>
                    <a:cubicBezTo>
                      <a:pt x="312" y="335"/>
                      <a:pt x="419" y="224"/>
                      <a:pt x="572" y="163"/>
                    </a:cubicBezTo>
                    <a:cubicBezTo>
                      <a:pt x="655" y="131"/>
                      <a:pt x="744" y="117"/>
                      <a:pt x="832" y="117"/>
                    </a:cubicBezTo>
                    <a:cubicBezTo>
                      <a:pt x="915" y="117"/>
                      <a:pt x="994" y="131"/>
                      <a:pt x="1068" y="140"/>
                    </a:cubicBezTo>
                    <a:cubicBezTo>
                      <a:pt x="1245" y="177"/>
                      <a:pt x="1389" y="251"/>
                      <a:pt x="1486" y="400"/>
                    </a:cubicBezTo>
                    <a:cubicBezTo>
                      <a:pt x="1574" y="539"/>
                      <a:pt x="1602" y="716"/>
                      <a:pt x="1616" y="878"/>
                    </a:cubicBezTo>
                    <a:cubicBezTo>
                      <a:pt x="1621" y="976"/>
                      <a:pt x="1621" y="1073"/>
                      <a:pt x="1630" y="1175"/>
                    </a:cubicBezTo>
                    <a:cubicBezTo>
                      <a:pt x="1635" y="1231"/>
                      <a:pt x="1630" y="1356"/>
                      <a:pt x="1690" y="1389"/>
                    </a:cubicBezTo>
                    <a:cubicBezTo>
                      <a:pt x="1704" y="1393"/>
                      <a:pt x="1709" y="1393"/>
                      <a:pt x="1718" y="1393"/>
                    </a:cubicBezTo>
                    <a:cubicBezTo>
                      <a:pt x="1765" y="1393"/>
                      <a:pt x="1811" y="1347"/>
                      <a:pt x="1825" y="1310"/>
                    </a:cubicBezTo>
                    <a:cubicBezTo>
                      <a:pt x="1853" y="1222"/>
                      <a:pt x="1825" y="1129"/>
                      <a:pt x="1797" y="1040"/>
                    </a:cubicBezTo>
                    <a:cubicBezTo>
                      <a:pt x="1755" y="901"/>
                      <a:pt x="1672" y="646"/>
                      <a:pt x="1881" y="604"/>
                    </a:cubicBezTo>
                    <a:cubicBezTo>
                      <a:pt x="1913" y="600"/>
                      <a:pt x="1946" y="600"/>
                      <a:pt x="1974" y="600"/>
                    </a:cubicBezTo>
                    <a:lnTo>
                      <a:pt x="1983" y="600"/>
                    </a:lnTo>
                    <a:cubicBezTo>
                      <a:pt x="2015" y="595"/>
                      <a:pt x="2057" y="586"/>
                      <a:pt x="2090" y="586"/>
                    </a:cubicBezTo>
                    <a:cubicBezTo>
                      <a:pt x="2122" y="586"/>
                      <a:pt x="2150" y="595"/>
                      <a:pt x="2173" y="600"/>
                    </a:cubicBezTo>
                    <a:cubicBezTo>
                      <a:pt x="2215" y="609"/>
                      <a:pt x="2247" y="632"/>
                      <a:pt x="2275" y="665"/>
                    </a:cubicBezTo>
                    <a:cubicBezTo>
                      <a:pt x="2299" y="688"/>
                      <a:pt x="2317" y="711"/>
                      <a:pt x="2340" y="734"/>
                    </a:cubicBezTo>
                    <a:lnTo>
                      <a:pt x="2345" y="739"/>
                    </a:lnTo>
                    <a:cubicBezTo>
                      <a:pt x="2405" y="785"/>
                      <a:pt x="2354" y="859"/>
                      <a:pt x="2289" y="859"/>
                    </a:cubicBezTo>
                    <a:cubicBezTo>
                      <a:pt x="2285" y="859"/>
                      <a:pt x="2275" y="859"/>
                      <a:pt x="2266" y="855"/>
                    </a:cubicBezTo>
                    <a:cubicBezTo>
                      <a:pt x="2261" y="855"/>
                      <a:pt x="2252" y="859"/>
                      <a:pt x="2247" y="859"/>
                    </a:cubicBezTo>
                    <a:lnTo>
                      <a:pt x="2178" y="859"/>
                    </a:lnTo>
                    <a:cubicBezTo>
                      <a:pt x="2131" y="859"/>
                      <a:pt x="2090" y="855"/>
                      <a:pt x="2053" y="836"/>
                    </a:cubicBezTo>
                    <a:cubicBezTo>
                      <a:pt x="2039" y="832"/>
                      <a:pt x="2034" y="827"/>
                      <a:pt x="2020" y="822"/>
                    </a:cubicBezTo>
                    <a:cubicBezTo>
                      <a:pt x="2015" y="813"/>
                      <a:pt x="2011" y="813"/>
                      <a:pt x="2011" y="808"/>
                    </a:cubicBezTo>
                    <a:lnTo>
                      <a:pt x="2006" y="804"/>
                    </a:lnTo>
                    <a:cubicBezTo>
                      <a:pt x="1997" y="799"/>
                      <a:pt x="1992" y="799"/>
                      <a:pt x="1988" y="790"/>
                    </a:cubicBezTo>
                    <a:cubicBezTo>
                      <a:pt x="1964" y="776"/>
                      <a:pt x="1941" y="762"/>
                      <a:pt x="1918" y="753"/>
                    </a:cubicBezTo>
                    <a:cubicBezTo>
                      <a:pt x="1904" y="753"/>
                      <a:pt x="1895" y="757"/>
                      <a:pt x="1890" y="767"/>
                    </a:cubicBezTo>
                    <a:cubicBezTo>
                      <a:pt x="1872" y="799"/>
                      <a:pt x="1895" y="873"/>
                      <a:pt x="1904" y="906"/>
                    </a:cubicBezTo>
                    <a:cubicBezTo>
                      <a:pt x="1946" y="1078"/>
                      <a:pt x="2039" y="1268"/>
                      <a:pt x="1923" y="1430"/>
                    </a:cubicBezTo>
                    <a:cubicBezTo>
                      <a:pt x="1876" y="1500"/>
                      <a:pt x="1788" y="1546"/>
                      <a:pt x="1709" y="1546"/>
                    </a:cubicBezTo>
                    <a:cubicBezTo>
                      <a:pt x="1663" y="1546"/>
                      <a:pt x="1621" y="1533"/>
                      <a:pt x="1579" y="1500"/>
                    </a:cubicBezTo>
                    <a:cubicBezTo>
                      <a:pt x="1477" y="1412"/>
                      <a:pt x="1472" y="1249"/>
                      <a:pt x="1463" y="1115"/>
                    </a:cubicBezTo>
                    <a:cubicBezTo>
                      <a:pt x="1435" y="1175"/>
                      <a:pt x="1403" y="1231"/>
                      <a:pt x="1361" y="1277"/>
                    </a:cubicBezTo>
                    <a:cubicBezTo>
                      <a:pt x="1370" y="1393"/>
                      <a:pt x="1412" y="1505"/>
                      <a:pt x="1505" y="1588"/>
                    </a:cubicBezTo>
                    <a:cubicBezTo>
                      <a:pt x="1565" y="1635"/>
                      <a:pt x="1635" y="1658"/>
                      <a:pt x="1709" y="1658"/>
                    </a:cubicBezTo>
                    <a:cubicBezTo>
                      <a:pt x="1825" y="1658"/>
                      <a:pt x="1946" y="1593"/>
                      <a:pt x="2015" y="1495"/>
                    </a:cubicBezTo>
                    <a:cubicBezTo>
                      <a:pt x="2145" y="1314"/>
                      <a:pt x="2085" y="1115"/>
                      <a:pt x="2039" y="962"/>
                    </a:cubicBezTo>
                    <a:lnTo>
                      <a:pt x="2039" y="962"/>
                    </a:lnTo>
                    <a:cubicBezTo>
                      <a:pt x="2085" y="976"/>
                      <a:pt x="2136" y="976"/>
                      <a:pt x="2173" y="976"/>
                    </a:cubicBezTo>
                    <a:lnTo>
                      <a:pt x="2289" y="976"/>
                    </a:lnTo>
                    <a:cubicBezTo>
                      <a:pt x="2368" y="976"/>
                      <a:pt x="2452" y="924"/>
                      <a:pt x="2475" y="846"/>
                    </a:cubicBezTo>
                    <a:cubicBezTo>
                      <a:pt x="2498" y="785"/>
                      <a:pt x="2475" y="711"/>
                      <a:pt x="2410" y="665"/>
                    </a:cubicBezTo>
                    <a:lnTo>
                      <a:pt x="2405" y="655"/>
                    </a:lnTo>
                    <a:cubicBezTo>
                      <a:pt x="2401" y="651"/>
                      <a:pt x="2387" y="641"/>
                      <a:pt x="2382" y="627"/>
                    </a:cubicBezTo>
                    <a:cubicBezTo>
                      <a:pt x="2377" y="618"/>
                      <a:pt x="2364" y="609"/>
                      <a:pt x="2359" y="600"/>
                    </a:cubicBezTo>
                    <a:cubicBezTo>
                      <a:pt x="2317" y="553"/>
                      <a:pt x="2261" y="516"/>
                      <a:pt x="2201" y="502"/>
                    </a:cubicBezTo>
                    <a:cubicBezTo>
                      <a:pt x="2169" y="488"/>
                      <a:pt x="2131" y="483"/>
                      <a:pt x="2094" y="483"/>
                    </a:cubicBezTo>
                    <a:cubicBezTo>
                      <a:pt x="2057" y="483"/>
                      <a:pt x="2015" y="488"/>
                      <a:pt x="1969" y="493"/>
                    </a:cubicBezTo>
                    <a:cubicBezTo>
                      <a:pt x="1932" y="493"/>
                      <a:pt x="1895" y="502"/>
                      <a:pt x="1862" y="507"/>
                    </a:cubicBezTo>
                    <a:cubicBezTo>
                      <a:pt x="1774" y="525"/>
                      <a:pt x="1718" y="562"/>
                      <a:pt x="1690" y="600"/>
                    </a:cubicBezTo>
                    <a:cubicBezTo>
                      <a:pt x="1667" y="511"/>
                      <a:pt x="1639" y="423"/>
                      <a:pt x="1588" y="344"/>
                    </a:cubicBezTo>
                    <a:cubicBezTo>
                      <a:pt x="1482" y="182"/>
                      <a:pt x="1319" y="75"/>
                      <a:pt x="1092" y="33"/>
                    </a:cubicBezTo>
                    <a:cubicBezTo>
                      <a:pt x="1003" y="15"/>
                      <a:pt x="915" y="1"/>
                      <a:pt x="8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 flipH="1">
                <a:off x="4246854" y="1337510"/>
                <a:ext cx="115329" cy="84152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753" extrusionOk="0">
                    <a:moveTo>
                      <a:pt x="516" y="0"/>
                    </a:moveTo>
                    <a:cubicBezTo>
                      <a:pt x="233" y="0"/>
                      <a:pt x="1" y="232"/>
                      <a:pt x="1" y="515"/>
                    </a:cubicBezTo>
                    <a:cubicBezTo>
                      <a:pt x="1" y="543"/>
                      <a:pt x="5" y="580"/>
                      <a:pt x="5" y="608"/>
                    </a:cubicBezTo>
                    <a:cubicBezTo>
                      <a:pt x="10" y="511"/>
                      <a:pt x="33" y="404"/>
                      <a:pt x="66" y="307"/>
                    </a:cubicBezTo>
                    <a:cubicBezTo>
                      <a:pt x="94" y="237"/>
                      <a:pt x="149" y="116"/>
                      <a:pt x="270" y="70"/>
                    </a:cubicBezTo>
                    <a:cubicBezTo>
                      <a:pt x="326" y="47"/>
                      <a:pt x="381" y="37"/>
                      <a:pt x="451" y="37"/>
                    </a:cubicBezTo>
                    <a:cubicBezTo>
                      <a:pt x="516" y="37"/>
                      <a:pt x="586" y="51"/>
                      <a:pt x="665" y="70"/>
                    </a:cubicBezTo>
                    <a:cubicBezTo>
                      <a:pt x="795" y="98"/>
                      <a:pt x="874" y="163"/>
                      <a:pt x="915" y="269"/>
                    </a:cubicBezTo>
                    <a:cubicBezTo>
                      <a:pt x="962" y="395"/>
                      <a:pt x="966" y="525"/>
                      <a:pt x="966" y="673"/>
                    </a:cubicBezTo>
                    <a:lnTo>
                      <a:pt x="966" y="724"/>
                    </a:lnTo>
                    <a:lnTo>
                      <a:pt x="966" y="752"/>
                    </a:lnTo>
                    <a:cubicBezTo>
                      <a:pt x="1003" y="682"/>
                      <a:pt x="1027" y="608"/>
                      <a:pt x="1027" y="520"/>
                    </a:cubicBezTo>
                    <a:cubicBezTo>
                      <a:pt x="1031" y="232"/>
                      <a:pt x="799" y="0"/>
                      <a:pt x="5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 flipH="1">
                <a:off x="4233891" y="1324546"/>
                <a:ext cx="141702" cy="14170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68" extrusionOk="0">
                    <a:moveTo>
                      <a:pt x="641" y="111"/>
                    </a:moveTo>
                    <a:cubicBezTo>
                      <a:pt x="924" y="111"/>
                      <a:pt x="1156" y="344"/>
                      <a:pt x="1156" y="631"/>
                    </a:cubicBezTo>
                    <a:cubicBezTo>
                      <a:pt x="1151" y="710"/>
                      <a:pt x="1128" y="794"/>
                      <a:pt x="1096" y="863"/>
                    </a:cubicBezTo>
                    <a:cubicBezTo>
                      <a:pt x="1007" y="1031"/>
                      <a:pt x="831" y="1147"/>
                      <a:pt x="636" y="1147"/>
                    </a:cubicBezTo>
                    <a:cubicBezTo>
                      <a:pt x="381" y="1147"/>
                      <a:pt x="172" y="961"/>
                      <a:pt x="130" y="724"/>
                    </a:cubicBezTo>
                    <a:cubicBezTo>
                      <a:pt x="125" y="692"/>
                      <a:pt x="125" y="664"/>
                      <a:pt x="125" y="631"/>
                    </a:cubicBezTo>
                    <a:cubicBezTo>
                      <a:pt x="125" y="344"/>
                      <a:pt x="358" y="111"/>
                      <a:pt x="641" y="111"/>
                    </a:cubicBezTo>
                    <a:close/>
                    <a:moveTo>
                      <a:pt x="636" y="0"/>
                    </a:moveTo>
                    <a:cubicBezTo>
                      <a:pt x="288" y="0"/>
                      <a:pt x="0" y="283"/>
                      <a:pt x="0" y="631"/>
                    </a:cubicBezTo>
                    <a:cubicBezTo>
                      <a:pt x="0" y="664"/>
                      <a:pt x="9" y="696"/>
                      <a:pt x="9" y="729"/>
                    </a:cubicBezTo>
                    <a:cubicBezTo>
                      <a:pt x="23" y="836"/>
                      <a:pt x="65" y="933"/>
                      <a:pt x="125" y="1012"/>
                    </a:cubicBezTo>
                    <a:cubicBezTo>
                      <a:pt x="242" y="1170"/>
                      <a:pt x="418" y="1267"/>
                      <a:pt x="627" y="1267"/>
                    </a:cubicBezTo>
                    <a:cubicBezTo>
                      <a:pt x="812" y="1267"/>
                      <a:pt x="984" y="1188"/>
                      <a:pt x="1100" y="1058"/>
                    </a:cubicBezTo>
                    <a:cubicBezTo>
                      <a:pt x="1147" y="1012"/>
                      <a:pt x="1179" y="956"/>
                      <a:pt x="1202" y="896"/>
                    </a:cubicBezTo>
                    <a:cubicBezTo>
                      <a:pt x="1244" y="812"/>
                      <a:pt x="1267" y="724"/>
                      <a:pt x="1267" y="631"/>
                    </a:cubicBezTo>
                    <a:cubicBezTo>
                      <a:pt x="1267" y="283"/>
                      <a:pt x="984" y="0"/>
                      <a:pt x="6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 flipH="1">
                <a:off x="4263505" y="1354050"/>
                <a:ext cx="82026" cy="8214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 flipH="1">
                <a:off x="4517636" y="1352485"/>
                <a:ext cx="266194" cy="128742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152" extrusionOk="0">
                    <a:moveTo>
                      <a:pt x="1123" y="112"/>
                    </a:moveTo>
                    <a:cubicBezTo>
                      <a:pt x="1156" y="112"/>
                      <a:pt x="1188" y="112"/>
                      <a:pt x="1216" y="121"/>
                    </a:cubicBezTo>
                    <a:cubicBezTo>
                      <a:pt x="1393" y="135"/>
                      <a:pt x="1560" y="200"/>
                      <a:pt x="1699" y="307"/>
                    </a:cubicBezTo>
                    <a:cubicBezTo>
                      <a:pt x="1838" y="409"/>
                      <a:pt x="1973" y="572"/>
                      <a:pt x="2154" y="572"/>
                    </a:cubicBezTo>
                    <a:lnTo>
                      <a:pt x="2191" y="572"/>
                    </a:lnTo>
                    <a:cubicBezTo>
                      <a:pt x="2275" y="576"/>
                      <a:pt x="2293" y="702"/>
                      <a:pt x="2219" y="711"/>
                    </a:cubicBezTo>
                    <a:cubicBezTo>
                      <a:pt x="1861" y="771"/>
                      <a:pt x="1560" y="1008"/>
                      <a:pt x="1198" y="1022"/>
                    </a:cubicBezTo>
                    <a:lnTo>
                      <a:pt x="1161" y="1022"/>
                    </a:lnTo>
                    <a:cubicBezTo>
                      <a:pt x="1003" y="1022"/>
                      <a:pt x="873" y="966"/>
                      <a:pt x="733" y="892"/>
                    </a:cubicBezTo>
                    <a:cubicBezTo>
                      <a:pt x="562" y="799"/>
                      <a:pt x="376" y="743"/>
                      <a:pt x="186" y="730"/>
                    </a:cubicBezTo>
                    <a:cubicBezTo>
                      <a:pt x="111" y="720"/>
                      <a:pt x="98" y="613"/>
                      <a:pt x="163" y="595"/>
                    </a:cubicBezTo>
                    <a:cubicBezTo>
                      <a:pt x="167" y="567"/>
                      <a:pt x="190" y="544"/>
                      <a:pt x="228" y="544"/>
                    </a:cubicBezTo>
                    <a:lnTo>
                      <a:pt x="241" y="544"/>
                    </a:lnTo>
                    <a:cubicBezTo>
                      <a:pt x="260" y="548"/>
                      <a:pt x="279" y="548"/>
                      <a:pt x="288" y="548"/>
                    </a:cubicBezTo>
                    <a:cubicBezTo>
                      <a:pt x="381" y="548"/>
                      <a:pt x="464" y="474"/>
                      <a:pt x="529" y="405"/>
                    </a:cubicBezTo>
                    <a:cubicBezTo>
                      <a:pt x="590" y="340"/>
                      <a:pt x="650" y="275"/>
                      <a:pt x="724" y="224"/>
                    </a:cubicBezTo>
                    <a:cubicBezTo>
                      <a:pt x="845" y="149"/>
                      <a:pt x="984" y="112"/>
                      <a:pt x="1123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3" y="47"/>
                      <a:pt x="668" y="131"/>
                    </a:cubicBezTo>
                    <a:cubicBezTo>
                      <a:pt x="576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7" y="437"/>
                    </a:cubicBezTo>
                    <a:lnTo>
                      <a:pt x="279" y="437"/>
                    </a:lnTo>
                    <a:cubicBezTo>
                      <a:pt x="260" y="432"/>
                      <a:pt x="246" y="432"/>
                      <a:pt x="228" y="432"/>
                    </a:cubicBezTo>
                    <a:cubicBezTo>
                      <a:pt x="163" y="432"/>
                      <a:pt x="111" y="465"/>
                      <a:pt x="74" y="511"/>
                    </a:cubicBezTo>
                    <a:cubicBezTo>
                      <a:pt x="28" y="548"/>
                      <a:pt x="0" y="613"/>
                      <a:pt x="5" y="674"/>
                    </a:cubicBezTo>
                    <a:cubicBezTo>
                      <a:pt x="19" y="767"/>
                      <a:pt x="88" y="836"/>
                      <a:pt x="176" y="850"/>
                    </a:cubicBezTo>
                    <a:cubicBezTo>
                      <a:pt x="353" y="869"/>
                      <a:pt x="525" y="920"/>
                      <a:pt x="673" y="999"/>
                    </a:cubicBezTo>
                    <a:cubicBezTo>
                      <a:pt x="836" y="1087"/>
                      <a:pt x="979" y="1152"/>
                      <a:pt x="1156" y="1152"/>
                    </a:cubicBezTo>
                    <a:lnTo>
                      <a:pt x="1198" y="1152"/>
                    </a:lnTo>
                    <a:cubicBezTo>
                      <a:pt x="1416" y="1138"/>
                      <a:pt x="1615" y="1059"/>
                      <a:pt x="1801" y="976"/>
                    </a:cubicBezTo>
                    <a:cubicBezTo>
                      <a:pt x="1945" y="915"/>
                      <a:pt x="2084" y="859"/>
                      <a:pt x="2228" y="832"/>
                    </a:cubicBezTo>
                    <a:cubicBezTo>
                      <a:pt x="2321" y="813"/>
                      <a:pt x="2381" y="734"/>
                      <a:pt x="2372" y="637"/>
                    </a:cubicBezTo>
                    <a:cubicBezTo>
                      <a:pt x="2372" y="530"/>
                      <a:pt x="2298" y="460"/>
                      <a:pt x="2205" y="460"/>
                    </a:cubicBezTo>
                    <a:lnTo>
                      <a:pt x="2163" y="460"/>
                    </a:lnTo>
                    <a:cubicBezTo>
                      <a:pt x="2066" y="460"/>
                      <a:pt x="1977" y="386"/>
                      <a:pt x="1880" y="307"/>
                    </a:cubicBezTo>
                    <a:lnTo>
                      <a:pt x="1778" y="219"/>
                    </a:lnTo>
                    <a:cubicBezTo>
                      <a:pt x="1620" y="103"/>
                      <a:pt x="1434" y="24"/>
                      <a:pt x="1235" y="10"/>
                    </a:cubicBezTo>
                    <a:cubicBezTo>
                      <a:pt x="1202" y="1"/>
                      <a:pt x="1165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 flipH="1">
                <a:off x="4633298" y="1436524"/>
                <a:ext cx="32296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7" extrusionOk="0">
                    <a:moveTo>
                      <a:pt x="288" y="1"/>
                    </a:moveTo>
                    <a:lnTo>
                      <a:pt x="288" y="1"/>
                    </a:lnTo>
                    <a:cubicBezTo>
                      <a:pt x="232" y="10"/>
                      <a:pt x="172" y="24"/>
                      <a:pt x="107" y="24"/>
                    </a:cubicBezTo>
                    <a:lnTo>
                      <a:pt x="103" y="24"/>
                    </a:lnTo>
                    <a:cubicBezTo>
                      <a:pt x="70" y="24"/>
                      <a:pt x="33" y="15"/>
                      <a:pt x="0" y="10"/>
                    </a:cubicBezTo>
                    <a:lnTo>
                      <a:pt x="0" y="10"/>
                    </a:lnTo>
                    <a:cubicBezTo>
                      <a:pt x="33" y="38"/>
                      <a:pt x="79" y="56"/>
                      <a:pt x="140" y="56"/>
                    </a:cubicBezTo>
                    <a:cubicBezTo>
                      <a:pt x="200" y="52"/>
                      <a:pt x="246" y="29"/>
                      <a:pt x="2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 flipH="1">
                <a:off x="4566917" y="1386794"/>
                <a:ext cx="60793" cy="61242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9"/>
                      <a:pt x="37" y="28"/>
                      <a:pt x="56" y="47"/>
                    </a:cubicBezTo>
                    <a:cubicBezTo>
                      <a:pt x="88" y="84"/>
                      <a:pt x="112" y="130"/>
                      <a:pt x="126" y="181"/>
                    </a:cubicBezTo>
                    <a:cubicBezTo>
                      <a:pt x="163" y="204"/>
                      <a:pt x="200" y="237"/>
                      <a:pt x="242" y="269"/>
                    </a:cubicBezTo>
                    <a:lnTo>
                      <a:pt x="251" y="283"/>
                    </a:lnTo>
                    <a:cubicBezTo>
                      <a:pt x="269" y="293"/>
                      <a:pt x="279" y="306"/>
                      <a:pt x="297" y="316"/>
                    </a:cubicBezTo>
                    <a:cubicBezTo>
                      <a:pt x="232" y="348"/>
                      <a:pt x="177" y="367"/>
                      <a:pt x="116" y="395"/>
                    </a:cubicBezTo>
                    <a:cubicBezTo>
                      <a:pt x="93" y="450"/>
                      <a:pt x="61" y="511"/>
                      <a:pt x="10" y="548"/>
                    </a:cubicBezTo>
                    <a:cubicBezTo>
                      <a:pt x="186" y="501"/>
                      <a:pt x="362" y="409"/>
                      <a:pt x="543" y="348"/>
                    </a:cubicBezTo>
                    <a:cubicBezTo>
                      <a:pt x="455" y="297"/>
                      <a:pt x="381" y="237"/>
                      <a:pt x="311" y="177"/>
                    </a:cubicBezTo>
                    <a:cubicBezTo>
                      <a:pt x="218" y="98"/>
                      <a:pt x="112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 flipH="1">
                <a:off x="4633857" y="1391934"/>
                <a:ext cx="27603" cy="581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103" y="1"/>
                    </a:moveTo>
                    <a:cubicBezTo>
                      <a:pt x="66" y="1"/>
                      <a:pt x="33" y="5"/>
                      <a:pt x="1" y="19"/>
                    </a:cubicBezTo>
                    <a:lnTo>
                      <a:pt x="103" y="19"/>
                    </a:lnTo>
                    <a:cubicBezTo>
                      <a:pt x="154" y="28"/>
                      <a:pt x="200" y="33"/>
                      <a:pt x="247" y="52"/>
                    </a:cubicBezTo>
                    <a:cubicBezTo>
                      <a:pt x="209" y="19"/>
                      <a:pt x="163" y="1"/>
                      <a:pt x="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 flipH="1">
                <a:off x="4662913" y="1381094"/>
                <a:ext cx="68616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4" y="0"/>
                    </a:move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9" y="603"/>
                    </a:cubicBezTo>
                    <a:cubicBezTo>
                      <a:pt x="521" y="594"/>
                      <a:pt x="498" y="576"/>
                      <a:pt x="479" y="552"/>
                    </a:cubicBezTo>
                    <a:cubicBezTo>
                      <a:pt x="451" y="520"/>
                      <a:pt x="423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4" y="399"/>
                      <a:pt x="317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9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3" y="172"/>
                    </a:cubicBezTo>
                    <a:cubicBezTo>
                      <a:pt x="465" y="93"/>
                      <a:pt x="525" y="33"/>
                      <a:pt x="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 flipH="1">
                <a:off x="4613071" y="1379977"/>
                <a:ext cx="75321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4" extrusionOk="0">
                    <a:moveTo>
                      <a:pt x="344" y="108"/>
                    </a:moveTo>
                    <a:cubicBezTo>
                      <a:pt x="399" y="108"/>
                      <a:pt x="450" y="121"/>
                      <a:pt x="488" y="159"/>
                    </a:cubicBezTo>
                    <a:cubicBezTo>
                      <a:pt x="585" y="242"/>
                      <a:pt x="585" y="414"/>
                      <a:pt x="492" y="497"/>
                    </a:cubicBezTo>
                    <a:cubicBezTo>
                      <a:pt x="460" y="535"/>
                      <a:pt x="404" y="558"/>
                      <a:pt x="348" y="558"/>
                    </a:cubicBezTo>
                    <a:cubicBezTo>
                      <a:pt x="288" y="558"/>
                      <a:pt x="242" y="539"/>
                      <a:pt x="209" y="511"/>
                    </a:cubicBezTo>
                    <a:cubicBezTo>
                      <a:pt x="88" y="419"/>
                      <a:pt x="98" y="200"/>
                      <a:pt x="242" y="126"/>
                    </a:cubicBezTo>
                    <a:cubicBezTo>
                      <a:pt x="274" y="117"/>
                      <a:pt x="302" y="108"/>
                      <a:pt x="344" y="108"/>
                    </a:cubicBezTo>
                    <a:close/>
                    <a:moveTo>
                      <a:pt x="334" y="1"/>
                    </a:moveTo>
                    <a:cubicBezTo>
                      <a:pt x="288" y="1"/>
                      <a:pt x="246" y="5"/>
                      <a:pt x="214" y="24"/>
                    </a:cubicBezTo>
                    <a:cubicBezTo>
                      <a:pt x="130" y="61"/>
                      <a:pt x="70" y="117"/>
                      <a:pt x="33" y="191"/>
                    </a:cubicBezTo>
                    <a:cubicBezTo>
                      <a:pt x="9" y="238"/>
                      <a:pt x="0" y="289"/>
                      <a:pt x="0" y="344"/>
                    </a:cubicBezTo>
                    <a:cubicBezTo>
                      <a:pt x="0" y="377"/>
                      <a:pt x="5" y="414"/>
                      <a:pt x="19" y="446"/>
                    </a:cubicBezTo>
                    <a:cubicBezTo>
                      <a:pt x="28" y="493"/>
                      <a:pt x="51" y="539"/>
                      <a:pt x="88" y="576"/>
                    </a:cubicBezTo>
                    <a:cubicBezTo>
                      <a:pt x="102" y="600"/>
                      <a:pt x="125" y="613"/>
                      <a:pt x="144" y="627"/>
                    </a:cubicBezTo>
                    <a:cubicBezTo>
                      <a:pt x="195" y="660"/>
                      <a:pt x="265" y="683"/>
                      <a:pt x="334" y="683"/>
                    </a:cubicBezTo>
                    <a:cubicBezTo>
                      <a:pt x="418" y="683"/>
                      <a:pt x="488" y="660"/>
                      <a:pt x="539" y="623"/>
                    </a:cubicBezTo>
                    <a:cubicBezTo>
                      <a:pt x="599" y="572"/>
                      <a:pt x="636" y="511"/>
                      <a:pt x="655" y="456"/>
                    </a:cubicBezTo>
                    <a:cubicBezTo>
                      <a:pt x="669" y="414"/>
                      <a:pt x="673" y="372"/>
                      <a:pt x="673" y="340"/>
                    </a:cubicBezTo>
                    <a:cubicBezTo>
                      <a:pt x="673" y="307"/>
                      <a:pt x="669" y="279"/>
                      <a:pt x="659" y="251"/>
                    </a:cubicBezTo>
                    <a:cubicBezTo>
                      <a:pt x="650" y="200"/>
                      <a:pt x="627" y="154"/>
                      <a:pt x="590" y="112"/>
                    </a:cubicBezTo>
                    <a:cubicBezTo>
                      <a:pt x="576" y="94"/>
                      <a:pt x="562" y="75"/>
                      <a:pt x="539" y="66"/>
                    </a:cubicBezTo>
                    <a:cubicBezTo>
                      <a:pt x="478" y="24"/>
                      <a:pt x="40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 flipH="1">
                <a:off x="4916037" y="1375283"/>
                <a:ext cx="94543" cy="9510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1" y="734"/>
                      <a:pt x="117" y="595"/>
                      <a:pt x="117" y="428"/>
                    </a:cubicBezTo>
                    <a:cubicBezTo>
                      <a:pt x="117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1" y="196"/>
                      <a:pt x="1" y="428"/>
                    </a:cubicBezTo>
                    <a:cubicBezTo>
                      <a:pt x="1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 flipH="1">
                <a:off x="3945453" y="1377406"/>
                <a:ext cx="87279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88" extrusionOk="0">
                    <a:moveTo>
                      <a:pt x="492" y="121"/>
                    </a:moveTo>
                    <a:cubicBezTo>
                      <a:pt x="465" y="144"/>
                      <a:pt x="432" y="168"/>
                      <a:pt x="409" y="200"/>
                    </a:cubicBezTo>
                    <a:cubicBezTo>
                      <a:pt x="381" y="228"/>
                      <a:pt x="358" y="256"/>
                      <a:pt x="335" y="284"/>
                    </a:cubicBezTo>
                    <a:lnTo>
                      <a:pt x="293" y="228"/>
                    </a:lnTo>
                    <a:lnTo>
                      <a:pt x="223" y="121"/>
                    </a:lnTo>
                    <a:close/>
                    <a:moveTo>
                      <a:pt x="0" y="1"/>
                    </a:moveTo>
                    <a:cubicBezTo>
                      <a:pt x="107" y="163"/>
                      <a:pt x="223" y="325"/>
                      <a:pt x="335" y="488"/>
                    </a:cubicBezTo>
                    <a:cubicBezTo>
                      <a:pt x="376" y="409"/>
                      <a:pt x="427" y="335"/>
                      <a:pt x="492" y="274"/>
                    </a:cubicBezTo>
                    <a:cubicBezTo>
                      <a:pt x="585" y="182"/>
                      <a:pt x="683" y="93"/>
                      <a:pt x="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 flipH="1">
                <a:off x="3884771" y="1386794"/>
                <a:ext cx="99683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567" extrusionOk="0">
                    <a:moveTo>
                      <a:pt x="455" y="181"/>
                    </a:moveTo>
                    <a:cubicBezTo>
                      <a:pt x="511" y="279"/>
                      <a:pt x="576" y="367"/>
                      <a:pt x="641" y="455"/>
                    </a:cubicBezTo>
                    <a:lnTo>
                      <a:pt x="181" y="455"/>
                    </a:lnTo>
                    <a:lnTo>
                      <a:pt x="181" y="450"/>
                    </a:lnTo>
                    <a:cubicBezTo>
                      <a:pt x="209" y="409"/>
                      <a:pt x="246" y="376"/>
                      <a:pt x="293" y="334"/>
                    </a:cubicBezTo>
                    <a:cubicBezTo>
                      <a:pt x="344" y="283"/>
                      <a:pt x="404" y="232"/>
                      <a:pt x="455" y="181"/>
                    </a:cubicBezTo>
                    <a:close/>
                    <a:moveTo>
                      <a:pt x="478" y="0"/>
                    </a:moveTo>
                    <a:cubicBezTo>
                      <a:pt x="390" y="79"/>
                      <a:pt x="302" y="167"/>
                      <a:pt x="209" y="246"/>
                    </a:cubicBezTo>
                    <a:cubicBezTo>
                      <a:pt x="111" y="339"/>
                      <a:pt x="33" y="432"/>
                      <a:pt x="0" y="566"/>
                    </a:cubicBezTo>
                    <a:lnTo>
                      <a:pt x="891" y="566"/>
                    </a:lnTo>
                    <a:cubicBezTo>
                      <a:pt x="733" y="395"/>
                      <a:pt x="594" y="200"/>
                      <a:pt x="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 flipH="1">
                <a:off x="3759833" y="1347791"/>
                <a:ext cx="333581" cy="13243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8" y="122"/>
                    </a:moveTo>
                    <a:cubicBezTo>
                      <a:pt x="2850" y="122"/>
                      <a:pt x="2850" y="266"/>
                      <a:pt x="2758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5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3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4" y="1"/>
                    </a:moveTo>
                    <a:cubicBezTo>
                      <a:pt x="112" y="1"/>
                      <a:pt x="28" y="80"/>
                      <a:pt x="28" y="191"/>
                    </a:cubicBezTo>
                    <a:cubicBezTo>
                      <a:pt x="28" y="298"/>
                      <a:pt x="112" y="382"/>
                      <a:pt x="214" y="382"/>
                    </a:cubicBezTo>
                    <a:lnTo>
                      <a:pt x="307" y="382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71" y="878"/>
                      <a:pt x="2892" y="799"/>
                      <a:pt x="2785" y="799"/>
                    </a:cubicBezTo>
                    <a:lnTo>
                      <a:pt x="2428" y="799"/>
                    </a:lnTo>
                    <a:cubicBezTo>
                      <a:pt x="2549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8" y="358"/>
                      <a:pt x="2948" y="284"/>
                      <a:pt x="2948" y="191"/>
                    </a:cubicBezTo>
                    <a:cubicBezTo>
                      <a:pt x="2948" y="80"/>
                      <a:pt x="2869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 flipH="1">
                <a:off x="3808555" y="1377406"/>
                <a:ext cx="108512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1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90" y="200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 flipH="1">
                <a:off x="2109671" y="1367013"/>
                <a:ext cx="170758" cy="9041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803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63" y="674"/>
                    </a:cubicBezTo>
                    <a:lnTo>
                      <a:pt x="274" y="618"/>
                    </a:lnTo>
                    <a:cubicBezTo>
                      <a:pt x="441" y="465"/>
                      <a:pt x="618" y="316"/>
                      <a:pt x="803" y="168"/>
                    </a:cubicBezTo>
                    <a:close/>
                    <a:moveTo>
                      <a:pt x="831" y="1"/>
                    </a:moveTo>
                    <a:cubicBezTo>
                      <a:pt x="544" y="228"/>
                      <a:pt x="265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9" y="530"/>
                      <a:pt x="1031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 flipH="1">
                <a:off x="2062512" y="1327117"/>
                <a:ext cx="267759" cy="165621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2" extrusionOk="0">
                    <a:moveTo>
                      <a:pt x="1296" y="126"/>
                    </a:moveTo>
                    <a:cubicBezTo>
                      <a:pt x="1328" y="126"/>
                      <a:pt x="1366" y="149"/>
                      <a:pt x="1384" y="177"/>
                    </a:cubicBezTo>
                    <a:cubicBezTo>
                      <a:pt x="1616" y="576"/>
                      <a:pt x="2001" y="850"/>
                      <a:pt x="2252" y="1235"/>
                    </a:cubicBezTo>
                    <a:cubicBezTo>
                      <a:pt x="2294" y="1286"/>
                      <a:pt x="2247" y="1374"/>
                      <a:pt x="2178" y="1374"/>
                    </a:cubicBezTo>
                    <a:cubicBezTo>
                      <a:pt x="1528" y="1333"/>
                      <a:pt x="878" y="1295"/>
                      <a:pt x="233" y="1258"/>
                    </a:cubicBezTo>
                    <a:lnTo>
                      <a:pt x="228" y="1258"/>
                    </a:lnTo>
                    <a:cubicBezTo>
                      <a:pt x="214" y="1258"/>
                      <a:pt x="205" y="1258"/>
                      <a:pt x="191" y="1249"/>
                    </a:cubicBezTo>
                    <a:cubicBezTo>
                      <a:pt x="177" y="1244"/>
                      <a:pt x="163" y="1235"/>
                      <a:pt x="154" y="1221"/>
                    </a:cubicBezTo>
                    <a:cubicBezTo>
                      <a:pt x="131" y="1193"/>
                      <a:pt x="117" y="1151"/>
                      <a:pt x="135" y="1119"/>
                    </a:cubicBezTo>
                    <a:cubicBezTo>
                      <a:pt x="140" y="1100"/>
                      <a:pt x="154" y="1086"/>
                      <a:pt x="168" y="1077"/>
                    </a:cubicBezTo>
                    <a:cubicBezTo>
                      <a:pt x="507" y="734"/>
                      <a:pt x="864" y="427"/>
                      <a:pt x="1249" y="135"/>
                    </a:cubicBezTo>
                    <a:cubicBezTo>
                      <a:pt x="1259" y="126"/>
                      <a:pt x="1277" y="126"/>
                      <a:pt x="1296" y="126"/>
                    </a:cubicBezTo>
                    <a:close/>
                    <a:moveTo>
                      <a:pt x="1301" y="0"/>
                    </a:moveTo>
                    <a:cubicBezTo>
                      <a:pt x="1259" y="0"/>
                      <a:pt x="1222" y="10"/>
                      <a:pt x="1184" y="37"/>
                    </a:cubicBezTo>
                    <a:cubicBezTo>
                      <a:pt x="767" y="358"/>
                      <a:pt x="414" y="664"/>
                      <a:pt x="98" y="980"/>
                    </a:cubicBezTo>
                    <a:cubicBezTo>
                      <a:pt x="70" y="1003"/>
                      <a:pt x="47" y="1026"/>
                      <a:pt x="38" y="1059"/>
                    </a:cubicBezTo>
                    <a:cubicBezTo>
                      <a:pt x="1" y="1133"/>
                      <a:pt x="15" y="1221"/>
                      <a:pt x="66" y="1291"/>
                    </a:cubicBezTo>
                    <a:cubicBezTo>
                      <a:pt x="89" y="1319"/>
                      <a:pt x="117" y="1342"/>
                      <a:pt x="159" y="1356"/>
                    </a:cubicBezTo>
                    <a:cubicBezTo>
                      <a:pt x="182" y="1365"/>
                      <a:pt x="205" y="1365"/>
                      <a:pt x="233" y="1365"/>
                    </a:cubicBezTo>
                    <a:lnTo>
                      <a:pt x="2164" y="1481"/>
                    </a:lnTo>
                    <a:lnTo>
                      <a:pt x="2178" y="1481"/>
                    </a:lnTo>
                    <a:cubicBezTo>
                      <a:pt x="2252" y="1481"/>
                      <a:pt x="2322" y="1444"/>
                      <a:pt x="2359" y="1374"/>
                    </a:cubicBezTo>
                    <a:cubicBezTo>
                      <a:pt x="2396" y="1305"/>
                      <a:pt x="2391" y="1221"/>
                      <a:pt x="2350" y="1161"/>
                    </a:cubicBezTo>
                    <a:cubicBezTo>
                      <a:pt x="2234" y="975"/>
                      <a:pt x="2080" y="803"/>
                      <a:pt x="1927" y="650"/>
                    </a:cubicBezTo>
                    <a:cubicBezTo>
                      <a:pt x="1760" y="474"/>
                      <a:pt x="1602" y="311"/>
                      <a:pt x="1491" y="107"/>
                    </a:cubicBezTo>
                    <a:cubicBezTo>
                      <a:pt x="1458" y="42"/>
                      <a:pt x="1384" y="0"/>
                      <a:pt x="1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2"/>
              <p:cNvSpPr/>
              <p:nvPr/>
            </p:nvSpPr>
            <p:spPr>
              <a:xfrm flipH="1">
                <a:off x="3027283" y="1365002"/>
                <a:ext cx="131421" cy="9868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83" extrusionOk="0">
                    <a:moveTo>
                      <a:pt x="581" y="209"/>
                    </a:moveTo>
                    <a:cubicBezTo>
                      <a:pt x="651" y="325"/>
                      <a:pt x="730" y="436"/>
                      <a:pt x="813" y="548"/>
                    </a:cubicBezTo>
                    <a:cubicBezTo>
                      <a:pt x="869" y="618"/>
                      <a:pt x="920" y="687"/>
                      <a:pt x="966" y="761"/>
                    </a:cubicBezTo>
                    <a:lnTo>
                      <a:pt x="549" y="752"/>
                    </a:lnTo>
                    <a:lnTo>
                      <a:pt x="205" y="738"/>
                    </a:lnTo>
                    <a:cubicBezTo>
                      <a:pt x="321" y="557"/>
                      <a:pt x="446" y="385"/>
                      <a:pt x="581" y="209"/>
                    </a:cubicBezTo>
                    <a:close/>
                    <a:moveTo>
                      <a:pt x="590" y="0"/>
                    </a:moveTo>
                    <a:cubicBezTo>
                      <a:pt x="381" y="274"/>
                      <a:pt x="187" y="553"/>
                      <a:pt x="1" y="850"/>
                    </a:cubicBezTo>
                    <a:cubicBezTo>
                      <a:pt x="395" y="859"/>
                      <a:pt x="790" y="873"/>
                      <a:pt x="1175" y="882"/>
                    </a:cubicBezTo>
                    <a:cubicBezTo>
                      <a:pt x="1003" y="576"/>
                      <a:pt x="753" y="316"/>
                      <a:pt x="5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2"/>
              <p:cNvSpPr/>
              <p:nvPr/>
            </p:nvSpPr>
            <p:spPr>
              <a:xfrm flipH="1">
                <a:off x="2998227" y="1336392"/>
                <a:ext cx="189979" cy="152099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61" extrusionOk="0">
                    <a:moveTo>
                      <a:pt x="868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4" y="813"/>
                      <a:pt x="1565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7" y="1226"/>
                      <a:pt x="627" y="1208"/>
                      <a:pt x="177" y="1198"/>
                    </a:cubicBezTo>
                    <a:cubicBezTo>
                      <a:pt x="158" y="1198"/>
                      <a:pt x="149" y="1194"/>
                      <a:pt x="140" y="1180"/>
                    </a:cubicBezTo>
                    <a:cubicBezTo>
                      <a:pt x="130" y="1171"/>
                      <a:pt x="126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8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2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10" y="1203"/>
                      <a:pt x="56" y="1263"/>
                    </a:cubicBezTo>
                    <a:cubicBezTo>
                      <a:pt x="84" y="1296"/>
                      <a:pt x="130" y="1319"/>
                      <a:pt x="177" y="1319"/>
                    </a:cubicBezTo>
                    <a:lnTo>
                      <a:pt x="1430" y="1361"/>
                    </a:lnTo>
                    <a:lnTo>
                      <a:pt x="1527" y="1361"/>
                    </a:lnTo>
                    <a:cubicBezTo>
                      <a:pt x="1583" y="1361"/>
                      <a:pt x="1639" y="1333"/>
                      <a:pt x="1667" y="1287"/>
                    </a:cubicBezTo>
                    <a:cubicBezTo>
                      <a:pt x="1695" y="1231"/>
                      <a:pt x="1699" y="1175"/>
                      <a:pt x="1671" y="1124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4" y="38"/>
                      <a:pt x="933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2"/>
              <p:cNvSpPr/>
              <p:nvPr/>
            </p:nvSpPr>
            <p:spPr>
              <a:xfrm flipH="1">
                <a:off x="2876862" y="1333822"/>
                <a:ext cx="189979" cy="150534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1" y="117"/>
                    </a:moveTo>
                    <a:cubicBezTo>
                      <a:pt x="627" y="131"/>
                      <a:pt x="1082" y="149"/>
                      <a:pt x="1528" y="158"/>
                    </a:cubicBezTo>
                    <a:cubicBezTo>
                      <a:pt x="1546" y="158"/>
                      <a:pt x="1555" y="163"/>
                      <a:pt x="1560" y="177"/>
                    </a:cubicBezTo>
                    <a:cubicBezTo>
                      <a:pt x="1574" y="191"/>
                      <a:pt x="1579" y="219"/>
                      <a:pt x="1569" y="233"/>
                    </a:cubicBezTo>
                    <a:cubicBezTo>
                      <a:pt x="1361" y="590"/>
                      <a:pt x="1128" y="915"/>
                      <a:pt x="873" y="1226"/>
                    </a:cubicBezTo>
                    <a:cubicBezTo>
                      <a:pt x="864" y="1240"/>
                      <a:pt x="845" y="1240"/>
                      <a:pt x="836" y="1240"/>
                    </a:cubicBezTo>
                    <a:cubicBezTo>
                      <a:pt x="817" y="1240"/>
                      <a:pt x="803" y="1231"/>
                      <a:pt x="794" y="1217"/>
                    </a:cubicBezTo>
                    <a:cubicBezTo>
                      <a:pt x="622" y="845"/>
                      <a:pt x="321" y="553"/>
                      <a:pt x="140" y="196"/>
                    </a:cubicBezTo>
                    <a:cubicBezTo>
                      <a:pt x="121" y="163"/>
                      <a:pt x="140" y="117"/>
                      <a:pt x="181" y="117"/>
                    </a:cubicBezTo>
                    <a:close/>
                    <a:moveTo>
                      <a:pt x="177" y="1"/>
                    </a:moveTo>
                    <a:cubicBezTo>
                      <a:pt x="116" y="1"/>
                      <a:pt x="65" y="28"/>
                      <a:pt x="38" y="75"/>
                    </a:cubicBezTo>
                    <a:cubicBezTo>
                      <a:pt x="5" y="131"/>
                      <a:pt x="0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7" y="1254"/>
                    </a:cubicBezTo>
                    <a:cubicBezTo>
                      <a:pt x="711" y="1314"/>
                      <a:pt x="766" y="1347"/>
                      <a:pt x="836" y="1347"/>
                    </a:cubicBezTo>
                    <a:cubicBezTo>
                      <a:pt x="882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699" y="223"/>
                      <a:pt x="1695" y="145"/>
                      <a:pt x="1648" y="93"/>
                    </a:cubicBezTo>
                    <a:cubicBezTo>
                      <a:pt x="1620" y="70"/>
                      <a:pt x="1574" y="47"/>
                      <a:pt x="1528" y="47"/>
                    </a:cubicBezTo>
                    <a:lnTo>
                      <a:pt x="1430" y="4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2"/>
              <p:cNvSpPr/>
              <p:nvPr/>
            </p:nvSpPr>
            <p:spPr>
              <a:xfrm flipH="1">
                <a:off x="2905918" y="1358743"/>
                <a:ext cx="131868" cy="9868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1" y="144"/>
                    </a:lnTo>
                    <a:cubicBezTo>
                      <a:pt x="854" y="325"/>
                      <a:pt x="734" y="497"/>
                      <a:pt x="599" y="674"/>
                    </a:cubicBezTo>
                    <a:cubicBezTo>
                      <a:pt x="530" y="557"/>
                      <a:pt x="451" y="446"/>
                      <a:pt x="367" y="335"/>
                    </a:cubicBezTo>
                    <a:cubicBezTo>
                      <a:pt x="316" y="260"/>
                      <a:pt x="265" y="191"/>
                      <a:pt x="209" y="121"/>
                    </a:cubicBezTo>
                    <a:close/>
                    <a:moveTo>
                      <a:pt x="0" y="0"/>
                    </a:moveTo>
                    <a:cubicBezTo>
                      <a:pt x="172" y="307"/>
                      <a:pt x="418" y="567"/>
                      <a:pt x="581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2"/>
              <p:cNvSpPr/>
              <p:nvPr/>
            </p:nvSpPr>
            <p:spPr>
              <a:xfrm flipH="1">
                <a:off x="4848092" y="1317282"/>
                <a:ext cx="237698" cy="210658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85" extrusionOk="0">
                    <a:moveTo>
                      <a:pt x="1077" y="116"/>
                    </a:moveTo>
                    <a:cubicBezTo>
                      <a:pt x="1514" y="116"/>
                      <a:pt x="1867" y="469"/>
                      <a:pt x="1867" y="905"/>
                    </a:cubicBezTo>
                    <a:cubicBezTo>
                      <a:pt x="1867" y="1230"/>
                      <a:pt x="1667" y="1509"/>
                      <a:pt x="1388" y="1629"/>
                    </a:cubicBezTo>
                    <a:lnTo>
                      <a:pt x="1936" y="1629"/>
                    </a:lnTo>
                    <a:cubicBezTo>
                      <a:pt x="2034" y="1629"/>
                      <a:pt x="2034" y="1769"/>
                      <a:pt x="1941" y="1769"/>
                    </a:cubicBezTo>
                    <a:lnTo>
                      <a:pt x="172" y="1769"/>
                    </a:lnTo>
                    <a:cubicBezTo>
                      <a:pt x="84" y="1769"/>
                      <a:pt x="84" y="1629"/>
                      <a:pt x="172" y="1629"/>
                    </a:cubicBezTo>
                    <a:lnTo>
                      <a:pt x="766" y="1629"/>
                    </a:lnTo>
                    <a:cubicBezTo>
                      <a:pt x="488" y="1509"/>
                      <a:pt x="288" y="1230"/>
                      <a:pt x="288" y="905"/>
                    </a:cubicBezTo>
                    <a:cubicBezTo>
                      <a:pt x="288" y="469"/>
                      <a:pt x="641" y="116"/>
                      <a:pt x="1077" y="116"/>
                    </a:cubicBezTo>
                    <a:close/>
                    <a:moveTo>
                      <a:pt x="1082" y="0"/>
                    </a:moveTo>
                    <a:cubicBezTo>
                      <a:pt x="585" y="0"/>
                      <a:pt x="177" y="404"/>
                      <a:pt x="177" y="905"/>
                    </a:cubicBezTo>
                    <a:cubicBezTo>
                      <a:pt x="177" y="1137"/>
                      <a:pt x="265" y="1351"/>
                      <a:pt x="418" y="1513"/>
                    </a:cubicBezTo>
                    <a:lnTo>
                      <a:pt x="177" y="1513"/>
                    </a:lnTo>
                    <a:cubicBezTo>
                      <a:pt x="75" y="1513"/>
                      <a:pt x="1" y="1597"/>
                      <a:pt x="1" y="1699"/>
                    </a:cubicBezTo>
                    <a:cubicBezTo>
                      <a:pt x="1" y="1806"/>
                      <a:pt x="79" y="1885"/>
                      <a:pt x="177" y="1885"/>
                    </a:cubicBezTo>
                    <a:lnTo>
                      <a:pt x="1950" y="1885"/>
                    </a:lnTo>
                    <a:cubicBezTo>
                      <a:pt x="2052" y="1885"/>
                      <a:pt x="2126" y="1806"/>
                      <a:pt x="2126" y="1699"/>
                    </a:cubicBezTo>
                    <a:cubicBezTo>
                      <a:pt x="2126" y="1597"/>
                      <a:pt x="2048" y="1513"/>
                      <a:pt x="1941" y="1513"/>
                    </a:cubicBezTo>
                    <a:lnTo>
                      <a:pt x="1750" y="1513"/>
                    </a:lnTo>
                    <a:cubicBezTo>
                      <a:pt x="1904" y="1351"/>
                      <a:pt x="1987" y="1137"/>
                      <a:pt x="1987" y="905"/>
                    </a:cubicBezTo>
                    <a:cubicBezTo>
                      <a:pt x="1987" y="404"/>
                      <a:pt x="1583" y="0"/>
                      <a:pt x="10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2"/>
              <p:cNvSpPr/>
              <p:nvPr/>
            </p:nvSpPr>
            <p:spPr>
              <a:xfrm flipH="1">
                <a:off x="4893239" y="1346786"/>
                <a:ext cx="142708" cy="142823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8" extrusionOk="0">
                    <a:moveTo>
                      <a:pt x="636" y="112"/>
                    </a:moveTo>
                    <a:cubicBezTo>
                      <a:pt x="924" y="112"/>
                      <a:pt x="1161" y="344"/>
                      <a:pt x="1161" y="637"/>
                    </a:cubicBezTo>
                    <a:cubicBezTo>
                      <a:pt x="1161" y="924"/>
                      <a:pt x="924" y="1157"/>
                      <a:pt x="636" y="1157"/>
                    </a:cubicBezTo>
                    <a:cubicBezTo>
                      <a:pt x="353" y="1157"/>
                      <a:pt x="116" y="924"/>
                      <a:pt x="116" y="637"/>
                    </a:cubicBezTo>
                    <a:cubicBezTo>
                      <a:pt x="116" y="349"/>
                      <a:pt x="348" y="112"/>
                      <a:pt x="636" y="112"/>
                    </a:cubicBezTo>
                    <a:close/>
                    <a:moveTo>
                      <a:pt x="636" y="1"/>
                    </a:moveTo>
                    <a:cubicBezTo>
                      <a:pt x="288" y="1"/>
                      <a:pt x="0" y="288"/>
                      <a:pt x="0" y="641"/>
                    </a:cubicBezTo>
                    <a:cubicBezTo>
                      <a:pt x="0" y="989"/>
                      <a:pt x="283" y="1277"/>
                      <a:pt x="636" y="1277"/>
                    </a:cubicBezTo>
                    <a:cubicBezTo>
                      <a:pt x="984" y="1273"/>
                      <a:pt x="1277" y="989"/>
                      <a:pt x="1277" y="641"/>
                    </a:cubicBezTo>
                    <a:cubicBezTo>
                      <a:pt x="1277" y="293"/>
                      <a:pt x="993" y="1"/>
                      <a:pt x="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83" name="Google Shape;983;p42"/>
            <p:cNvCxnSpPr/>
            <p:nvPr/>
          </p:nvCxnSpPr>
          <p:spPr>
            <a:xfrm>
              <a:off x="2098550" y="1250625"/>
              <a:ext cx="497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2"/>
            <p:cNvCxnSpPr/>
            <p:nvPr/>
          </p:nvCxnSpPr>
          <p:spPr>
            <a:xfrm>
              <a:off x="2098550" y="865075"/>
              <a:ext cx="497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5" name="Google Shape;985;p42"/>
          <p:cNvGrpSpPr/>
          <p:nvPr/>
        </p:nvGrpSpPr>
        <p:grpSpPr>
          <a:xfrm>
            <a:off x="2074762" y="4131703"/>
            <a:ext cx="4994475" cy="385550"/>
            <a:chOff x="2078375" y="865075"/>
            <a:chExt cx="4994475" cy="385550"/>
          </a:xfrm>
        </p:grpSpPr>
        <p:grpSp>
          <p:nvGrpSpPr>
            <p:cNvPr id="986" name="Google Shape;986;p42"/>
            <p:cNvGrpSpPr/>
            <p:nvPr/>
          </p:nvGrpSpPr>
          <p:grpSpPr>
            <a:xfrm>
              <a:off x="2078375" y="899585"/>
              <a:ext cx="4987245" cy="308220"/>
              <a:chOff x="719450" y="1275710"/>
              <a:chExt cx="4987245" cy="308220"/>
            </a:xfrm>
          </p:grpSpPr>
          <p:sp>
            <p:nvSpPr>
              <p:cNvPr id="987" name="Google Shape;987;p42"/>
              <p:cNvSpPr/>
              <p:nvPr/>
            </p:nvSpPr>
            <p:spPr>
              <a:xfrm flipH="1">
                <a:off x="3446472" y="1398193"/>
                <a:ext cx="118905" cy="6023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18" y="158"/>
                    </a:moveTo>
                    <a:cubicBezTo>
                      <a:pt x="813" y="191"/>
                      <a:pt x="808" y="228"/>
                      <a:pt x="808" y="260"/>
                    </a:cubicBezTo>
                    <a:cubicBezTo>
                      <a:pt x="808" y="297"/>
                      <a:pt x="813" y="339"/>
                      <a:pt x="818" y="372"/>
                    </a:cubicBezTo>
                    <a:cubicBezTo>
                      <a:pt x="790" y="362"/>
                      <a:pt x="762" y="348"/>
                      <a:pt x="725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37" y="191"/>
                      <a:pt x="725" y="177"/>
                    </a:cubicBezTo>
                    <a:lnTo>
                      <a:pt x="790" y="163"/>
                    </a:lnTo>
                    <a:cubicBezTo>
                      <a:pt x="799" y="163"/>
                      <a:pt x="808" y="158"/>
                      <a:pt x="818" y="158"/>
                    </a:cubicBezTo>
                    <a:close/>
                    <a:moveTo>
                      <a:pt x="1050" y="0"/>
                    </a:moveTo>
                    <a:lnTo>
                      <a:pt x="1050" y="0"/>
                    </a:lnTo>
                    <a:cubicBezTo>
                      <a:pt x="934" y="19"/>
                      <a:pt x="818" y="42"/>
                      <a:pt x="702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0" y="251"/>
                      <a:pt x="168" y="269"/>
                      <a:pt x="251" y="293"/>
                    </a:cubicBezTo>
                    <a:cubicBezTo>
                      <a:pt x="395" y="330"/>
                      <a:pt x="539" y="386"/>
                      <a:pt x="678" y="441"/>
                    </a:cubicBezTo>
                    <a:cubicBezTo>
                      <a:pt x="729" y="464"/>
                      <a:pt x="790" y="483"/>
                      <a:pt x="841" y="502"/>
                    </a:cubicBezTo>
                    <a:cubicBezTo>
                      <a:pt x="869" y="506"/>
                      <a:pt x="892" y="515"/>
                      <a:pt x="924" y="525"/>
                    </a:cubicBezTo>
                    <a:cubicBezTo>
                      <a:pt x="957" y="529"/>
                      <a:pt x="980" y="534"/>
                      <a:pt x="999" y="534"/>
                    </a:cubicBezTo>
                    <a:cubicBezTo>
                      <a:pt x="1022" y="534"/>
                      <a:pt x="1040" y="539"/>
                      <a:pt x="1064" y="539"/>
                    </a:cubicBezTo>
                    <a:cubicBezTo>
                      <a:pt x="980" y="478"/>
                      <a:pt x="924" y="376"/>
                      <a:pt x="924" y="260"/>
                    </a:cubicBezTo>
                    <a:cubicBezTo>
                      <a:pt x="924" y="158"/>
                      <a:pt x="971" y="61"/>
                      <a:pt x="10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2"/>
              <p:cNvSpPr/>
              <p:nvPr/>
            </p:nvSpPr>
            <p:spPr>
              <a:xfrm flipH="1">
                <a:off x="3241519" y="1364443"/>
                <a:ext cx="425554" cy="21948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1964" extrusionOk="0">
                    <a:moveTo>
                      <a:pt x="2183" y="121"/>
                    </a:moveTo>
                    <a:cubicBezTo>
                      <a:pt x="2285" y="121"/>
                      <a:pt x="2382" y="135"/>
                      <a:pt x="2484" y="163"/>
                    </a:cubicBezTo>
                    <a:cubicBezTo>
                      <a:pt x="2800" y="256"/>
                      <a:pt x="3102" y="571"/>
                      <a:pt x="3445" y="571"/>
                    </a:cubicBezTo>
                    <a:cubicBezTo>
                      <a:pt x="3492" y="571"/>
                      <a:pt x="3543" y="562"/>
                      <a:pt x="3594" y="548"/>
                    </a:cubicBezTo>
                    <a:cubicBezTo>
                      <a:pt x="3603" y="548"/>
                      <a:pt x="3612" y="539"/>
                      <a:pt x="3621" y="539"/>
                    </a:cubicBezTo>
                    <a:cubicBezTo>
                      <a:pt x="3705" y="539"/>
                      <a:pt x="3738" y="674"/>
                      <a:pt x="3645" y="701"/>
                    </a:cubicBezTo>
                    <a:cubicBezTo>
                      <a:pt x="3584" y="720"/>
                      <a:pt x="3533" y="725"/>
                      <a:pt x="3473" y="725"/>
                    </a:cubicBezTo>
                    <a:cubicBezTo>
                      <a:pt x="3125" y="817"/>
                      <a:pt x="2777" y="910"/>
                      <a:pt x="2424" y="961"/>
                    </a:cubicBezTo>
                    <a:cubicBezTo>
                      <a:pt x="2442" y="1207"/>
                      <a:pt x="2498" y="1444"/>
                      <a:pt x="2586" y="1667"/>
                    </a:cubicBezTo>
                    <a:cubicBezTo>
                      <a:pt x="2605" y="1709"/>
                      <a:pt x="2568" y="1755"/>
                      <a:pt x="2531" y="1764"/>
                    </a:cubicBezTo>
                    <a:cubicBezTo>
                      <a:pt x="2521" y="1764"/>
                      <a:pt x="2517" y="1769"/>
                      <a:pt x="2503" y="1769"/>
                    </a:cubicBezTo>
                    <a:cubicBezTo>
                      <a:pt x="2470" y="1769"/>
                      <a:pt x="2442" y="1746"/>
                      <a:pt x="2429" y="1713"/>
                    </a:cubicBezTo>
                    <a:cubicBezTo>
                      <a:pt x="2350" y="1504"/>
                      <a:pt x="2299" y="1277"/>
                      <a:pt x="2271" y="1059"/>
                    </a:cubicBezTo>
                    <a:cubicBezTo>
                      <a:pt x="2187" y="1296"/>
                      <a:pt x="1978" y="1477"/>
                      <a:pt x="1765" y="1597"/>
                    </a:cubicBezTo>
                    <a:cubicBezTo>
                      <a:pt x="1505" y="1741"/>
                      <a:pt x="1217" y="1829"/>
                      <a:pt x="920" y="1839"/>
                    </a:cubicBezTo>
                    <a:lnTo>
                      <a:pt x="878" y="1839"/>
                    </a:lnTo>
                    <a:cubicBezTo>
                      <a:pt x="762" y="1839"/>
                      <a:pt x="646" y="1815"/>
                      <a:pt x="558" y="1741"/>
                    </a:cubicBezTo>
                    <a:cubicBezTo>
                      <a:pt x="456" y="1662"/>
                      <a:pt x="400" y="1528"/>
                      <a:pt x="423" y="1398"/>
                    </a:cubicBezTo>
                    <a:cubicBezTo>
                      <a:pt x="451" y="1249"/>
                      <a:pt x="586" y="1161"/>
                      <a:pt x="711" y="1161"/>
                    </a:cubicBezTo>
                    <a:cubicBezTo>
                      <a:pt x="804" y="1161"/>
                      <a:pt x="897" y="1207"/>
                      <a:pt x="952" y="1314"/>
                    </a:cubicBezTo>
                    <a:cubicBezTo>
                      <a:pt x="1004" y="1416"/>
                      <a:pt x="980" y="1560"/>
                      <a:pt x="860" y="1607"/>
                    </a:cubicBezTo>
                    <a:cubicBezTo>
                      <a:pt x="841" y="1616"/>
                      <a:pt x="822" y="1621"/>
                      <a:pt x="804" y="1621"/>
                    </a:cubicBezTo>
                    <a:cubicBezTo>
                      <a:pt x="706" y="1621"/>
                      <a:pt x="628" y="1514"/>
                      <a:pt x="683" y="1416"/>
                    </a:cubicBezTo>
                    <a:cubicBezTo>
                      <a:pt x="702" y="1388"/>
                      <a:pt x="725" y="1374"/>
                      <a:pt x="748" y="1374"/>
                    </a:cubicBezTo>
                    <a:cubicBezTo>
                      <a:pt x="771" y="1374"/>
                      <a:pt x="795" y="1388"/>
                      <a:pt x="809" y="1407"/>
                    </a:cubicBezTo>
                    <a:cubicBezTo>
                      <a:pt x="809" y="1398"/>
                      <a:pt x="809" y="1393"/>
                      <a:pt x="804" y="1388"/>
                    </a:cubicBezTo>
                    <a:cubicBezTo>
                      <a:pt x="795" y="1351"/>
                      <a:pt x="757" y="1323"/>
                      <a:pt x="725" y="1319"/>
                    </a:cubicBezTo>
                    <a:lnTo>
                      <a:pt x="706" y="1319"/>
                    </a:lnTo>
                    <a:cubicBezTo>
                      <a:pt x="618" y="1319"/>
                      <a:pt x="563" y="1421"/>
                      <a:pt x="576" y="1500"/>
                    </a:cubicBezTo>
                    <a:cubicBezTo>
                      <a:pt x="609" y="1639"/>
                      <a:pt x="739" y="1676"/>
                      <a:pt x="878" y="1676"/>
                    </a:cubicBezTo>
                    <a:cubicBezTo>
                      <a:pt x="980" y="1676"/>
                      <a:pt x="1078" y="1662"/>
                      <a:pt x="1147" y="1648"/>
                    </a:cubicBezTo>
                    <a:cubicBezTo>
                      <a:pt x="1505" y="1579"/>
                      <a:pt x="1983" y="1370"/>
                      <a:pt x="2118" y="999"/>
                    </a:cubicBezTo>
                    <a:lnTo>
                      <a:pt x="2034" y="999"/>
                    </a:lnTo>
                    <a:cubicBezTo>
                      <a:pt x="1978" y="999"/>
                      <a:pt x="1913" y="994"/>
                      <a:pt x="1853" y="989"/>
                    </a:cubicBezTo>
                    <a:cubicBezTo>
                      <a:pt x="1737" y="971"/>
                      <a:pt x="1630" y="929"/>
                      <a:pt x="1519" y="887"/>
                    </a:cubicBezTo>
                    <a:cubicBezTo>
                      <a:pt x="1096" y="720"/>
                      <a:pt x="655" y="632"/>
                      <a:pt x="196" y="595"/>
                    </a:cubicBezTo>
                    <a:cubicBezTo>
                      <a:pt x="98" y="581"/>
                      <a:pt x="94" y="432"/>
                      <a:pt x="191" y="432"/>
                    </a:cubicBezTo>
                    <a:lnTo>
                      <a:pt x="196" y="432"/>
                    </a:lnTo>
                    <a:cubicBezTo>
                      <a:pt x="247" y="437"/>
                      <a:pt x="298" y="437"/>
                      <a:pt x="354" y="437"/>
                    </a:cubicBezTo>
                    <a:cubicBezTo>
                      <a:pt x="563" y="437"/>
                      <a:pt x="762" y="400"/>
                      <a:pt x="976" y="349"/>
                    </a:cubicBezTo>
                    <a:cubicBezTo>
                      <a:pt x="1217" y="284"/>
                      <a:pt x="1454" y="228"/>
                      <a:pt x="1700" y="182"/>
                    </a:cubicBezTo>
                    <a:cubicBezTo>
                      <a:pt x="1858" y="154"/>
                      <a:pt x="2020" y="121"/>
                      <a:pt x="2183" y="121"/>
                    </a:cubicBezTo>
                    <a:close/>
                    <a:moveTo>
                      <a:pt x="2187" y="1"/>
                    </a:moveTo>
                    <a:cubicBezTo>
                      <a:pt x="2020" y="1"/>
                      <a:pt x="1844" y="28"/>
                      <a:pt x="1681" y="66"/>
                    </a:cubicBezTo>
                    <a:cubicBezTo>
                      <a:pt x="1454" y="112"/>
                      <a:pt x="1217" y="163"/>
                      <a:pt x="952" y="233"/>
                    </a:cubicBezTo>
                    <a:cubicBezTo>
                      <a:pt x="730" y="293"/>
                      <a:pt x="539" y="321"/>
                      <a:pt x="358" y="321"/>
                    </a:cubicBezTo>
                    <a:cubicBezTo>
                      <a:pt x="307" y="321"/>
                      <a:pt x="261" y="321"/>
                      <a:pt x="210" y="316"/>
                    </a:cubicBezTo>
                    <a:lnTo>
                      <a:pt x="191" y="316"/>
                    </a:lnTo>
                    <a:cubicBezTo>
                      <a:pt x="84" y="316"/>
                      <a:pt x="10" y="390"/>
                      <a:pt x="6" y="493"/>
                    </a:cubicBezTo>
                    <a:cubicBezTo>
                      <a:pt x="1" y="604"/>
                      <a:pt x="80" y="697"/>
                      <a:pt x="187" y="711"/>
                    </a:cubicBezTo>
                    <a:cubicBezTo>
                      <a:pt x="697" y="757"/>
                      <a:pt x="1101" y="850"/>
                      <a:pt x="1472" y="999"/>
                    </a:cubicBezTo>
                    <a:cubicBezTo>
                      <a:pt x="1584" y="1045"/>
                      <a:pt x="1704" y="1087"/>
                      <a:pt x="1834" y="1110"/>
                    </a:cubicBezTo>
                    <a:cubicBezTo>
                      <a:pt x="1862" y="1115"/>
                      <a:pt x="1885" y="1115"/>
                      <a:pt x="1913" y="1119"/>
                    </a:cubicBezTo>
                    <a:cubicBezTo>
                      <a:pt x="1732" y="1347"/>
                      <a:pt x="1393" y="1491"/>
                      <a:pt x="1115" y="1546"/>
                    </a:cubicBezTo>
                    <a:cubicBezTo>
                      <a:pt x="1096" y="1551"/>
                      <a:pt x="1073" y="1551"/>
                      <a:pt x="1055" y="1556"/>
                    </a:cubicBezTo>
                    <a:cubicBezTo>
                      <a:pt x="1092" y="1467"/>
                      <a:pt x="1082" y="1361"/>
                      <a:pt x="1036" y="1272"/>
                    </a:cubicBezTo>
                    <a:cubicBezTo>
                      <a:pt x="976" y="1138"/>
                      <a:pt x="846" y="1059"/>
                      <a:pt x="697" y="1059"/>
                    </a:cubicBezTo>
                    <a:cubicBezTo>
                      <a:pt x="498" y="1059"/>
                      <a:pt x="326" y="1198"/>
                      <a:pt x="289" y="1388"/>
                    </a:cubicBezTo>
                    <a:cubicBezTo>
                      <a:pt x="256" y="1551"/>
                      <a:pt x="326" y="1732"/>
                      <a:pt x="465" y="1839"/>
                    </a:cubicBezTo>
                    <a:cubicBezTo>
                      <a:pt x="563" y="1922"/>
                      <a:pt x="702" y="1964"/>
                      <a:pt x="864" y="1964"/>
                    </a:cubicBezTo>
                    <a:lnTo>
                      <a:pt x="906" y="1964"/>
                    </a:lnTo>
                    <a:cubicBezTo>
                      <a:pt x="1212" y="1950"/>
                      <a:pt x="1519" y="1857"/>
                      <a:pt x="1797" y="1699"/>
                    </a:cubicBezTo>
                    <a:cubicBezTo>
                      <a:pt x="1960" y="1607"/>
                      <a:pt x="2090" y="1504"/>
                      <a:pt x="2192" y="1388"/>
                    </a:cubicBezTo>
                    <a:cubicBezTo>
                      <a:pt x="2220" y="1514"/>
                      <a:pt x="2261" y="1644"/>
                      <a:pt x="2308" y="1760"/>
                    </a:cubicBezTo>
                    <a:cubicBezTo>
                      <a:pt x="2336" y="1839"/>
                      <a:pt x="2415" y="1894"/>
                      <a:pt x="2494" y="1894"/>
                    </a:cubicBezTo>
                    <a:cubicBezTo>
                      <a:pt x="2512" y="1894"/>
                      <a:pt x="2531" y="1894"/>
                      <a:pt x="2545" y="1885"/>
                    </a:cubicBezTo>
                    <a:cubicBezTo>
                      <a:pt x="2600" y="1871"/>
                      <a:pt x="2647" y="1834"/>
                      <a:pt x="2675" y="1783"/>
                    </a:cubicBezTo>
                    <a:cubicBezTo>
                      <a:pt x="2698" y="1737"/>
                      <a:pt x="2702" y="1685"/>
                      <a:pt x="2679" y="1630"/>
                    </a:cubicBezTo>
                    <a:cubicBezTo>
                      <a:pt x="2610" y="1444"/>
                      <a:pt x="2559" y="1254"/>
                      <a:pt x="2535" y="1068"/>
                    </a:cubicBezTo>
                    <a:cubicBezTo>
                      <a:pt x="2856" y="1012"/>
                      <a:pt x="3167" y="929"/>
                      <a:pt x="3468" y="850"/>
                    </a:cubicBezTo>
                    <a:lnTo>
                      <a:pt x="3473" y="850"/>
                    </a:lnTo>
                    <a:cubicBezTo>
                      <a:pt x="3538" y="850"/>
                      <a:pt x="3598" y="836"/>
                      <a:pt x="3654" y="817"/>
                    </a:cubicBezTo>
                    <a:cubicBezTo>
                      <a:pt x="3751" y="790"/>
                      <a:pt x="3807" y="701"/>
                      <a:pt x="3793" y="604"/>
                    </a:cubicBezTo>
                    <a:cubicBezTo>
                      <a:pt x="3798" y="497"/>
                      <a:pt x="3719" y="423"/>
                      <a:pt x="3626" y="423"/>
                    </a:cubicBezTo>
                    <a:cubicBezTo>
                      <a:pt x="3608" y="423"/>
                      <a:pt x="3589" y="423"/>
                      <a:pt x="3566" y="432"/>
                    </a:cubicBezTo>
                    <a:cubicBezTo>
                      <a:pt x="3529" y="441"/>
                      <a:pt x="3492" y="446"/>
                      <a:pt x="3450" y="446"/>
                    </a:cubicBezTo>
                    <a:cubicBezTo>
                      <a:pt x="3278" y="446"/>
                      <a:pt x="3111" y="349"/>
                      <a:pt x="2935" y="247"/>
                    </a:cubicBezTo>
                    <a:cubicBezTo>
                      <a:pt x="2800" y="168"/>
                      <a:pt x="2670" y="89"/>
                      <a:pt x="2521" y="47"/>
                    </a:cubicBezTo>
                    <a:cubicBezTo>
                      <a:pt x="2419" y="19"/>
                      <a:pt x="2308" y="1"/>
                      <a:pt x="2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2"/>
              <p:cNvSpPr/>
              <p:nvPr/>
            </p:nvSpPr>
            <p:spPr>
              <a:xfrm flipH="1">
                <a:off x="3318289" y="1398640"/>
                <a:ext cx="81579" cy="5666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6" y="298"/>
                    </a:cubicBezTo>
                    <a:cubicBezTo>
                      <a:pt x="381" y="303"/>
                      <a:pt x="395" y="307"/>
                      <a:pt x="400" y="307"/>
                    </a:cubicBezTo>
                    <a:cubicBezTo>
                      <a:pt x="339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0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79" y="442"/>
                      <a:pt x="14" y="507"/>
                    </a:cubicBezTo>
                    <a:cubicBezTo>
                      <a:pt x="24" y="507"/>
                      <a:pt x="28" y="507"/>
                      <a:pt x="38" y="502"/>
                    </a:cubicBezTo>
                    <a:cubicBezTo>
                      <a:pt x="270" y="460"/>
                      <a:pt x="502" y="409"/>
                      <a:pt x="729" y="349"/>
                    </a:cubicBezTo>
                    <a:cubicBezTo>
                      <a:pt x="683" y="330"/>
                      <a:pt x="632" y="307"/>
                      <a:pt x="585" y="279"/>
                    </a:cubicBezTo>
                    <a:cubicBezTo>
                      <a:pt x="404" y="182"/>
                      <a:pt x="237" y="61"/>
                      <a:pt x="33" y="10"/>
                    </a:cubicBezTo>
                    <a:cubicBezTo>
                      <a:pt x="24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 flipH="1">
                <a:off x="3261299" y="1275710"/>
                <a:ext cx="404209" cy="91416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9" y="117"/>
                      <a:pt x="2238" y="121"/>
                    </a:cubicBezTo>
                    <a:cubicBezTo>
                      <a:pt x="2382" y="140"/>
                      <a:pt x="2531" y="173"/>
                      <a:pt x="2665" y="219"/>
                    </a:cubicBezTo>
                    <a:cubicBezTo>
                      <a:pt x="2939" y="312"/>
                      <a:pt x="3190" y="432"/>
                      <a:pt x="3436" y="544"/>
                    </a:cubicBezTo>
                    <a:cubicBezTo>
                      <a:pt x="3478" y="562"/>
                      <a:pt x="3496" y="609"/>
                      <a:pt x="3478" y="651"/>
                    </a:cubicBezTo>
                    <a:cubicBezTo>
                      <a:pt x="3468" y="678"/>
                      <a:pt x="3436" y="697"/>
                      <a:pt x="3403" y="697"/>
                    </a:cubicBezTo>
                    <a:lnTo>
                      <a:pt x="3385" y="697"/>
                    </a:lnTo>
                    <a:cubicBezTo>
                      <a:pt x="3106" y="637"/>
                      <a:pt x="2846" y="544"/>
                      <a:pt x="2586" y="479"/>
                    </a:cubicBezTo>
                    <a:cubicBezTo>
                      <a:pt x="2456" y="451"/>
                      <a:pt x="2331" y="428"/>
                      <a:pt x="2201" y="423"/>
                    </a:cubicBezTo>
                    <a:cubicBezTo>
                      <a:pt x="2150" y="419"/>
                      <a:pt x="2099" y="419"/>
                      <a:pt x="2043" y="419"/>
                    </a:cubicBezTo>
                    <a:lnTo>
                      <a:pt x="2011" y="419"/>
                    </a:lnTo>
                    <a:cubicBezTo>
                      <a:pt x="1946" y="419"/>
                      <a:pt x="1876" y="423"/>
                      <a:pt x="1820" y="428"/>
                    </a:cubicBezTo>
                    <a:cubicBezTo>
                      <a:pt x="1570" y="456"/>
                      <a:pt x="1301" y="544"/>
                      <a:pt x="1031" y="604"/>
                    </a:cubicBezTo>
                    <a:cubicBezTo>
                      <a:pt x="757" y="660"/>
                      <a:pt x="474" y="702"/>
                      <a:pt x="186" y="702"/>
                    </a:cubicBezTo>
                    <a:cubicBezTo>
                      <a:pt x="140" y="702"/>
                      <a:pt x="108" y="665"/>
                      <a:pt x="108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51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500" y="173"/>
                      <a:pt x="1639" y="140"/>
                      <a:pt x="1797" y="121"/>
                    </a:cubicBezTo>
                    <a:cubicBezTo>
                      <a:pt x="1871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6" y="1"/>
                      <a:pt x="1871" y="1"/>
                      <a:pt x="1783" y="10"/>
                    </a:cubicBezTo>
                    <a:cubicBezTo>
                      <a:pt x="1616" y="33"/>
                      <a:pt x="1463" y="70"/>
                      <a:pt x="1338" y="108"/>
                    </a:cubicBezTo>
                    <a:lnTo>
                      <a:pt x="943" y="233"/>
                    </a:lnTo>
                    <a:cubicBezTo>
                      <a:pt x="665" y="312"/>
                      <a:pt x="391" y="381"/>
                      <a:pt x="159" y="432"/>
                    </a:cubicBezTo>
                    <a:cubicBezTo>
                      <a:pt x="70" y="456"/>
                      <a:pt x="1" y="539"/>
                      <a:pt x="10" y="632"/>
                    </a:cubicBezTo>
                    <a:cubicBezTo>
                      <a:pt x="1" y="730"/>
                      <a:pt x="89" y="818"/>
                      <a:pt x="200" y="818"/>
                    </a:cubicBezTo>
                    <a:cubicBezTo>
                      <a:pt x="479" y="813"/>
                      <a:pt x="767" y="776"/>
                      <a:pt x="1064" y="711"/>
                    </a:cubicBezTo>
                    <a:cubicBezTo>
                      <a:pt x="1175" y="692"/>
                      <a:pt x="1287" y="665"/>
                      <a:pt x="1389" y="637"/>
                    </a:cubicBezTo>
                    <a:cubicBezTo>
                      <a:pt x="1551" y="595"/>
                      <a:pt x="1704" y="558"/>
                      <a:pt x="1848" y="544"/>
                    </a:cubicBezTo>
                    <a:cubicBezTo>
                      <a:pt x="1913" y="539"/>
                      <a:pt x="1974" y="535"/>
                      <a:pt x="2029" y="535"/>
                    </a:cubicBezTo>
                    <a:lnTo>
                      <a:pt x="2057" y="535"/>
                    </a:lnTo>
                    <a:cubicBezTo>
                      <a:pt x="2104" y="535"/>
                      <a:pt x="2155" y="535"/>
                      <a:pt x="2206" y="539"/>
                    </a:cubicBezTo>
                    <a:cubicBezTo>
                      <a:pt x="2340" y="544"/>
                      <a:pt x="2470" y="576"/>
                      <a:pt x="2572" y="595"/>
                    </a:cubicBezTo>
                    <a:cubicBezTo>
                      <a:pt x="2670" y="618"/>
                      <a:pt x="2777" y="651"/>
                      <a:pt x="2888" y="683"/>
                    </a:cubicBezTo>
                    <a:cubicBezTo>
                      <a:pt x="3041" y="730"/>
                      <a:pt x="3204" y="776"/>
                      <a:pt x="3375" y="813"/>
                    </a:cubicBezTo>
                    <a:cubicBezTo>
                      <a:pt x="3385" y="813"/>
                      <a:pt x="3399" y="818"/>
                      <a:pt x="3413" y="818"/>
                    </a:cubicBezTo>
                    <a:cubicBezTo>
                      <a:pt x="3496" y="818"/>
                      <a:pt x="3566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8" y="465"/>
                      <a:pt x="3491" y="442"/>
                    </a:cubicBezTo>
                    <a:lnTo>
                      <a:pt x="3296" y="354"/>
                    </a:lnTo>
                    <a:cubicBezTo>
                      <a:pt x="3111" y="275"/>
                      <a:pt x="2921" y="186"/>
                      <a:pt x="2712" y="117"/>
                    </a:cubicBezTo>
                    <a:cubicBezTo>
                      <a:pt x="2572" y="70"/>
                      <a:pt x="2415" y="33"/>
                      <a:pt x="2261" y="10"/>
                    </a:cubicBezTo>
                    <a:cubicBezTo>
                      <a:pt x="2182" y="5"/>
                      <a:pt x="2104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 flipH="1">
                <a:off x="5536943" y="1303201"/>
                <a:ext cx="169752" cy="25435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76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8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7" y="1101"/>
                      <a:pt x="822" y="1157"/>
                      <a:pt x="822" y="1212"/>
                    </a:cubicBezTo>
                    <a:cubicBezTo>
                      <a:pt x="994" y="1203"/>
                      <a:pt x="1170" y="1203"/>
                      <a:pt x="1342" y="1198"/>
                    </a:cubicBezTo>
                    <a:cubicBezTo>
                      <a:pt x="1343" y="1198"/>
                      <a:pt x="1344" y="1198"/>
                      <a:pt x="1346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9" y="2090"/>
                    </a:cubicBezTo>
                    <a:cubicBezTo>
                      <a:pt x="799" y="2141"/>
                      <a:pt x="762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2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8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2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3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2" y="614"/>
                      <a:pt x="293" y="757"/>
                    </a:cubicBezTo>
                    <a:cubicBezTo>
                      <a:pt x="344" y="897"/>
                      <a:pt x="418" y="989"/>
                      <a:pt x="520" y="1101"/>
                    </a:cubicBezTo>
                    <a:lnTo>
                      <a:pt x="511" y="1101"/>
                    </a:lnTo>
                    <a:lnTo>
                      <a:pt x="186" y="1106"/>
                    </a:lnTo>
                    <a:cubicBezTo>
                      <a:pt x="84" y="1106"/>
                      <a:pt x="0" y="1194"/>
                      <a:pt x="0" y="1296"/>
                    </a:cubicBezTo>
                    <a:cubicBezTo>
                      <a:pt x="0" y="1403"/>
                      <a:pt x="84" y="1482"/>
                      <a:pt x="186" y="1482"/>
                    </a:cubicBezTo>
                    <a:lnTo>
                      <a:pt x="195" y="1482"/>
                    </a:lnTo>
                    <a:lnTo>
                      <a:pt x="334" y="1477"/>
                    </a:lnTo>
                    <a:lnTo>
                      <a:pt x="534" y="1472"/>
                    </a:lnTo>
                    <a:lnTo>
                      <a:pt x="534" y="1519"/>
                    </a:lnTo>
                    <a:lnTo>
                      <a:pt x="529" y="1802"/>
                    </a:lnTo>
                    <a:lnTo>
                      <a:pt x="525" y="2085"/>
                    </a:lnTo>
                    <a:cubicBezTo>
                      <a:pt x="525" y="2136"/>
                      <a:pt x="543" y="2182"/>
                      <a:pt x="576" y="2220"/>
                    </a:cubicBezTo>
                    <a:cubicBezTo>
                      <a:pt x="613" y="2252"/>
                      <a:pt x="664" y="2275"/>
                      <a:pt x="710" y="2275"/>
                    </a:cubicBezTo>
                    <a:cubicBezTo>
                      <a:pt x="813" y="2275"/>
                      <a:pt x="901" y="2196"/>
                      <a:pt x="901" y="2090"/>
                    </a:cubicBezTo>
                    <a:lnTo>
                      <a:pt x="905" y="1714"/>
                    </a:lnTo>
                    <a:lnTo>
                      <a:pt x="915" y="1463"/>
                    </a:lnTo>
                    <a:lnTo>
                      <a:pt x="1063" y="1458"/>
                    </a:lnTo>
                    <a:lnTo>
                      <a:pt x="1323" y="1454"/>
                    </a:lnTo>
                    <a:cubicBezTo>
                      <a:pt x="1430" y="1454"/>
                      <a:pt x="1509" y="1365"/>
                      <a:pt x="1509" y="1263"/>
                    </a:cubicBezTo>
                    <a:cubicBezTo>
                      <a:pt x="1518" y="1157"/>
                      <a:pt x="1435" y="1078"/>
                      <a:pt x="1332" y="1078"/>
                    </a:cubicBezTo>
                    <a:lnTo>
                      <a:pt x="1063" y="1082"/>
                    </a:lnTo>
                    <a:lnTo>
                      <a:pt x="929" y="1087"/>
                    </a:lnTo>
                    <a:cubicBezTo>
                      <a:pt x="943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 flipH="1">
                <a:off x="2446833" y="1291355"/>
                <a:ext cx="169752" cy="254243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75" extrusionOk="0">
                    <a:moveTo>
                      <a:pt x="697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22" y="418"/>
                      <a:pt x="1003" y="520"/>
                    </a:cubicBezTo>
                    <a:cubicBezTo>
                      <a:pt x="980" y="682"/>
                      <a:pt x="929" y="840"/>
                      <a:pt x="869" y="989"/>
                    </a:cubicBezTo>
                    <a:cubicBezTo>
                      <a:pt x="859" y="1021"/>
                      <a:pt x="836" y="1031"/>
                      <a:pt x="813" y="1035"/>
                    </a:cubicBezTo>
                    <a:cubicBezTo>
                      <a:pt x="827" y="1091"/>
                      <a:pt x="822" y="1147"/>
                      <a:pt x="822" y="1202"/>
                    </a:cubicBezTo>
                    <a:cubicBezTo>
                      <a:pt x="999" y="1193"/>
                      <a:pt x="1170" y="1193"/>
                      <a:pt x="1347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61" y="1342"/>
                      <a:pt x="985" y="1342"/>
                      <a:pt x="813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6" y="2149"/>
                      <a:pt x="725" y="2149"/>
                    </a:cubicBezTo>
                    <a:cubicBezTo>
                      <a:pt x="683" y="2149"/>
                      <a:pt x="650" y="2131"/>
                      <a:pt x="655" y="2080"/>
                    </a:cubicBezTo>
                    <a:cubicBezTo>
                      <a:pt x="655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6" y="1365"/>
                    </a:cubicBezTo>
                    <a:cubicBezTo>
                      <a:pt x="103" y="1365"/>
                      <a:pt x="103" y="1216"/>
                      <a:pt x="196" y="1216"/>
                    </a:cubicBezTo>
                    <a:cubicBezTo>
                      <a:pt x="353" y="1212"/>
                      <a:pt x="511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53" y="460"/>
                      <a:pt x="377" y="330"/>
                    </a:cubicBezTo>
                    <a:cubicBezTo>
                      <a:pt x="400" y="195"/>
                      <a:pt x="479" y="139"/>
                      <a:pt x="609" y="121"/>
                    </a:cubicBezTo>
                    <a:cubicBezTo>
                      <a:pt x="636" y="116"/>
                      <a:pt x="664" y="116"/>
                      <a:pt x="697" y="116"/>
                    </a:cubicBezTo>
                    <a:close/>
                    <a:moveTo>
                      <a:pt x="683" y="0"/>
                    </a:moveTo>
                    <a:cubicBezTo>
                      <a:pt x="650" y="0"/>
                      <a:pt x="613" y="0"/>
                      <a:pt x="581" y="5"/>
                    </a:cubicBezTo>
                    <a:cubicBezTo>
                      <a:pt x="395" y="33"/>
                      <a:pt x="284" y="130"/>
                      <a:pt x="256" y="306"/>
                    </a:cubicBezTo>
                    <a:cubicBezTo>
                      <a:pt x="233" y="455"/>
                      <a:pt x="242" y="608"/>
                      <a:pt x="293" y="752"/>
                    </a:cubicBezTo>
                    <a:cubicBezTo>
                      <a:pt x="349" y="891"/>
                      <a:pt x="423" y="984"/>
                      <a:pt x="520" y="1095"/>
                    </a:cubicBezTo>
                    <a:lnTo>
                      <a:pt x="493" y="1095"/>
                    </a:lnTo>
                    <a:lnTo>
                      <a:pt x="186" y="1100"/>
                    </a:lnTo>
                    <a:cubicBezTo>
                      <a:pt x="79" y="1100"/>
                      <a:pt x="1" y="1188"/>
                      <a:pt x="1" y="1290"/>
                    </a:cubicBezTo>
                    <a:cubicBezTo>
                      <a:pt x="1" y="1397"/>
                      <a:pt x="79" y="1476"/>
                      <a:pt x="186" y="1476"/>
                    </a:cubicBezTo>
                    <a:lnTo>
                      <a:pt x="209" y="1476"/>
                    </a:lnTo>
                    <a:lnTo>
                      <a:pt x="539" y="1471"/>
                    </a:lnTo>
                    <a:lnTo>
                      <a:pt x="539" y="1518"/>
                    </a:lnTo>
                    <a:lnTo>
                      <a:pt x="539" y="1745"/>
                    </a:lnTo>
                    <a:lnTo>
                      <a:pt x="534" y="2080"/>
                    </a:lnTo>
                    <a:cubicBezTo>
                      <a:pt x="534" y="2135"/>
                      <a:pt x="548" y="2182"/>
                      <a:pt x="585" y="2214"/>
                    </a:cubicBezTo>
                    <a:cubicBezTo>
                      <a:pt x="618" y="2251"/>
                      <a:pt x="674" y="2275"/>
                      <a:pt x="720" y="2275"/>
                    </a:cubicBezTo>
                    <a:cubicBezTo>
                      <a:pt x="822" y="2275"/>
                      <a:pt x="910" y="2191"/>
                      <a:pt x="910" y="2089"/>
                    </a:cubicBezTo>
                    <a:lnTo>
                      <a:pt x="915" y="1462"/>
                    </a:lnTo>
                    <a:lnTo>
                      <a:pt x="1328" y="1448"/>
                    </a:lnTo>
                    <a:cubicBezTo>
                      <a:pt x="1430" y="1448"/>
                      <a:pt x="1514" y="1360"/>
                      <a:pt x="1514" y="1258"/>
                    </a:cubicBezTo>
                    <a:cubicBezTo>
                      <a:pt x="1518" y="1147"/>
                      <a:pt x="1440" y="1072"/>
                      <a:pt x="1333" y="1072"/>
                    </a:cubicBezTo>
                    <a:lnTo>
                      <a:pt x="934" y="1086"/>
                    </a:lnTo>
                    <a:cubicBezTo>
                      <a:pt x="943" y="1072"/>
                      <a:pt x="957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9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 flipH="1">
                <a:off x="2517907" y="1319853"/>
                <a:ext cx="43695" cy="7375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196" y="107"/>
                    </a:moveTo>
                    <a:cubicBezTo>
                      <a:pt x="219" y="107"/>
                      <a:pt x="233" y="116"/>
                      <a:pt x="237" y="116"/>
                    </a:cubicBezTo>
                    <a:cubicBezTo>
                      <a:pt x="251" y="135"/>
                      <a:pt x="251" y="191"/>
                      <a:pt x="228" y="297"/>
                    </a:cubicBezTo>
                    <a:cubicBezTo>
                      <a:pt x="214" y="344"/>
                      <a:pt x="205" y="390"/>
                      <a:pt x="191" y="427"/>
                    </a:cubicBezTo>
                    <a:cubicBezTo>
                      <a:pt x="186" y="418"/>
                      <a:pt x="172" y="400"/>
                      <a:pt x="168" y="381"/>
                    </a:cubicBezTo>
                    <a:cubicBezTo>
                      <a:pt x="135" y="302"/>
                      <a:pt x="121" y="209"/>
                      <a:pt x="135" y="121"/>
                    </a:cubicBezTo>
                    <a:lnTo>
                      <a:pt x="135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196" y="107"/>
                    </a:cubicBezTo>
                    <a:close/>
                    <a:moveTo>
                      <a:pt x="191" y="0"/>
                    </a:moveTo>
                    <a:cubicBezTo>
                      <a:pt x="168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3" y="529"/>
                      <a:pt x="172" y="585"/>
                      <a:pt x="237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58" y="232"/>
                      <a:pt x="390" y="79"/>
                      <a:pt x="288" y="24"/>
                    </a:cubicBezTo>
                    <a:cubicBezTo>
                      <a:pt x="261" y="5"/>
                      <a:pt x="228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 flipH="1">
                <a:off x="1853419" y="1311024"/>
                <a:ext cx="151089" cy="248543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224" extrusionOk="0">
                    <a:moveTo>
                      <a:pt x="609" y="112"/>
                    </a:moveTo>
                    <a:cubicBezTo>
                      <a:pt x="641" y="112"/>
                      <a:pt x="674" y="135"/>
                      <a:pt x="679" y="168"/>
                    </a:cubicBezTo>
                    <a:cubicBezTo>
                      <a:pt x="860" y="785"/>
                      <a:pt x="1045" y="1402"/>
                      <a:pt x="1222" y="2024"/>
                    </a:cubicBezTo>
                    <a:cubicBezTo>
                      <a:pt x="1240" y="2085"/>
                      <a:pt x="1198" y="2122"/>
                      <a:pt x="1152" y="2122"/>
                    </a:cubicBezTo>
                    <a:cubicBezTo>
                      <a:pt x="1124" y="2122"/>
                      <a:pt x="1096" y="2103"/>
                      <a:pt x="1082" y="2071"/>
                    </a:cubicBezTo>
                    <a:cubicBezTo>
                      <a:pt x="1027" y="1876"/>
                      <a:pt x="971" y="1685"/>
                      <a:pt x="915" y="1495"/>
                    </a:cubicBezTo>
                    <a:cubicBezTo>
                      <a:pt x="818" y="1490"/>
                      <a:pt x="711" y="1490"/>
                      <a:pt x="614" y="1481"/>
                    </a:cubicBezTo>
                    <a:lnTo>
                      <a:pt x="474" y="1481"/>
                    </a:lnTo>
                    <a:cubicBezTo>
                      <a:pt x="423" y="1481"/>
                      <a:pt x="372" y="1477"/>
                      <a:pt x="330" y="1458"/>
                    </a:cubicBezTo>
                    <a:cubicBezTo>
                      <a:pt x="256" y="1425"/>
                      <a:pt x="256" y="1337"/>
                      <a:pt x="242" y="1263"/>
                    </a:cubicBezTo>
                    <a:cubicBezTo>
                      <a:pt x="219" y="1152"/>
                      <a:pt x="200" y="1040"/>
                      <a:pt x="177" y="933"/>
                    </a:cubicBezTo>
                    <a:cubicBezTo>
                      <a:pt x="145" y="748"/>
                      <a:pt x="126" y="562"/>
                      <a:pt x="219" y="390"/>
                    </a:cubicBezTo>
                    <a:cubicBezTo>
                      <a:pt x="303" y="251"/>
                      <a:pt x="433" y="149"/>
                      <a:pt x="590" y="112"/>
                    </a:cubicBezTo>
                    <a:close/>
                    <a:moveTo>
                      <a:pt x="609" y="0"/>
                    </a:moveTo>
                    <a:cubicBezTo>
                      <a:pt x="590" y="0"/>
                      <a:pt x="581" y="0"/>
                      <a:pt x="563" y="10"/>
                    </a:cubicBezTo>
                    <a:cubicBezTo>
                      <a:pt x="377" y="56"/>
                      <a:pt x="214" y="177"/>
                      <a:pt x="117" y="344"/>
                    </a:cubicBezTo>
                    <a:cubicBezTo>
                      <a:pt x="1" y="548"/>
                      <a:pt x="24" y="762"/>
                      <a:pt x="57" y="966"/>
                    </a:cubicBezTo>
                    <a:cubicBezTo>
                      <a:pt x="71" y="1040"/>
                      <a:pt x="84" y="1119"/>
                      <a:pt x="98" y="1189"/>
                    </a:cubicBezTo>
                    <a:lnTo>
                      <a:pt x="122" y="1291"/>
                    </a:lnTo>
                    <a:cubicBezTo>
                      <a:pt x="122" y="1305"/>
                      <a:pt x="126" y="1314"/>
                      <a:pt x="126" y="1319"/>
                    </a:cubicBezTo>
                    <a:cubicBezTo>
                      <a:pt x="140" y="1388"/>
                      <a:pt x="154" y="1514"/>
                      <a:pt x="279" y="1565"/>
                    </a:cubicBezTo>
                    <a:cubicBezTo>
                      <a:pt x="340" y="1593"/>
                      <a:pt x="419" y="1597"/>
                      <a:pt x="470" y="1597"/>
                    </a:cubicBezTo>
                    <a:lnTo>
                      <a:pt x="609" y="1597"/>
                    </a:lnTo>
                    <a:lnTo>
                      <a:pt x="827" y="1606"/>
                    </a:lnTo>
                    <a:lnTo>
                      <a:pt x="887" y="1806"/>
                    </a:lnTo>
                    <a:lnTo>
                      <a:pt x="966" y="2094"/>
                    </a:lnTo>
                    <a:cubicBezTo>
                      <a:pt x="990" y="2173"/>
                      <a:pt x="1059" y="2224"/>
                      <a:pt x="1147" y="2224"/>
                    </a:cubicBezTo>
                    <a:cubicBezTo>
                      <a:pt x="1212" y="2224"/>
                      <a:pt x="1268" y="2196"/>
                      <a:pt x="1305" y="2150"/>
                    </a:cubicBezTo>
                    <a:cubicBezTo>
                      <a:pt x="1338" y="2103"/>
                      <a:pt x="1352" y="2047"/>
                      <a:pt x="1333" y="1987"/>
                    </a:cubicBezTo>
                    <a:lnTo>
                      <a:pt x="1208" y="1560"/>
                    </a:lnTo>
                    <a:cubicBezTo>
                      <a:pt x="1101" y="1504"/>
                      <a:pt x="1082" y="1398"/>
                      <a:pt x="1073" y="1323"/>
                    </a:cubicBezTo>
                    <a:cubicBezTo>
                      <a:pt x="1073" y="1314"/>
                      <a:pt x="1069" y="1305"/>
                      <a:pt x="1069" y="1295"/>
                    </a:cubicBezTo>
                    <a:lnTo>
                      <a:pt x="1045" y="1189"/>
                    </a:lnTo>
                    <a:cubicBezTo>
                      <a:pt x="1031" y="1110"/>
                      <a:pt x="1013" y="1040"/>
                      <a:pt x="1004" y="966"/>
                    </a:cubicBezTo>
                    <a:cubicBezTo>
                      <a:pt x="990" y="896"/>
                      <a:pt x="980" y="827"/>
                      <a:pt x="976" y="757"/>
                    </a:cubicBezTo>
                    <a:lnTo>
                      <a:pt x="795" y="140"/>
                    </a:lnTo>
                    <a:cubicBezTo>
                      <a:pt x="771" y="61"/>
                      <a:pt x="697" y="0"/>
                      <a:pt x="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 flipH="1">
                <a:off x="1906836" y="1343209"/>
                <a:ext cx="68057" cy="118907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0" y="520"/>
                    </a:lnTo>
                    <a:lnTo>
                      <a:pt x="455" y="938"/>
                    </a:lnTo>
                    <a:lnTo>
                      <a:pt x="455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8" y="887"/>
                    </a:lnTo>
                    <a:lnTo>
                      <a:pt x="209" y="789"/>
                    </a:lnTo>
                    <a:lnTo>
                      <a:pt x="182" y="641"/>
                    </a:lnTo>
                    <a:lnTo>
                      <a:pt x="177" y="622"/>
                    </a:lnTo>
                    <a:cubicBezTo>
                      <a:pt x="154" y="488"/>
                      <a:pt x="121" y="367"/>
                      <a:pt x="177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8" y="0"/>
                    </a:moveTo>
                    <a:cubicBezTo>
                      <a:pt x="200" y="42"/>
                      <a:pt x="117" y="107"/>
                      <a:pt x="70" y="209"/>
                    </a:cubicBezTo>
                    <a:cubicBezTo>
                      <a:pt x="0" y="353"/>
                      <a:pt x="38" y="515"/>
                      <a:pt x="65" y="669"/>
                    </a:cubicBezTo>
                    <a:cubicBezTo>
                      <a:pt x="84" y="748"/>
                      <a:pt x="93" y="831"/>
                      <a:pt x="112" y="910"/>
                    </a:cubicBezTo>
                    <a:cubicBezTo>
                      <a:pt x="117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9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 flipH="1">
                <a:off x="1802011" y="1343209"/>
                <a:ext cx="68616" cy="118907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064" extrusionOk="0">
                    <a:moveTo>
                      <a:pt x="242" y="181"/>
                    </a:moveTo>
                    <a:lnTo>
                      <a:pt x="460" y="938"/>
                    </a:lnTo>
                    <a:lnTo>
                      <a:pt x="242" y="933"/>
                    </a:lnTo>
                    <a:lnTo>
                      <a:pt x="242" y="924"/>
                    </a:lnTo>
                    <a:lnTo>
                      <a:pt x="233" y="887"/>
                    </a:lnTo>
                    <a:lnTo>
                      <a:pt x="219" y="794"/>
                    </a:lnTo>
                    <a:lnTo>
                      <a:pt x="186" y="641"/>
                    </a:lnTo>
                    <a:lnTo>
                      <a:pt x="182" y="622"/>
                    </a:lnTo>
                    <a:cubicBezTo>
                      <a:pt x="158" y="488"/>
                      <a:pt x="130" y="367"/>
                      <a:pt x="182" y="260"/>
                    </a:cubicBezTo>
                    <a:cubicBezTo>
                      <a:pt x="200" y="232"/>
                      <a:pt x="219" y="204"/>
                      <a:pt x="242" y="181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6" y="107"/>
                      <a:pt x="70" y="209"/>
                    </a:cubicBezTo>
                    <a:cubicBezTo>
                      <a:pt x="0" y="353"/>
                      <a:pt x="38" y="515"/>
                      <a:pt x="65" y="669"/>
                    </a:cubicBezTo>
                    <a:cubicBezTo>
                      <a:pt x="84" y="748"/>
                      <a:pt x="93" y="831"/>
                      <a:pt x="112" y="910"/>
                    </a:cubicBezTo>
                    <a:cubicBezTo>
                      <a:pt x="117" y="947"/>
                      <a:pt x="126" y="980"/>
                      <a:pt x="135" y="1017"/>
                    </a:cubicBezTo>
                    <a:cubicBezTo>
                      <a:pt x="140" y="1045"/>
                      <a:pt x="149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9" y="1063"/>
                      <a:pt x="613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 flipH="1">
                <a:off x="1749152" y="1312030"/>
                <a:ext cx="148407" cy="249661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2234" extrusionOk="0">
                    <a:moveTo>
                      <a:pt x="590" y="103"/>
                    </a:moveTo>
                    <a:cubicBezTo>
                      <a:pt x="627" y="103"/>
                      <a:pt x="655" y="126"/>
                      <a:pt x="659" y="159"/>
                    </a:cubicBezTo>
                    <a:cubicBezTo>
                      <a:pt x="840" y="776"/>
                      <a:pt x="1026" y="1393"/>
                      <a:pt x="1207" y="2015"/>
                    </a:cubicBezTo>
                    <a:cubicBezTo>
                      <a:pt x="1226" y="2076"/>
                      <a:pt x="1184" y="2113"/>
                      <a:pt x="1137" y="2113"/>
                    </a:cubicBezTo>
                    <a:cubicBezTo>
                      <a:pt x="1109" y="2113"/>
                      <a:pt x="1077" y="2094"/>
                      <a:pt x="1068" y="2062"/>
                    </a:cubicBezTo>
                    <a:cubicBezTo>
                      <a:pt x="1007" y="1867"/>
                      <a:pt x="956" y="1676"/>
                      <a:pt x="901" y="1486"/>
                    </a:cubicBezTo>
                    <a:cubicBezTo>
                      <a:pt x="798" y="1481"/>
                      <a:pt x="696" y="1481"/>
                      <a:pt x="594" y="1472"/>
                    </a:cubicBezTo>
                    <a:lnTo>
                      <a:pt x="460" y="1472"/>
                    </a:lnTo>
                    <a:cubicBezTo>
                      <a:pt x="404" y="1472"/>
                      <a:pt x="353" y="1468"/>
                      <a:pt x="311" y="1449"/>
                    </a:cubicBezTo>
                    <a:cubicBezTo>
                      <a:pt x="237" y="1416"/>
                      <a:pt x="237" y="1328"/>
                      <a:pt x="228" y="1254"/>
                    </a:cubicBezTo>
                    <a:cubicBezTo>
                      <a:pt x="204" y="1143"/>
                      <a:pt x="186" y="1031"/>
                      <a:pt x="163" y="924"/>
                    </a:cubicBezTo>
                    <a:cubicBezTo>
                      <a:pt x="125" y="739"/>
                      <a:pt x="112" y="553"/>
                      <a:pt x="204" y="381"/>
                    </a:cubicBezTo>
                    <a:cubicBezTo>
                      <a:pt x="283" y="242"/>
                      <a:pt x="418" y="140"/>
                      <a:pt x="576" y="103"/>
                    </a:cubicBezTo>
                    <a:close/>
                    <a:moveTo>
                      <a:pt x="585" y="1"/>
                    </a:moveTo>
                    <a:cubicBezTo>
                      <a:pt x="566" y="1"/>
                      <a:pt x="557" y="1"/>
                      <a:pt x="539" y="5"/>
                    </a:cubicBezTo>
                    <a:cubicBezTo>
                      <a:pt x="353" y="52"/>
                      <a:pt x="190" y="172"/>
                      <a:pt x="93" y="344"/>
                    </a:cubicBezTo>
                    <a:cubicBezTo>
                      <a:pt x="19" y="474"/>
                      <a:pt x="0" y="613"/>
                      <a:pt x="5" y="753"/>
                    </a:cubicBezTo>
                    <a:cubicBezTo>
                      <a:pt x="9" y="822"/>
                      <a:pt x="23" y="892"/>
                      <a:pt x="33" y="962"/>
                    </a:cubicBezTo>
                    <a:cubicBezTo>
                      <a:pt x="47" y="1040"/>
                      <a:pt x="65" y="1110"/>
                      <a:pt x="74" y="1184"/>
                    </a:cubicBezTo>
                    <a:lnTo>
                      <a:pt x="98" y="1296"/>
                    </a:lnTo>
                    <a:cubicBezTo>
                      <a:pt x="98" y="1305"/>
                      <a:pt x="102" y="1319"/>
                      <a:pt x="102" y="1324"/>
                    </a:cubicBezTo>
                    <a:cubicBezTo>
                      <a:pt x="116" y="1393"/>
                      <a:pt x="135" y="1509"/>
                      <a:pt x="241" y="1565"/>
                    </a:cubicBezTo>
                    <a:lnTo>
                      <a:pt x="251" y="1574"/>
                    </a:lnTo>
                    <a:cubicBezTo>
                      <a:pt x="311" y="1602"/>
                      <a:pt x="390" y="1607"/>
                      <a:pt x="441" y="1607"/>
                    </a:cubicBezTo>
                    <a:lnTo>
                      <a:pt x="580" y="1607"/>
                    </a:lnTo>
                    <a:lnTo>
                      <a:pt x="729" y="1611"/>
                    </a:lnTo>
                    <a:lnTo>
                      <a:pt x="798" y="1611"/>
                    </a:lnTo>
                    <a:lnTo>
                      <a:pt x="863" y="1820"/>
                    </a:lnTo>
                    <a:lnTo>
                      <a:pt x="947" y="2099"/>
                    </a:lnTo>
                    <a:cubicBezTo>
                      <a:pt x="970" y="2182"/>
                      <a:pt x="1040" y="2233"/>
                      <a:pt x="1123" y="2233"/>
                    </a:cubicBezTo>
                    <a:cubicBezTo>
                      <a:pt x="1188" y="2233"/>
                      <a:pt x="1249" y="2206"/>
                      <a:pt x="1281" y="2159"/>
                    </a:cubicBezTo>
                    <a:cubicBezTo>
                      <a:pt x="1318" y="2113"/>
                      <a:pt x="1328" y="2052"/>
                      <a:pt x="1309" y="1997"/>
                    </a:cubicBezTo>
                    <a:lnTo>
                      <a:pt x="1179" y="1542"/>
                    </a:lnTo>
                    <a:cubicBezTo>
                      <a:pt x="1096" y="1472"/>
                      <a:pt x="1077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1" y="1101"/>
                      <a:pt x="1007" y="1027"/>
                      <a:pt x="998" y="957"/>
                    </a:cubicBezTo>
                    <a:cubicBezTo>
                      <a:pt x="993" y="915"/>
                      <a:pt x="984" y="883"/>
                      <a:pt x="980" y="841"/>
                    </a:cubicBezTo>
                    <a:lnTo>
                      <a:pt x="771" y="140"/>
                    </a:lnTo>
                    <a:cubicBezTo>
                      <a:pt x="747" y="56"/>
                      <a:pt x="673" y="1"/>
                      <a:pt x="5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 flipH="1">
                <a:off x="1693162" y="1340080"/>
                <a:ext cx="74204" cy="123601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106" extrusionOk="0">
                    <a:moveTo>
                      <a:pt x="255" y="177"/>
                    </a:moveTo>
                    <a:lnTo>
                      <a:pt x="390" y="622"/>
                    </a:lnTo>
                    <a:lnTo>
                      <a:pt x="502" y="984"/>
                    </a:lnTo>
                    <a:lnTo>
                      <a:pt x="455" y="984"/>
                    </a:lnTo>
                    <a:lnTo>
                      <a:pt x="232" y="980"/>
                    </a:lnTo>
                    <a:lnTo>
                      <a:pt x="232" y="961"/>
                    </a:lnTo>
                    <a:cubicBezTo>
                      <a:pt x="232" y="947"/>
                      <a:pt x="228" y="933"/>
                      <a:pt x="228" y="919"/>
                    </a:cubicBezTo>
                    <a:lnTo>
                      <a:pt x="209" y="827"/>
                    </a:lnTo>
                    <a:lnTo>
                      <a:pt x="181" y="678"/>
                    </a:lnTo>
                    <a:lnTo>
                      <a:pt x="177" y="659"/>
                    </a:lnTo>
                    <a:cubicBezTo>
                      <a:pt x="144" y="520"/>
                      <a:pt x="121" y="390"/>
                      <a:pt x="177" y="284"/>
                    </a:cubicBezTo>
                    <a:cubicBezTo>
                      <a:pt x="200" y="242"/>
                      <a:pt x="223" y="205"/>
                      <a:pt x="255" y="177"/>
                    </a:cubicBezTo>
                    <a:close/>
                    <a:moveTo>
                      <a:pt x="339" y="0"/>
                    </a:moveTo>
                    <a:cubicBezTo>
                      <a:pt x="223" y="37"/>
                      <a:pt x="130" y="121"/>
                      <a:pt x="74" y="232"/>
                    </a:cubicBezTo>
                    <a:cubicBezTo>
                      <a:pt x="0" y="381"/>
                      <a:pt x="37" y="543"/>
                      <a:pt x="70" y="701"/>
                    </a:cubicBezTo>
                    <a:cubicBezTo>
                      <a:pt x="88" y="780"/>
                      <a:pt x="98" y="864"/>
                      <a:pt x="116" y="943"/>
                    </a:cubicBezTo>
                    <a:cubicBezTo>
                      <a:pt x="121" y="980"/>
                      <a:pt x="130" y="1012"/>
                      <a:pt x="139" y="1049"/>
                    </a:cubicBezTo>
                    <a:cubicBezTo>
                      <a:pt x="135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64" y="1105"/>
                    </a:cubicBezTo>
                    <a:cubicBezTo>
                      <a:pt x="553" y="734"/>
                      <a:pt x="446" y="372"/>
                      <a:pt x="3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 flipH="1">
                <a:off x="1645333" y="1313036"/>
                <a:ext cx="144943" cy="245526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2197" extrusionOk="0">
                    <a:moveTo>
                      <a:pt x="558" y="108"/>
                    </a:moveTo>
                    <a:cubicBezTo>
                      <a:pt x="581" y="108"/>
                      <a:pt x="604" y="126"/>
                      <a:pt x="614" y="150"/>
                    </a:cubicBezTo>
                    <a:cubicBezTo>
                      <a:pt x="790" y="767"/>
                      <a:pt x="976" y="1384"/>
                      <a:pt x="1157" y="2006"/>
                    </a:cubicBezTo>
                    <a:cubicBezTo>
                      <a:pt x="1185" y="2057"/>
                      <a:pt x="1152" y="2085"/>
                      <a:pt x="1115" y="2085"/>
                    </a:cubicBezTo>
                    <a:cubicBezTo>
                      <a:pt x="1092" y="2085"/>
                      <a:pt x="1069" y="2076"/>
                      <a:pt x="1064" y="2043"/>
                    </a:cubicBezTo>
                    <a:cubicBezTo>
                      <a:pt x="1008" y="1848"/>
                      <a:pt x="948" y="1658"/>
                      <a:pt x="892" y="1459"/>
                    </a:cubicBezTo>
                    <a:cubicBezTo>
                      <a:pt x="785" y="1454"/>
                      <a:pt x="683" y="1454"/>
                      <a:pt x="572" y="1449"/>
                    </a:cubicBezTo>
                    <a:lnTo>
                      <a:pt x="433" y="1449"/>
                    </a:lnTo>
                    <a:cubicBezTo>
                      <a:pt x="382" y="1449"/>
                      <a:pt x="335" y="1440"/>
                      <a:pt x="293" y="1426"/>
                    </a:cubicBezTo>
                    <a:cubicBezTo>
                      <a:pt x="224" y="1394"/>
                      <a:pt x="224" y="1301"/>
                      <a:pt x="210" y="1240"/>
                    </a:cubicBezTo>
                    <a:cubicBezTo>
                      <a:pt x="187" y="1129"/>
                      <a:pt x="173" y="1018"/>
                      <a:pt x="149" y="906"/>
                    </a:cubicBezTo>
                    <a:cubicBezTo>
                      <a:pt x="112" y="730"/>
                      <a:pt x="94" y="549"/>
                      <a:pt x="187" y="382"/>
                    </a:cubicBezTo>
                    <a:cubicBezTo>
                      <a:pt x="266" y="242"/>
                      <a:pt x="396" y="150"/>
                      <a:pt x="549" y="108"/>
                    </a:cubicBezTo>
                    <a:close/>
                    <a:moveTo>
                      <a:pt x="572" y="1"/>
                    </a:moveTo>
                    <a:cubicBezTo>
                      <a:pt x="558" y="1"/>
                      <a:pt x="544" y="1"/>
                      <a:pt x="530" y="10"/>
                    </a:cubicBezTo>
                    <a:cubicBezTo>
                      <a:pt x="344" y="57"/>
                      <a:pt x="187" y="173"/>
                      <a:pt x="94" y="335"/>
                    </a:cubicBezTo>
                    <a:cubicBezTo>
                      <a:pt x="1" y="488"/>
                      <a:pt x="1" y="660"/>
                      <a:pt x="20" y="827"/>
                    </a:cubicBezTo>
                    <a:cubicBezTo>
                      <a:pt x="24" y="869"/>
                      <a:pt x="33" y="901"/>
                      <a:pt x="38" y="943"/>
                    </a:cubicBezTo>
                    <a:cubicBezTo>
                      <a:pt x="47" y="1018"/>
                      <a:pt x="66" y="1092"/>
                      <a:pt x="80" y="1161"/>
                    </a:cubicBezTo>
                    <a:lnTo>
                      <a:pt x="103" y="1268"/>
                    </a:lnTo>
                    <a:cubicBezTo>
                      <a:pt x="103" y="1277"/>
                      <a:pt x="108" y="1287"/>
                      <a:pt x="108" y="1296"/>
                    </a:cubicBezTo>
                    <a:cubicBezTo>
                      <a:pt x="117" y="1361"/>
                      <a:pt x="131" y="1463"/>
                      <a:pt x="224" y="1519"/>
                    </a:cubicBezTo>
                    <a:cubicBezTo>
                      <a:pt x="228" y="1523"/>
                      <a:pt x="233" y="1528"/>
                      <a:pt x="247" y="1528"/>
                    </a:cubicBezTo>
                    <a:cubicBezTo>
                      <a:pt x="312" y="1556"/>
                      <a:pt x="382" y="1565"/>
                      <a:pt x="433" y="1565"/>
                    </a:cubicBezTo>
                    <a:lnTo>
                      <a:pt x="572" y="1565"/>
                    </a:lnTo>
                    <a:lnTo>
                      <a:pt x="804" y="1570"/>
                    </a:lnTo>
                    <a:lnTo>
                      <a:pt x="874" y="1802"/>
                    </a:lnTo>
                    <a:lnTo>
                      <a:pt x="953" y="2076"/>
                    </a:lnTo>
                    <a:cubicBezTo>
                      <a:pt x="976" y="2150"/>
                      <a:pt x="1041" y="2197"/>
                      <a:pt x="1115" y="2197"/>
                    </a:cubicBezTo>
                    <a:cubicBezTo>
                      <a:pt x="1175" y="2197"/>
                      <a:pt x="1226" y="2173"/>
                      <a:pt x="1254" y="2127"/>
                    </a:cubicBezTo>
                    <a:cubicBezTo>
                      <a:pt x="1287" y="2085"/>
                      <a:pt x="1296" y="2029"/>
                      <a:pt x="1277" y="1983"/>
                    </a:cubicBezTo>
                    <a:lnTo>
                      <a:pt x="739" y="126"/>
                    </a:lnTo>
                    <a:cubicBezTo>
                      <a:pt x="716" y="47"/>
                      <a:pt x="651" y="1"/>
                      <a:pt x="5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 flipH="1">
                <a:off x="2739963" y="1298619"/>
                <a:ext cx="94543" cy="9443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5" extrusionOk="0">
                    <a:moveTo>
                      <a:pt x="423" y="111"/>
                    </a:moveTo>
                    <a:cubicBezTo>
                      <a:pt x="590" y="111"/>
                      <a:pt x="730" y="251"/>
                      <a:pt x="730" y="422"/>
                    </a:cubicBezTo>
                    <a:cubicBezTo>
                      <a:pt x="730" y="590"/>
                      <a:pt x="595" y="729"/>
                      <a:pt x="423" y="729"/>
                    </a:cubicBezTo>
                    <a:cubicBezTo>
                      <a:pt x="256" y="729"/>
                      <a:pt x="117" y="590"/>
                      <a:pt x="117" y="422"/>
                    </a:cubicBezTo>
                    <a:cubicBezTo>
                      <a:pt x="117" y="251"/>
                      <a:pt x="256" y="111"/>
                      <a:pt x="423" y="111"/>
                    </a:cubicBezTo>
                    <a:close/>
                    <a:moveTo>
                      <a:pt x="423" y="0"/>
                    </a:moveTo>
                    <a:cubicBezTo>
                      <a:pt x="191" y="0"/>
                      <a:pt x="1" y="190"/>
                      <a:pt x="1" y="422"/>
                    </a:cubicBezTo>
                    <a:cubicBezTo>
                      <a:pt x="1" y="655"/>
                      <a:pt x="191" y="845"/>
                      <a:pt x="423" y="845"/>
                    </a:cubicBezTo>
                    <a:cubicBezTo>
                      <a:pt x="655" y="845"/>
                      <a:pt x="846" y="655"/>
                      <a:pt x="846" y="422"/>
                    </a:cubicBezTo>
                    <a:cubicBezTo>
                      <a:pt x="846" y="190"/>
                      <a:pt x="660" y="0"/>
                      <a:pt x="4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2"/>
              <p:cNvSpPr/>
              <p:nvPr/>
            </p:nvSpPr>
            <p:spPr>
              <a:xfrm flipH="1">
                <a:off x="2739963" y="1413168"/>
                <a:ext cx="94543" cy="9454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6" extrusionOk="0">
                    <a:moveTo>
                      <a:pt x="423" y="112"/>
                    </a:moveTo>
                    <a:cubicBezTo>
                      <a:pt x="590" y="112"/>
                      <a:pt x="730" y="247"/>
                      <a:pt x="730" y="419"/>
                    </a:cubicBezTo>
                    <a:cubicBezTo>
                      <a:pt x="730" y="586"/>
                      <a:pt x="595" y="725"/>
                      <a:pt x="423" y="725"/>
                    </a:cubicBezTo>
                    <a:cubicBezTo>
                      <a:pt x="256" y="725"/>
                      <a:pt x="117" y="586"/>
                      <a:pt x="117" y="419"/>
                    </a:cubicBezTo>
                    <a:cubicBezTo>
                      <a:pt x="117" y="247"/>
                      <a:pt x="256" y="112"/>
                      <a:pt x="423" y="112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1" y="191"/>
                      <a:pt x="1" y="423"/>
                    </a:cubicBezTo>
                    <a:cubicBezTo>
                      <a:pt x="1" y="655"/>
                      <a:pt x="191" y="846"/>
                      <a:pt x="423" y="846"/>
                    </a:cubicBezTo>
                    <a:cubicBezTo>
                      <a:pt x="655" y="846"/>
                      <a:pt x="846" y="655"/>
                      <a:pt x="846" y="423"/>
                    </a:cubicBezTo>
                    <a:cubicBezTo>
                      <a:pt x="846" y="191"/>
                      <a:pt x="660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 flipH="1">
                <a:off x="789408" y="1296496"/>
                <a:ext cx="99795" cy="239714"/>
              </a:xfrm>
              <a:custGeom>
                <a:avLst/>
                <a:gdLst/>
                <a:ahLst/>
                <a:cxnLst/>
                <a:rect l="l" t="t" r="r" b="b"/>
                <a:pathLst>
                  <a:path w="893" h="2145" extrusionOk="0">
                    <a:moveTo>
                      <a:pt x="372" y="121"/>
                    </a:moveTo>
                    <a:cubicBezTo>
                      <a:pt x="405" y="121"/>
                      <a:pt x="446" y="144"/>
                      <a:pt x="446" y="191"/>
                    </a:cubicBezTo>
                    <a:cubicBezTo>
                      <a:pt x="446" y="414"/>
                      <a:pt x="581" y="604"/>
                      <a:pt x="776" y="692"/>
                    </a:cubicBezTo>
                    <a:cubicBezTo>
                      <a:pt x="841" y="720"/>
                      <a:pt x="795" y="822"/>
                      <a:pt x="725" y="822"/>
                    </a:cubicBezTo>
                    <a:cubicBezTo>
                      <a:pt x="711" y="822"/>
                      <a:pt x="702" y="822"/>
                      <a:pt x="697" y="817"/>
                    </a:cubicBezTo>
                    <a:cubicBezTo>
                      <a:pt x="614" y="780"/>
                      <a:pt x="539" y="729"/>
                      <a:pt x="479" y="660"/>
                    </a:cubicBezTo>
                    <a:lnTo>
                      <a:pt x="479" y="669"/>
                    </a:lnTo>
                    <a:cubicBezTo>
                      <a:pt x="511" y="929"/>
                      <a:pt x="497" y="1193"/>
                      <a:pt x="474" y="1458"/>
                    </a:cubicBezTo>
                    <a:cubicBezTo>
                      <a:pt x="465" y="1574"/>
                      <a:pt x="451" y="1681"/>
                      <a:pt x="432" y="1797"/>
                    </a:cubicBezTo>
                    <a:cubicBezTo>
                      <a:pt x="423" y="1885"/>
                      <a:pt x="405" y="1992"/>
                      <a:pt x="312" y="2020"/>
                    </a:cubicBezTo>
                    <a:cubicBezTo>
                      <a:pt x="293" y="2024"/>
                      <a:pt x="279" y="2029"/>
                      <a:pt x="261" y="2029"/>
                    </a:cubicBezTo>
                    <a:cubicBezTo>
                      <a:pt x="200" y="2029"/>
                      <a:pt x="140" y="2001"/>
                      <a:pt x="131" y="1936"/>
                    </a:cubicBezTo>
                    <a:cubicBezTo>
                      <a:pt x="126" y="1885"/>
                      <a:pt x="149" y="1815"/>
                      <a:pt x="154" y="1764"/>
                    </a:cubicBezTo>
                    <a:cubicBezTo>
                      <a:pt x="163" y="1704"/>
                      <a:pt x="173" y="1653"/>
                      <a:pt x="177" y="1597"/>
                    </a:cubicBezTo>
                    <a:cubicBezTo>
                      <a:pt x="242" y="1133"/>
                      <a:pt x="279" y="660"/>
                      <a:pt x="293" y="191"/>
                    </a:cubicBezTo>
                    <a:cubicBezTo>
                      <a:pt x="293" y="144"/>
                      <a:pt x="335" y="121"/>
                      <a:pt x="372" y="121"/>
                    </a:cubicBezTo>
                    <a:close/>
                    <a:moveTo>
                      <a:pt x="358" y="0"/>
                    </a:moveTo>
                    <a:cubicBezTo>
                      <a:pt x="256" y="0"/>
                      <a:pt x="173" y="79"/>
                      <a:pt x="168" y="186"/>
                    </a:cubicBezTo>
                    <a:cubicBezTo>
                      <a:pt x="149" y="655"/>
                      <a:pt x="117" y="1124"/>
                      <a:pt x="52" y="1579"/>
                    </a:cubicBezTo>
                    <a:cubicBezTo>
                      <a:pt x="47" y="1634"/>
                      <a:pt x="33" y="1685"/>
                      <a:pt x="29" y="1746"/>
                    </a:cubicBezTo>
                    <a:cubicBezTo>
                      <a:pt x="29" y="1755"/>
                      <a:pt x="24" y="1774"/>
                      <a:pt x="24" y="1792"/>
                    </a:cubicBezTo>
                    <a:cubicBezTo>
                      <a:pt x="10" y="1843"/>
                      <a:pt x="1" y="1894"/>
                      <a:pt x="5" y="1955"/>
                    </a:cubicBezTo>
                    <a:cubicBezTo>
                      <a:pt x="24" y="2071"/>
                      <a:pt x="121" y="2145"/>
                      <a:pt x="247" y="2145"/>
                    </a:cubicBezTo>
                    <a:cubicBezTo>
                      <a:pt x="284" y="2145"/>
                      <a:pt x="312" y="2140"/>
                      <a:pt x="340" y="2126"/>
                    </a:cubicBezTo>
                    <a:cubicBezTo>
                      <a:pt x="502" y="2071"/>
                      <a:pt x="525" y="1894"/>
                      <a:pt x="539" y="1811"/>
                    </a:cubicBezTo>
                    <a:cubicBezTo>
                      <a:pt x="558" y="1676"/>
                      <a:pt x="567" y="1565"/>
                      <a:pt x="581" y="1463"/>
                    </a:cubicBezTo>
                    <a:cubicBezTo>
                      <a:pt x="595" y="1258"/>
                      <a:pt x="609" y="1073"/>
                      <a:pt x="604" y="896"/>
                    </a:cubicBezTo>
                    <a:lnTo>
                      <a:pt x="604" y="896"/>
                    </a:lnTo>
                    <a:cubicBezTo>
                      <a:pt x="614" y="906"/>
                      <a:pt x="627" y="910"/>
                      <a:pt x="641" y="915"/>
                    </a:cubicBezTo>
                    <a:cubicBezTo>
                      <a:pt x="665" y="929"/>
                      <a:pt x="697" y="933"/>
                      <a:pt x="720" y="933"/>
                    </a:cubicBezTo>
                    <a:cubicBezTo>
                      <a:pt x="795" y="933"/>
                      <a:pt x="860" y="887"/>
                      <a:pt x="892" y="822"/>
                    </a:cubicBezTo>
                    <a:cubicBezTo>
                      <a:pt x="869" y="776"/>
                      <a:pt x="850" y="720"/>
                      <a:pt x="850" y="660"/>
                    </a:cubicBezTo>
                    <a:cubicBezTo>
                      <a:pt x="855" y="650"/>
                      <a:pt x="855" y="632"/>
                      <a:pt x="864" y="613"/>
                    </a:cubicBezTo>
                    <a:cubicBezTo>
                      <a:pt x="850" y="604"/>
                      <a:pt x="836" y="590"/>
                      <a:pt x="813" y="581"/>
                    </a:cubicBezTo>
                    <a:cubicBezTo>
                      <a:pt x="651" y="511"/>
                      <a:pt x="549" y="358"/>
                      <a:pt x="549" y="186"/>
                    </a:cubicBezTo>
                    <a:cubicBezTo>
                      <a:pt x="549" y="126"/>
                      <a:pt x="525" y="79"/>
                      <a:pt x="488" y="47"/>
                    </a:cubicBezTo>
                    <a:cubicBezTo>
                      <a:pt x="451" y="14"/>
                      <a:pt x="405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2"/>
              <p:cNvSpPr/>
              <p:nvPr/>
            </p:nvSpPr>
            <p:spPr>
              <a:xfrm flipH="1">
                <a:off x="841372" y="1363437"/>
                <a:ext cx="1118" cy="111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5" y="5"/>
                      <a:pt x="5" y="5"/>
                      <a:pt x="10" y="10"/>
                    </a:cubicBezTo>
                    <a:cubicBezTo>
                      <a:pt x="5" y="5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2"/>
              <p:cNvSpPr/>
              <p:nvPr/>
            </p:nvSpPr>
            <p:spPr>
              <a:xfrm flipH="1">
                <a:off x="719450" y="1333375"/>
                <a:ext cx="73757" cy="7532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74" extrusionOk="0">
                    <a:moveTo>
                      <a:pt x="330" y="116"/>
                    </a:moveTo>
                    <a:cubicBezTo>
                      <a:pt x="613" y="116"/>
                      <a:pt x="613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8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0" y="450"/>
                      <a:pt x="38" y="497"/>
                    </a:cubicBezTo>
                    <a:cubicBezTo>
                      <a:pt x="52" y="520"/>
                      <a:pt x="61" y="543"/>
                      <a:pt x="79" y="562"/>
                    </a:cubicBezTo>
                    <a:cubicBezTo>
                      <a:pt x="140" y="631"/>
                      <a:pt x="228" y="673"/>
                      <a:pt x="330" y="673"/>
                    </a:cubicBezTo>
                    <a:cubicBezTo>
                      <a:pt x="544" y="673"/>
                      <a:pt x="660" y="497"/>
                      <a:pt x="660" y="334"/>
                    </a:cubicBezTo>
                    <a:cubicBezTo>
                      <a:pt x="660" y="251"/>
                      <a:pt x="632" y="167"/>
                      <a:pt x="576" y="111"/>
                    </a:cubicBezTo>
                    <a:cubicBezTo>
                      <a:pt x="516" y="42"/>
                      <a:pt x="428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2"/>
              <p:cNvSpPr/>
              <p:nvPr/>
            </p:nvSpPr>
            <p:spPr>
              <a:xfrm flipH="1">
                <a:off x="734424" y="1409033"/>
                <a:ext cx="46824" cy="4839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33" extrusionOk="0">
                    <a:moveTo>
                      <a:pt x="209" y="117"/>
                    </a:moveTo>
                    <a:cubicBezTo>
                      <a:pt x="339" y="117"/>
                      <a:pt x="339" y="316"/>
                      <a:pt x="209" y="316"/>
                    </a:cubicBezTo>
                    <a:cubicBezTo>
                      <a:pt x="84" y="316"/>
                      <a:pt x="84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6" y="363"/>
                    </a:cubicBezTo>
                    <a:cubicBezTo>
                      <a:pt x="93" y="409"/>
                      <a:pt x="153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7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2"/>
              <p:cNvSpPr/>
              <p:nvPr/>
            </p:nvSpPr>
            <p:spPr>
              <a:xfrm flipH="1">
                <a:off x="1127687" y="1317282"/>
                <a:ext cx="92419" cy="216358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78" y="121"/>
                    </a:moveTo>
                    <a:cubicBezTo>
                      <a:pt x="594" y="121"/>
                      <a:pt x="687" y="214"/>
                      <a:pt x="697" y="353"/>
                    </a:cubicBezTo>
                    <a:cubicBezTo>
                      <a:pt x="711" y="441"/>
                      <a:pt x="687" y="543"/>
                      <a:pt x="673" y="645"/>
                    </a:cubicBezTo>
                    <a:cubicBezTo>
                      <a:pt x="664" y="766"/>
                      <a:pt x="650" y="887"/>
                      <a:pt x="641" y="1017"/>
                    </a:cubicBezTo>
                    <a:cubicBezTo>
                      <a:pt x="622" y="1258"/>
                      <a:pt x="618" y="1499"/>
                      <a:pt x="622" y="1741"/>
                    </a:cubicBezTo>
                    <a:cubicBezTo>
                      <a:pt x="622" y="1796"/>
                      <a:pt x="576" y="1829"/>
                      <a:pt x="529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46" y="1007"/>
                      <a:pt x="488" y="645"/>
                    </a:cubicBezTo>
                    <a:cubicBezTo>
                      <a:pt x="502" y="562"/>
                      <a:pt x="511" y="483"/>
                      <a:pt x="516" y="399"/>
                    </a:cubicBezTo>
                    <a:cubicBezTo>
                      <a:pt x="516" y="358"/>
                      <a:pt x="516" y="302"/>
                      <a:pt x="483" y="302"/>
                    </a:cubicBezTo>
                    <a:cubicBezTo>
                      <a:pt x="478" y="302"/>
                      <a:pt x="464" y="306"/>
                      <a:pt x="446" y="311"/>
                    </a:cubicBezTo>
                    <a:cubicBezTo>
                      <a:pt x="330" y="376"/>
                      <a:pt x="316" y="552"/>
                      <a:pt x="302" y="669"/>
                    </a:cubicBezTo>
                    <a:cubicBezTo>
                      <a:pt x="297" y="724"/>
                      <a:pt x="246" y="752"/>
                      <a:pt x="200" y="752"/>
                    </a:cubicBezTo>
                    <a:cubicBezTo>
                      <a:pt x="153" y="752"/>
                      <a:pt x="112" y="724"/>
                      <a:pt x="112" y="669"/>
                    </a:cubicBezTo>
                    <a:cubicBezTo>
                      <a:pt x="130" y="488"/>
                      <a:pt x="163" y="283"/>
                      <a:pt x="321" y="172"/>
                    </a:cubicBezTo>
                    <a:cubicBezTo>
                      <a:pt x="372" y="135"/>
                      <a:pt x="423" y="121"/>
                      <a:pt x="478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25" y="28"/>
                      <a:pt x="260" y="74"/>
                    </a:cubicBezTo>
                    <a:cubicBezTo>
                      <a:pt x="70" y="214"/>
                      <a:pt x="28" y="446"/>
                      <a:pt x="5" y="650"/>
                    </a:cubicBezTo>
                    <a:cubicBezTo>
                      <a:pt x="0" y="706"/>
                      <a:pt x="19" y="757"/>
                      <a:pt x="51" y="799"/>
                    </a:cubicBezTo>
                    <a:cubicBezTo>
                      <a:pt x="89" y="840"/>
                      <a:pt x="144" y="863"/>
                      <a:pt x="205" y="863"/>
                    </a:cubicBezTo>
                    <a:cubicBezTo>
                      <a:pt x="265" y="863"/>
                      <a:pt x="321" y="840"/>
                      <a:pt x="362" y="799"/>
                    </a:cubicBezTo>
                    <a:lnTo>
                      <a:pt x="362" y="799"/>
                    </a:lnTo>
                    <a:cubicBezTo>
                      <a:pt x="330" y="1110"/>
                      <a:pt x="321" y="1421"/>
                      <a:pt x="325" y="1736"/>
                    </a:cubicBezTo>
                    <a:cubicBezTo>
                      <a:pt x="325" y="1852"/>
                      <a:pt x="418" y="1936"/>
                      <a:pt x="534" y="1936"/>
                    </a:cubicBezTo>
                    <a:cubicBezTo>
                      <a:pt x="594" y="1936"/>
                      <a:pt x="646" y="1913"/>
                      <a:pt x="683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8" y="1485"/>
                      <a:pt x="748" y="1239"/>
                      <a:pt x="762" y="1007"/>
                    </a:cubicBezTo>
                    <a:cubicBezTo>
                      <a:pt x="766" y="887"/>
                      <a:pt x="775" y="766"/>
                      <a:pt x="794" y="645"/>
                    </a:cubicBezTo>
                    <a:cubicBezTo>
                      <a:pt x="794" y="622"/>
                      <a:pt x="799" y="590"/>
                      <a:pt x="808" y="566"/>
                    </a:cubicBezTo>
                    <a:cubicBezTo>
                      <a:pt x="813" y="497"/>
                      <a:pt x="827" y="418"/>
                      <a:pt x="817" y="334"/>
                    </a:cubicBezTo>
                    <a:cubicBezTo>
                      <a:pt x="803" y="139"/>
                      <a:pt x="655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2"/>
              <p:cNvSpPr/>
              <p:nvPr/>
            </p:nvSpPr>
            <p:spPr>
              <a:xfrm flipH="1">
                <a:off x="1067004" y="1487931"/>
                <a:ext cx="37996" cy="681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5" y="61"/>
                    </a:cubicBezTo>
                    <a:lnTo>
                      <a:pt x="177" y="61"/>
                    </a:lnTo>
                    <a:cubicBezTo>
                      <a:pt x="247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2"/>
              <p:cNvSpPr/>
              <p:nvPr/>
            </p:nvSpPr>
            <p:spPr>
              <a:xfrm flipH="1">
                <a:off x="1049906" y="1327117"/>
                <a:ext cx="63364" cy="15053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347" extrusionOk="0">
                    <a:moveTo>
                      <a:pt x="381" y="0"/>
                    </a:moveTo>
                    <a:cubicBezTo>
                      <a:pt x="298" y="0"/>
                      <a:pt x="228" y="51"/>
                      <a:pt x="219" y="140"/>
                    </a:cubicBezTo>
                    <a:lnTo>
                      <a:pt x="205" y="195"/>
                    </a:lnTo>
                    <a:lnTo>
                      <a:pt x="182" y="325"/>
                    </a:lnTo>
                    <a:cubicBezTo>
                      <a:pt x="172" y="381"/>
                      <a:pt x="158" y="441"/>
                      <a:pt x="149" y="516"/>
                    </a:cubicBezTo>
                    <a:lnTo>
                      <a:pt x="112" y="687"/>
                    </a:lnTo>
                    <a:lnTo>
                      <a:pt x="79" y="864"/>
                    </a:lnTo>
                    <a:cubicBezTo>
                      <a:pt x="70" y="896"/>
                      <a:pt x="61" y="933"/>
                      <a:pt x="56" y="966"/>
                    </a:cubicBezTo>
                    <a:cubicBezTo>
                      <a:pt x="38" y="1049"/>
                      <a:pt x="19" y="1128"/>
                      <a:pt x="10" y="1216"/>
                    </a:cubicBezTo>
                    <a:cubicBezTo>
                      <a:pt x="1" y="1263"/>
                      <a:pt x="10" y="1305"/>
                      <a:pt x="19" y="1346"/>
                    </a:cubicBezTo>
                    <a:cubicBezTo>
                      <a:pt x="33" y="1346"/>
                      <a:pt x="38" y="1337"/>
                      <a:pt x="47" y="1337"/>
                    </a:cubicBezTo>
                    <a:lnTo>
                      <a:pt x="47" y="1323"/>
                    </a:lnTo>
                    <a:lnTo>
                      <a:pt x="135" y="1328"/>
                    </a:lnTo>
                    <a:cubicBezTo>
                      <a:pt x="117" y="1291"/>
                      <a:pt x="112" y="1258"/>
                      <a:pt x="117" y="1216"/>
                    </a:cubicBezTo>
                    <a:cubicBezTo>
                      <a:pt x="135" y="1100"/>
                      <a:pt x="163" y="984"/>
                      <a:pt x="186" y="868"/>
                    </a:cubicBezTo>
                    <a:lnTo>
                      <a:pt x="256" y="520"/>
                    </a:lnTo>
                    <a:cubicBezTo>
                      <a:pt x="270" y="455"/>
                      <a:pt x="279" y="400"/>
                      <a:pt x="293" y="335"/>
                    </a:cubicBezTo>
                    <a:cubicBezTo>
                      <a:pt x="302" y="270"/>
                      <a:pt x="316" y="214"/>
                      <a:pt x="325" y="149"/>
                    </a:cubicBezTo>
                    <a:cubicBezTo>
                      <a:pt x="335" y="121"/>
                      <a:pt x="358" y="107"/>
                      <a:pt x="381" y="107"/>
                    </a:cubicBezTo>
                    <a:cubicBezTo>
                      <a:pt x="414" y="107"/>
                      <a:pt x="455" y="140"/>
                      <a:pt x="441" y="186"/>
                    </a:cubicBezTo>
                    <a:cubicBezTo>
                      <a:pt x="441" y="191"/>
                      <a:pt x="437" y="200"/>
                      <a:pt x="437" y="209"/>
                    </a:cubicBezTo>
                    <a:lnTo>
                      <a:pt x="437" y="218"/>
                    </a:lnTo>
                    <a:cubicBezTo>
                      <a:pt x="441" y="464"/>
                      <a:pt x="441" y="706"/>
                      <a:pt x="437" y="943"/>
                    </a:cubicBezTo>
                    <a:cubicBezTo>
                      <a:pt x="432" y="1045"/>
                      <a:pt x="441" y="1240"/>
                      <a:pt x="367" y="1333"/>
                    </a:cubicBezTo>
                    <a:lnTo>
                      <a:pt x="479" y="1337"/>
                    </a:lnTo>
                    <a:lnTo>
                      <a:pt x="502" y="1337"/>
                    </a:lnTo>
                    <a:cubicBezTo>
                      <a:pt x="553" y="1221"/>
                      <a:pt x="553" y="1077"/>
                      <a:pt x="553" y="998"/>
                    </a:cubicBezTo>
                    <a:lnTo>
                      <a:pt x="553" y="952"/>
                    </a:lnTo>
                    <a:cubicBezTo>
                      <a:pt x="567" y="706"/>
                      <a:pt x="558" y="455"/>
                      <a:pt x="553" y="218"/>
                    </a:cubicBezTo>
                    <a:lnTo>
                      <a:pt x="553" y="209"/>
                    </a:lnTo>
                    <a:cubicBezTo>
                      <a:pt x="567" y="153"/>
                      <a:pt x="548" y="102"/>
                      <a:pt x="520" y="61"/>
                    </a:cubicBezTo>
                    <a:cubicBezTo>
                      <a:pt x="483" y="24"/>
                      <a:pt x="432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2"/>
              <p:cNvSpPr/>
              <p:nvPr/>
            </p:nvSpPr>
            <p:spPr>
              <a:xfrm flipH="1">
                <a:off x="1036943" y="1474409"/>
                <a:ext cx="94990" cy="48390"/>
              </a:xfrm>
              <a:custGeom>
                <a:avLst/>
                <a:gdLst/>
                <a:ahLst/>
                <a:cxnLst/>
                <a:rect l="l" t="t" r="r" b="b"/>
                <a:pathLst>
                  <a:path w="850" h="433" extrusionOk="0">
                    <a:moveTo>
                      <a:pt x="237" y="126"/>
                    </a:moveTo>
                    <a:cubicBezTo>
                      <a:pt x="349" y="131"/>
                      <a:pt x="465" y="131"/>
                      <a:pt x="576" y="135"/>
                    </a:cubicBezTo>
                    <a:lnTo>
                      <a:pt x="627" y="135"/>
                    </a:lnTo>
                    <a:cubicBezTo>
                      <a:pt x="655" y="135"/>
                      <a:pt x="678" y="154"/>
                      <a:pt x="687" y="182"/>
                    </a:cubicBezTo>
                    <a:cubicBezTo>
                      <a:pt x="715" y="228"/>
                      <a:pt x="673" y="288"/>
                      <a:pt x="627" y="307"/>
                    </a:cubicBezTo>
                    <a:cubicBezTo>
                      <a:pt x="604" y="312"/>
                      <a:pt x="581" y="316"/>
                      <a:pt x="553" y="316"/>
                    </a:cubicBezTo>
                    <a:lnTo>
                      <a:pt x="181" y="316"/>
                    </a:lnTo>
                    <a:cubicBezTo>
                      <a:pt x="116" y="316"/>
                      <a:pt x="107" y="228"/>
                      <a:pt x="154" y="205"/>
                    </a:cubicBezTo>
                    <a:cubicBezTo>
                      <a:pt x="154" y="200"/>
                      <a:pt x="144" y="196"/>
                      <a:pt x="144" y="182"/>
                    </a:cubicBezTo>
                    <a:cubicBezTo>
                      <a:pt x="144" y="154"/>
                      <a:pt x="177" y="126"/>
                      <a:pt x="205" y="126"/>
                    </a:cubicBezTo>
                    <a:close/>
                    <a:moveTo>
                      <a:pt x="205" y="1"/>
                    </a:moveTo>
                    <a:cubicBezTo>
                      <a:pt x="191" y="1"/>
                      <a:pt x="181" y="1"/>
                      <a:pt x="177" y="10"/>
                    </a:cubicBezTo>
                    <a:cubicBezTo>
                      <a:pt x="98" y="19"/>
                      <a:pt x="42" y="84"/>
                      <a:pt x="38" y="163"/>
                    </a:cubicBezTo>
                    <a:cubicBezTo>
                      <a:pt x="10" y="205"/>
                      <a:pt x="0" y="251"/>
                      <a:pt x="19" y="302"/>
                    </a:cubicBezTo>
                    <a:cubicBezTo>
                      <a:pt x="38" y="381"/>
                      <a:pt x="107" y="432"/>
                      <a:pt x="186" y="432"/>
                    </a:cubicBezTo>
                    <a:lnTo>
                      <a:pt x="557" y="432"/>
                    </a:lnTo>
                    <a:cubicBezTo>
                      <a:pt x="585" y="432"/>
                      <a:pt x="627" y="432"/>
                      <a:pt x="669" y="414"/>
                    </a:cubicBezTo>
                    <a:cubicBezTo>
                      <a:pt x="785" y="372"/>
                      <a:pt x="850" y="256"/>
                      <a:pt x="813" y="149"/>
                    </a:cubicBezTo>
                    <a:cubicBezTo>
                      <a:pt x="790" y="79"/>
                      <a:pt x="734" y="33"/>
                      <a:pt x="664" y="19"/>
                    </a:cubicBezTo>
                    <a:lnTo>
                      <a:pt x="641" y="19"/>
                    </a:lnTo>
                    <a:lnTo>
                      <a:pt x="530" y="15"/>
                    </a:lnTo>
                    <a:lnTo>
                      <a:pt x="297" y="10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2"/>
              <p:cNvSpPr/>
              <p:nvPr/>
            </p:nvSpPr>
            <p:spPr>
              <a:xfrm flipH="1">
                <a:off x="1324824" y="1363884"/>
                <a:ext cx="255801" cy="140253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255" extrusionOk="0">
                    <a:moveTo>
                      <a:pt x="1128" y="122"/>
                    </a:moveTo>
                    <a:cubicBezTo>
                      <a:pt x="1212" y="122"/>
                      <a:pt x="1295" y="131"/>
                      <a:pt x="1384" y="149"/>
                    </a:cubicBezTo>
                    <a:cubicBezTo>
                      <a:pt x="1532" y="187"/>
                      <a:pt x="1676" y="242"/>
                      <a:pt x="1806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7" y="651"/>
                      <a:pt x="2149" y="730"/>
                    </a:cubicBezTo>
                    <a:cubicBezTo>
                      <a:pt x="2001" y="1045"/>
                      <a:pt x="1606" y="1124"/>
                      <a:pt x="1295" y="1133"/>
                    </a:cubicBezTo>
                    <a:lnTo>
                      <a:pt x="1254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8" y="846"/>
                      <a:pt x="47" y="757"/>
                      <a:pt x="158" y="604"/>
                    </a:cubicBezTo>
                    <a:cubicBezTo>
                      <a:pt x="246" y="479"/>
                      <a:pt x="362" y="377"/>
                      <a:pt x="488" y="303"/>
                    </a:cubicBezTo>
                    <a:cubicBezTo>
                      <a:pt x="678" y="177"/>
                      <a:pt x="901" y="122"/>
                      <a:pt x="1128" y="122"/>
                    </a:cubicBezTo>
                    <a:close/>
                    <a:moveTo>
                      <a:pt x="1133" y="1"/>
                    </a:moveTo>
                    <a:cubicBezTo>
                      <a:pt x="882" y="1"/>
                      <a:pt x="641" y="71"/>
                      <a:pt x="432" y="205"/>
                    </a:cubicBezTo>
                    <a:cubicBezTo>
                      <a:pt x="279" y="298"/>
                      <a:pt x="158" y="414"/>
                      <a:pt x="65" y="539"/>
                    </a:cubicBezTo>
                    <a:cubicBezTo>
                      <a:pt x="0" y="628"/>
                      <a:pt x="0" y="706"/>
                      <a:pt x="19" y="753"/>
                    </a:cubicBezTo>
                    <a:cubicBezTo>
                      <a:pt x="51" y="887"/>
                      <a:pt x="191" y="962"/>
                      <a:pt x="293" y="1017"/>
                    </a:cubicBezTo>
                    <a:lnTo>
                      <a:pt x="302" y="1022"/>
                    </a:lnTo>
                    <a:cubicBezTo>
                      <a:pt x="599" y="1171"/>
                      <a:pt x="929" y="1254"/>
                      <a:pt x="1258" y="1254"/>
                    </a:cubicBezTo>
                    <a:lnTo>
                      <a:pt x="1300" y="1254"/>
                    </a:lnTo>
                    <a:cubicBezTo>
                      <a:pt x="1787" y="1240"/>
                      <a:pt x="2117" y="1078"/>
                      <a:pt x="2256" y="785"/>
                    </a:cubicBezTo>
                    <a:cubicBezTo>
                      <a:pt x="2289" y="716"/>
                      <a:pt x="2289" y="637"/>
                      <a:pt x="2247" y="576"/>
                    </a:cubicBezTo>
                    <a:cubicBezTo>
                      <a:pt x="2219" y="521"/>
                      <a:pt x="2177" y="488"/>
                      <a:pt x="2131" y="470"/>
                    </a:cubicBezTo>
                    <a:cubicBezTo>
                      <a:pt x="2066" y="368"/>
                      <a:pt x="1973" y="298"/>
                      <a:pt x="1876" y="228"/>
                    </a:cubicBezTo>
                    <a:cubicBezTo>
                      <a:pt x="1736" y="135"/>
                      <a:pt x="1574" y="66"/>
                      <a:pt x="1411" y="29"/>
                    </a:cubicBezTo>
                    <a:cubicBezTo>
                      <a:pt x="1319" y="10"/>
                      <a:pt x="122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2"/>
              <p:cNvSpPr/>
              <p:nvPr/>
            </p:nvSpPr>
            <p:spPr>
              <a:xfrm flipH="1">
                <a:off x="1369971" y="1400204"/>
                <a:ext cx="169193" cy="66047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591" extrusionOk="0">
                    <a:moveTo>
                      <a:pt x="794" y="117"/>
                    </a:moveTo>
                    <a:cubicBezTo>
                      <a:pt x="915" y="121"/>
                      <a:pt x="1031" y="149"/>
                      <a:pt x="1142" y="200"/>
                    </a:cubicBezTo>
                    <a:cubicBezTo>
                      <a:pt x="1203" y="233"/>
                      <a:pt x="1249" y="261"/>
                      <a:pt x="1296" y="293"/>
                    </a:cubicBezTo>
                    <a:lnTo>
                      <a:pt x="1310" y="307"/>
                    </a:lnTo>
                    <a:cubicBezTo>
                      <a:pt x="1328" y="316"/>
                      <a:pt x="1365" y="349"/>
                      <a:pt x="1379" y="363"/>
                    </a:cubicBezTo>
                    <a:cubicBezTo>
                      <a:pt x="1300" y="423"/>
                      <a:pt x="1189" y="460"/>
                      <a:pt x="1050" y="470"/>
                    </a:cubicBezTo>
                    <a:cubicBezTo>
                      <a:pt x="999" y="474"/>
                      <a:pt x="948" y="474"/>
                      <a:pt x="896" y="474"/>
                    </a:cubicBezTo>
                    <a:cubicBezTo>
                      <a:pt x="715" y="474"/>
                      <a:pt x="534" y="446"/>
                      <a:pt x="363" y="391"/>
                    </a:cubicBezTo>
                    <a:cubicBezTo>
                      <a:pt x="302" y="372"/>
                      <a:pt x="251" y="349"/>
                      <a:pt x="191" y="326"/>
                    </a:cubicBezTo>
                    <a:cubicBezTo>
                      <a:pt x="205" y="312"/>
                      <a:pt x="214" y="307"/>
                      <a:pt x="228" y="293"/>
                    </a:cubicBezTo>
                    <a:cubicBezTo>
                      <a:pt x="381" y="177"/>
                      <a:pt x="567" y="117"/>
                      <a:pt x="753" y="117"/>
                    </a:cubicBezTo>
                    <a:close/>
                    <a:moveTo>
                      <a:pt x="757" y="1"/>
                    </a:moveTo>
                    <a:cubicBezTo>
                      <a:pt x="539" y="1"/>
                      <a:pt x="330" y="70"/>
                      <a:pt x="158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5" y="344"/>
                      <a:pt x="1" y="354"/>
                    </a:cubicBezTo>
                    <a:cubicBezTo>
                      <a:pt x="98" y="409"/>
                      <a:pt x="209" y="465"/>
                      <a:pt x="321" y="497"/>
                    </a:cubicBezTo>
                    <a:cubicBezTo>
                      <a:pt x="507" y="562"/>
                      <a:pt x="697" y="590"/>
                      <a:pt x="887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1" y="567"/>
                      <a:pt x="1398" y="525"/>
                      <a:pt x="1514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1" y="303"/>
                      <a:pt x="1412" y="242"/>
                      <a:pt x="1365" y="210"/>
                    </a:cubicBezTo>
                    <a:cubicBezTo>
                      <a:pt x="1314" y="168"/>
                      <a:pt x="1254" y="131"/>
                      <a:pt x="1198" y="103"/>
                    </a:cubicBezTo>
                    <a:cubicBezTo>
                      <a:pt x="1073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2"/>
              <p:cNvSpPr/>
              <p:nvPr/>
            </p:nvSpPr>
            <p:spPr>
              <a:xfrm flipH="1">
                <a:off x="5186372" y="1315718"/>
                <a:ext cx="235574" cy="229880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057" extrusionOk="0">
                    <a:moveTo>
                      <a:pt x="548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41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8" y="334"/>
                      <a:pt x="674" y="362"/>
                    </a:cubicBezTo>
                    <a:cubicBezTo>
                      <a:pt x="664" y="390"/>
                      <a:pt x="646" y="418"/>
                      <a:pt x="618" y="460"/>
                    </a:cubicBezTo>
                    <a:cubicBezTo>
                      <a:pt x="595" y="483"/>
                      <a:pt x="530" y="622"/>
                      <a:pt x="493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2" y="715"/>
                      <a:pt x="873" y="715"/>
                      <a:pt x="910" y="715"/>
                    </a:cubicBezTo>
                    <a:cubicBezTo>
                      <a:pt x="1059" y="715"/>
                      <a:pt x="1203" y="738"/>
                      <a:pt x="1347" y="761"/>
                    </a:cubicBezTo>
                    <a:cubicBezTo>
                      <a:pt x="1551" y="854"/>
                      <a:pt x="1737" y="1012"/>
                      <a:pt x="1946" y="1072"/>
                    </a:cubicBezTo>
                    <a:cubicBezTo>
                      <a:pt x="1964" y="1082"/>
                      <a:pt x="1978" y="1086"/>
                      <a:pt x="2001" y="1086"/>
                    </a:cubicBezTo>
                    <a:cubicBezTo>
                      <a:pt x="1997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2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5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14" y="1286"/>
                    </a:cubicBezTo>
                    <a:cubicBezTo>
                      <a:pt x="1319" y="1286"/>
                      <a:pt x="1319" y="1286"/>
                      <a:pt x="1324" y="1291"/>
                    </a:cubicBezTo>
                    <a:cubicBezTo>
                      <a:pt x="1337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4" y="1523"/>
                    </a:cubicBezTo>
                    <a:cubicBezTo>
                      <a:pt x="1319" y="1523"/>
                      <a:pt x="1314" y="1527"/>
                      <a:pt x="1305" y="1527"/>
                    </a:cubicBezTo>
                    <a:lnTo>
                      <a:pt x="1272" y="1787"/>
                    </a:lnTo>
                    <a:cubicBezTo>
                      <a:pt x="1268" y="1810"/>
                      <a:pt x="1268" y="1834"/>
                      <a:pt x="1259" y="1857"/>
                    </a:cubicBezTo>
                    <a:cubicBezTo>
                      <a:pt x="1259" y="1875"/>
                      <a:pt x="1254" y="1899"/>
                      <a:pt x="1245" y="1913"/>
                    </a:cubicBezTo>
                    <a:cubicBezTo>
                      <a:pt x="1226" y="1927"/>
                      <a:pt x="1203" y="1922"/>
                      <a:pt x="1180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5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5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21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21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8" y="1337"/>
                    </a:lnTo>
                    <a:cubicBezTo>
                      <a:pt x="1180" y="1318"/>
                      <a:pt x="1166" y="1300"/>
                      <a:pt x="1152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82" y="1318"/>
                      <a:pt x="1082" y="1360"/>
                      <a:pt x="1073" y="1407"/>
                    </a:cubicBezTo>
                    <a:cubicBezTo>
                      <a:pt x="1073" y="1425"/>
                      <a:pt x="1068" y="1435"/>
                      <a:pt x="1059" y="1448"/>
                    </a:cubicBezTo>
                    <a:cubicBezTo>
                      <a:pt x="1050" y="1453"/>
                      <a:pt x="1040" y="1458"/>
                      <a:pt x="1036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73" y="1936"/>
                      <a:pt x="850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6" y="1875"/>
                    </a:lnTo>
                    <a:lnTo>
                      <a:pt x="896" y="1871"/>
                    </a:lnTo>
                    <a:lnTo>
                      <a:pt x="896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43" y="1620"/>
                      <a:pt x="957" y="1527"/>
                      <a:pt x="975" y="1439"/>
                    </a:cubicBezTo>
                    <a:cubicBezTo>
                      <a:pt x="966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8" y="1267"/>
                    </a:cubicBezTo>
                    <a:cubicBezTo>
                      <a:pt x="785" y="1267"/>
                      <a:pt x="618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9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3" y="334"/>
                      <a:pt x="627" y="302"/>
                    </a:cubicBezTo>
                    <a:cubicBezTo>
                      <a:pt x="627" y="297"/>
                      <a:pt x="623" y="293"/>
                      <a:pt x="623" y="288"/>
                    </a:cubicBezTo>
                    <a:cubicBezTo>
                      <a:pt x="609" y="297"/>
                      <a:pt x="595" y="311"/>
                      <a:pt x="576" y="311"/>
                    </a:cubicBezTo>
                    <a:lnTo>
                      <a:pt x="558" y="311"/>
                    </a:lnTo>
                    <a:cubicBezTo>
                      <a:pt x="516" y="311"/>
                      <a:pt x="479" y="293"/>
                      <a:pt x="442" y="288"/>
                    </a:cubicBezTo>
                    <a:lnTo>
                      <a:pt x="432" y="288"/>
                    </a:lnTo>
                    <a:cubicBezTo>
                      <a:pt x="400" y="288"/>
                      <a:pt x="377" y="293"/>
                      <a:pt x="353" y="297"/>
                    </a:cubicBezTo>
                    <a:cubicBezTo>
                      <a:pt x="293" y="302"/>
                      <a:pt x="237" y="334"/>
                      <a:pt x="186" y="385"/>
                    </a:cubicBezTo>
                    <a:cubicBezTo>
                      <a:pt x="163" y="409"/>
                      <a:pt x="145" y="432"/>
                      <a:pt x="131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7" y="218"/>
                      <a:pt x="391" y="209"/>
                      <a:pt x="409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502" y="107"/>
                      <a:pt x="548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6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10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5" y="450"/>
                    </a:cubicBezTo>
                    <a:cubicBezTo>
                      <a:pt x="1" y="506"/>
                      <a:pt x="38" y="557"/>
                      <a:pt x="89" y="576"/>
                    </a:cubicBezTo>
                    <a:cubicBezTo>
                      <a:pt x="98" y="580"/>
                      <a:pt x="117" y="580"/>
                      <a:pt x="131" y="580"/>
                    </a:cubicBezTo>
                    <a:cubicBezTo>
                      <a:pt x="168" y="580"/>
                      <a:pt x="210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7" y="418"/>
                      <a:pt x="386" y="413"/>
                    </a:cubicBezTo>
                    <a:cubicBezTo>
                      <a:pt x="395" y="409"/>
                      <a:pt x="409" y="409"/>
                      <a:pt x="418" y="409"/>
                    </a:cubicBezTo>
                    <a:cubicBezTo>
                      <a:pt x="414" y="413"/>
                      <a:pt x="409" y="418"/>
                      <a:pt x="409" y="427"/>
                    </a:cubicBezTo>
                    <a:lnTo>
                      <a:pt x="391" y="455"/>
                    </a:lnTo>
                    <a:cubicBezTo>
                      <a:pt x="344" y="520"/>
                      <a:pt x="251" y="664"/>
                      <a:pt x="228" y="738"/>
                    </a:cubicBezTo>
                    <a:lnTo>
                      <a:pt x="228" y="743"/>
                    </a:lnTo>
                    <a:cubicBezTo>
                      <a:pt x="158" y="924"/>
                      <a:pt x="247" y="1137"/>
                      <a:pt x="432" y="1253"/>
                    </a:cubicBezTo>
                    <a:cubicBezTo>
                      <a:pt x="562" y="1337"/>
                      <a:pt x="715" y="1365"/>
                      <a:pt x="855" y="1379"/>
                    </a:cubicBezTo>
                    <a:lnTo>
                      <a:pt x="855" y="1388"/>
                    </a:lnTo>
                    <a:cubicBezTo>
                      <a:pt x="855" y="1416"/>
                      <a:pt x="859" y="1439"/>
                      <a:pt x="864" y="1462"/>
                    </a:cubicBezTo>
                    <a:lnTo>
                      <a:pt x="827" y="1694"/>
                    </a:lnTo>
                    <a:lnTo>
                      <a:pt x="813" y="1750"/>
                    </a:lnTo>
                    <a:lnTo>
                      <a:pt x="813" y="1764"/>
                    </a:lnTo>
                    <a:lnTo>
                      <a:pt x="771" y="1764"/>
                    </a:lnTo>
                    <a:cubicBezTo>
                      <a:pt x="697" y="1764"/>
                      <a:pt x="632" y="1829"/>
                      <a:pt x="627" y="1903"/>
                    </a:cubicBezTo>
                    <a:cubicBezTo>
                      <a:pt x="627" y="1987"/>
                      <a:pt x="688" y="2052"/>
                      <a:pt x="767" y="2057"/>
                    </a:cubicBezTo>
                    <a:lnTo>
                      <a:pt x="878" y="2057"/>
                    </a:lnTo>
                    <a:cubicBezTo>
                      <a:pt x="906" y="2057"/>
                      <a:pt x="952" y="2057"/>
                      <a:pt x="999" y="2033"/>
                    </a:cubicBezTo>
                    <a:cubicBezTo>
                      <a:pt x="1013" y="2029"/>
                      <a:pt x="1017" y="2019"/>
                      <a:pt x="1022" y="2015"/>
                    </a:cubicBezTo>
                    <a:cubicBezTo>
                      <a:pt x="1045" y="2033"/>
                      <a:pt x="1082" y="2052"/>
                      <a:pt x="1115" y="2052"/>
                    </a:cubicBezTo>
                    <a:lnTo>
                      <a:pt x="1129" y="2052"/>
                    </a:lnTo>
                    <a:lnTo>
                      <a:pt x="1161" y="2043"/>
                    </a:lnTo>
                    <a:lnTo>
                      <a:pt x="1198" y="2038"/>
                    </a:lnTo>
                    <a:lnTo>
                      <a:pt x="1203" y="2038"/>
                    </a:lnTo>
                    <a:cubicBezTo>
                      <a:pt x="1231" y="2038"/>
                      <a:pt x="1277" y="2033"/>
                      <a:pt x="1324" y="1992"/>
                    </a:cubicBezTo>
                    <a:cubicBezTo>
                      <a:pt x="1370" y="1950"/>
                      <a:pt x="1375" y="1894"/>
                      <a:pt x="1379" y="1871"/>
                    </a:cubicBezTo>
                    <a:lnTo>
                      <a:pt x="1389" y="1820"/>
                    </a:lnTo>
                    <a:lnTo>
                      <a:pt x="1393" y="1797"/>
                    </a:lnTo>
                    <a:lnTo>
                      <a:pt x="1416" y="1588"/>
                    </a:lnTo>
                    <a:cubicBezTo>
                      <a:pt x="1440" y="1564"/>
                      <a:pt x="1449" y="1541"/>
                      <a:pt x="1463" y="1509"/>
                    </a:cubicBezTo>
                    <a:cubicBezTo>
                      <a:pt x="1472" y="1462"/>
                      <a:pt x="1481" y="1416"/>
                      <a:pt x="1472" y="1365"/>
                    </a:cubicBezTo>
                    <a:lnTo>
                      <a:pt x="1491" y="1365"/>
                    </a:lnTo>
                    <a:cubicBezTo>
                      <a:pt x="1602" y="1393"/>
                      <a:pt x="1704" y="1416"/>
                      <a:pt x="1806" y="1435"/>
                    </a:cubicBezTo>
                    <a:lnTo>
                      <a:pt x="1834" y="1435"/>
                    </a:lnTo>
                    <a:cubicBezTo>
                      <a:pt x="1918" y="1435"/>
                      <a:pt x="1992" y="1379"/>
                      <a:pt x="2006" y="1295"/>
                    </a:cubicBezTo>
                    <a:cubicBezTo>
                      <a:pt x="2015" y="1272"/>
                      <a:pt x="2015" y="1244"/>
                      <a:pt x="2006" y="1221"/>
                    </a:cubicBezTo>
                    <a:cubicBezTo>
                      <a:pt x="2006" y="1221"/>
                      <a:pt x="2015" y="1221"/>
                      <a:pt x="2015" y="1216"/>
                    </a:cubicBezTo>
                    <a:cubicBezTo>
                      <a:pt x="2062" y="1193"/>
                      <a:pt x="2089" y="1156"/>
                      <a:pt x="2099" y="1110"/>
                    </a:cubicBezTo>
                    <a:cubicBezTo>
                      <a:pt x="2108" y="1082"/>
                      <a:pt x="2108" y="1045"/>
                      <a:pt x="2089" y="1021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1" y="970"/>
                    </a:lnTo>
                    <a:cubicBezTo>
                      <a:pt x="1997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9" y="664"/>
                    </a:cubicBezTo>
                    <a:cubicBezTo>
                      <a:pt x="1375" y="655"/>
                      <a:pt x="1370" y="655"/>
                      <a:pt x="1361" y="655"/>
                    </a:cubicBezTo>
                    <a:cubicBezTo>
                      <a:pt x="1207" y="636"/>
                      <a:pt x="1064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8" y="562"/>
                      <a:pt x="697" y="548"/>
                      <a:pt x="697" y="539"/>
                    </a:cubicBezTo>
                    <a:cubicBezTo>
                      <a:pt x="734" y="502"/>
                      <a:pt x="757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4" y="348"/>
                      <a:pt x="804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2"/>
              <p:cNvSpPr/>
              <p:nvPr/>
            </p:nvSpPr>
            <p:spPr>
              <a:xfrm flipH="1">
                <a:off x="4124932" y="1297502"/>
                <a:ext cx="279269" cy="204512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830" extrusionOk="0">
                    <a:moveTo>
                      <a:pt x="832" y="1"/>
                    </a:moveTo>
                    <a:cubicBezTo>
                      <a:pt x="720" y="1"/>
                      <a:pt x="618" y="19"/>
                      <a:pt x="530" y="52"/>
                    </a:cubicBezTo>
                    <a:cubicBezTo>
                      <a:pt x="363" y="117"/>
                      <a:pt x="224" y="251"/>
                      <a:pt x="140" y="418"/>
                    </a:cubicBezTo>
                    <a:cubicBezTo>
                      <a:pt x="61" y="581"/>
                      <a:pt x="19" y="767"/>
                      <a:pt x="15" y="1008"/>
                    </a:cubicBezTo>
                    <a:cubicBezTo>
                      <a:pt x="1" y="1231"/>
                      <a:pt x="33" y="1463"/>
                      <a:pt x="89" y="1690"/>
                    </a:cubicBezTo>
                    <a:cubicBezTo>
                      <a:pt x="112" y="1774"/>
                      <a:pt x="182" y="1830"/>
                      <a:pt x="270" y="1830"/>
                    </a:cubicBezTo>
                    <a:cubicBezTo>
                      <a:pt x="335" y="1830"/>
                      <a:pt x="391" y="1802"/>
                      <a:pt x="428" y="1755"/>
                    </a:cubicBezTo>
                    <a:cubicBezTo>
                      <a:pt x="460" y="1709"/>
                      <a:pt x="474" y="1649"/>
                      <a:pt x="456" y="1593"/>
                    </a:cubicBezTo>
                    <a:cubicBezTo>
                      <a:pt x="433" y="1505"/>
                      <a:pt x="405" y="1384"/>
                      <a:pt x="391" y="1245"/>
                    </a:cubicBezTo>
                    <a:cubicBezTo>
                      <a:pt x="335" y="1161"/>
                      <a:pt x="289" y="1064"/>
                      <a:pt x="275" y="962"/>
                    </a:cubicBezTo>
                    <a:lnTo>
                      <a:pt x="275" y="962"/>
                    </a:lnTo>
                    <a:cubicBezTo>
                      <a:pt x="256" y="1180"/>
                      <a:pt x="289" y="1412"/>
                      <a:pt x="344" y="1621"/>
                    </a:cubicBezTo>
                    <a:cubicBezTo>
                      <a:pt x="363" y="1676"/>
                      <a:pt x="317" y="1714"/>
                      <a:pt x="270" y="1714"/>
                    </a:cubicBezTo>
                    <a:cubicBezTo>
                      <a:pt x="242" y="1714"/>
                      <a:pt x="210" y="1695"/>
                      <a:pt x="200" y="1662"/>
                    </a:cubicBezTo>
                    <a:cubicBezTo>
                      <a:pt x="140" y="1454"/>
                      <a:pt x="117" y="1231"/>
                      <a:pt x="126" y="1013"/>
                    </a:cubicBezTo>
                    <a:cubicBezTo>
                      <a:pt x="131" y="827"/>
                      <a:pt x="159" y="641"/>
                      <a:pt x="242" y="474"/>
                    </a:cubicBezTo>
                    <a:cubicBezTo>
                      <a:pt x="312" y="335"/>
                      <a:pt x="419" y="224"/>
                      <a:pt x="572" y="163"/>
                    </a:cubicBezTo>
                    <a:cubicBezTo>
                      <a:pt x="655" y="131"/>
                      <a:pt x="744" y="117"/>
                      <a:pt x="832" y="117"/>
                    </a:cubicBezTo>
                    <a:cubicBezTo>
                      <a:pt x="915" y="117"/>
                      <a:pt x="994" y="131"/>
                      <a:pt x="1068" y="140"/>
                    </a:cubicBezTo>
                    <a:cubicBezTo>
                      <a:pt x="1245" y="177"/>
                      <a:pt x="1389" y="251"/>
                      <a:pt x="1486" y="400"/>
                    </a:cubicBezTo>
                    <a:cubicBezTo>
                      <a:pt x="1574" y="539"/>
                      <a:pt x="1602" y="716"/>
                      <a:pt x="1616" y="878"/>
                    </a:cubicBezTo>
                    <a:cubicBezTo>
                      <a:pt x="1621" y="976"/>
                      <a:pt x="1621" y="1073"/>
                      <a:pt x="1630" y="1175"/>
                    </a:cubicBezTo>
                    <a:cubicBezTo>
                      <a:pt x="1635" y="1231"/>
                      <a:pt x="1630" y="1356"/>
                      <a:pt x="1690" y="1389"/>
                    </a:cubicBezTo>
                    <a:cubicBezTo>
                      <a:pt x="1704" y="1393"/>
                      <a:pt x="1709" y="1393"/>
                      <a:pt x="1718" y="1393"/>
                    </a:cubicBezTo>
                    <a:cubicBezTo>
                      <a:pt x="1765" y="1393"/>
                      <a:pt x="1811" y="1347"/>
                      <a:pt x="1825" y="1310"/>
                    </a:cubicBezTo>
                    <a:cubicBezTo>
                      <a:pt x="1853" y="1222"/>
                      <a:pt x="1825" y="1129"/>
                      <a:pt x="1797" y="1040"/>
                    </a:cubicBezTo>
                    <a:cubicBezTo>
                      <a:pt x="1755" y="901"/>
                      <a:pt x="1672" y="646"/>
                      <a:pt x="1881" y="604"/>
                    </a:cubicBezTo>
                    <a:cubicBezTo>
                      <a:pt x="1913" y="600"/>
                      <a:pt x="1946" y="600"/>
                      <a:pt x="1974" y="600"/>
                    </a:cubicBezTo>
                    <a:lnTo>
                      <a:pt x="1983" y="600"/>
                    </a:lnTo>
                    <a:cubicBezTo>
                      <a:pt x="2015" y="595"/>
                      <a:pt x="2057" y="586"/>
                      <a:pt x="2090" y="586"/>
                    </a:cubicBezTo>
                    <a:cubicBezTo>
                      <a:pt x="2122" y="586"/>
                      <a:pt x="2150" y="595"/>
                      <a:pt x="2173" y="600"/>
                    </a:cubicBezTo>
                    <a:cubicBezTo>
                      <a:pt x="2215" y="609"/>
                      <a:pt x="2247" y="632"/>
                      <a:pt x="2275" y="665"/>
                    </a:cubicBezTo>
                    <a:cubicBezTo>
                      <a:pt x="2299" y="688"/>
                      <a:pt x="2317" y="711"/>
                      <a:pt x="2340" y="734"/>
                    </a:cubicBezTo>
                    <a:lnTo>
                      <a:pt x="2345" y="739"/>
                    </a:lnTo>
                    <a:cubicBezTo>
                      <a:pt x="2405" y="785"/>
                      <a:pt x="2354" y="859"/>
                      <a:pt x="2289" y="859"/>
                    </a:cubicBezTo>
                    <a:cubicBezTo>
                      <a:pt x="2285" y="859"/>
                      <a:pt x="2275" y="859"/>
                      <a:pt x="2266" y="855"/>
                    </a:cubicBezTo>
                    <a:cubicBezTo>
                      <a:pt x="2261" y="855"/>
                      <a:pt x="2252" y="859"/>
                      <a:pt x="2247" y="859"/>
                    </a:cubicBezTo>
                    <a:lnTo>
                      <a:pt x="2178" y="859"/>
                    </a:lnTo>
                    <a:cubicBezTo>
                      <a:pt x="2131" y="859"/>
                      <a:pt x="2090" y="855"/>
                      <a:pt x="2053" y="836"/>
                    </a:cubicBezTo>
                    <a:cubicBezTo>
                      <a:pt x="2039" y="832"/>
                      <a:pt x="2034" y="827"/>
                      <a:pt x="2020" y="822"/>
                    </a:cubicBezTo>
                    <a:cubicBezTo>
                      <a:pt x="2015" y="813"/>
                      <a:pt x="2011" y="813"/>
                      <a:pt x="2011" y="808"/>
                    </a:cubicBezTo>
                    <a:lnTo>
                      <a:pt x="2006" y="804"/>
                    </a:lnTo>
                    <a:cubicBezTo>
                      <a:pt x="1997" y="799"/>
                      <a:pt x="1992" y="799"/>
                      <a:pt x="1988" y="790"/>
                    </a:cubicBezTo>
                    <a:cubicBezTo>
                      <a:pt x="1964" y="776"/>
                      <a:pt x="1941" y="762"/>
                      <a:pt x="1918" y="753"/>
                    </a:cubicBezTo>
                    <a:cubicBezTo>
                      <a:pt x="1904" y="753"/>
                      <a:pt x="1895" y="757"/>
                      <a:pt x="1890" y="767"/>
                    </a:cubicBezTo>
                    <a:cubicBezTo>
                      <a:pt x="1872" y="799"/>
                      <a:pt x="1895" y="873"/>
                      <a:pt x="1904" y="906"/>
                    </a:cubicBezTo>
                    <a:cubicBezTo>
                      <a:pt x="1946" y="1078"/>
                      <a:pt x="2039" y="1268"/>
                      <a:pt x="1923" y="1430"/>
                    </a:cubicBezTo>
                    <a:cubicBezTo>
                      <a:pt x="1876" y="1500"/>
                      <a:pt x="1788" y="1546"/>
                      <a:pt x="1709" y="1546"/>
                    </a:cubicBezTo>
                    <a:cubicBezTo>
                      <a:pt x="1663" y="1546"/>
                      <a:pt x="1621" y="1533"/>
                      <a:pt x="1579" y="1500"/>
                    </a:cubicBezTo>
                    <a:cubicBezTo>
                      <a:pt x="1477" y="1412"/>
                      <a:pt x="1472" y="1249"/>
                      <a:pt x="1463" y="1115"/>
                    </a:cubicBezTo>
                    <a:cubicBezTo>
                      <a:pt x="1435" y="1175"/>
                      <a:pt x="1403" y="1231"/>
                      <a:pt x="1361" y="1277"/>
                    </a:cubicBezTo>
                    <a:cubicBezTo>
                      <a:pt x="1370" y="1393"/>
                      <a:pt x="1412" y="1505"/>
                      <a:pt x="1505" y="1588"/>
                    </a:cubicBezTo>
                    <a:cubicBezTo>
                      <a:pt x="1565" y="1635"/>
                      <a:pt x="1635" y="1658"/>
                      <a:pt x="1709" y="1658"/>
                    </a:cubicBezTo>
                    <a:cubicBezTo>
                      <a:pt x="1825" y="1658"/>
                      <a:pt x="1946" y="1593"/>
                      <a:pt x="2015" y="1495"/>
                    </a:cubicBezTo>
                    <a:cubicBezTo>
                      <a:pt x="2145" y="1314"/>
                      <a:pt x="2085" y="1115"/>
                      <a:pt x="2039" y="962"/>
                    </a:cubicBezTo>
                    <a:lnTo>
                      <a:pt x="2039" y="962"/>
                    </a:lnTo>
                    <a:cubicBezTo>
                      <a:pt x="2085" y="976"/>
                      <a:pt x="2136" y="976"/>
                      <a:pt x="2173" y="976"/>
                    </a:cubicBezTo>
                    <a:lnTo>
                      <a:pt x="2289" y="976"/>
                    </a:lnTo>
                    <a:cubicBezTo>
                      <a:pt x="2368" y="976"/>
                      <a:pt x="2452" y="924"/>
                      <a:pt x="2475" y="846"/>
                    </a:cubicBezTo>
                    <a:cubicBezTo>
                      <a:pt x="2498" y="785"/>
                      <a:pt x="2475" y="711"/>
                      <a:pt x="2410" y="665"/>
                    </a:cubicBezTo>
                    <a:lnTo>
                      <a:pt x="2405" y="655"/>
                    </a:lnTo>
                    <a:cubicBezTo>
                      <a:pt x="2401" y="651"/>
                      <a:pt x="2387" y="641"/>
                      <a:pt x="2382" y="627"/>
                    </a:cubicBezTo>
                    <a:cubicBezTo>
                      <a:pt x="2377" y="618"/>
                      <a:pt x="2364" y="609"/>
                      <a:pt x="2359" y="600"/>
                    </a:cubicBezTo>
                    <a:cubicBezTo>
                      <a:pt x="2317" y="553"/>
                      <a:pt x="2261" y="516"/>
                      <a:pt x="2201" y="502"/>
                    </a:cubicBezTo>
                    <a:cubicBezTo>
                      <a:pt x="2169" y="488"/>
                      <a:pt x="2131" y="483"/>
                      <a:pt x="2094" y="483"/>
                    </a:cubicBezTo>
                    <a:cubicBezTo>
                      <a:pt x="2057" y="483"/>
                      <a:pt x="2015" y="488"/>
                      <a:pt x="1969" y="493"/>
                    </a:cubicBezTo>
                    <a:cubicBezTo>
                      <a:pt x="1932" y="493"/>
                      <a:pt x="1895" y="502"/>
                      <a:pt x="1862" y="507"/>
                    </a:cubicBezTo>
                    <a:cubicBezTo>
                      <a:pt x="1774" y="525"/>
                      <a:pt x="1718" y="562"/>
                      <a:pt x="1690" y="600"/>
                    </a:cubicBezTo>
                    <a:cubicBezTo>
                      <a:pt x="1667" y="511"/>
                      <a:pt x="1639" y="423"/>
                      <a:pt x="1588" y="344"/>
                    </a:cubicBezTo>
                    <a:cubicBezTo>
                      <a:pt x="1482" y="182"/>
                      <a:pt x="1319" y="75"/>
                      <a:pt x="1092" y="33"/>
                    </a:cubicBezTo>
                    <a:cubicBezTo>
                      <a:pt x="1003" y="15"/>
                      <a:pt x="915" y="1"/>
                      <a:pt x="8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2"/>
              <p:cNvSpPr/>
              <p:nvPr/>
            </p:nvSpPr>
            <p:spPr>
              <a:xfrm flipH="1">
                <a:off x="4246854" y="1337510"/>
                <a:ext cx="115329" cy="84152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753" extrusionOk="0">
                    <a:moveTo>
                      <a:pt x="516" y="0"/>
                    </a:moveTo>
                    <a:cubicBezTo>
                      <a:pt x="233" y="0"/>
                      <a:pt x="1" y="232"/>
                      <a:pt x="1" y="515"/>
                    </a:cubicBezTo>
                    <a:cubicBezTo>
                      <a:pt x="1" y="543"/>
                      <a:pt x="5" y="580"/>
                      <a:pt x="5" y="608"/>
                    </a:cubicBezTo>
                    <a:cubicBezTo>
                      <a:pt x="10" y="511"/>
                      <a:pt x="33" y="404"/>
                      <a:pt x="66" y="307"/>
                    </a:cubicBezTo>
                    <a:cubicBezTo>
                      <a:pt x="94" y="237"/>
                      <a:pt x="149" y="116"/>
                      <a:pt x="270" y="70"/>
                    </a:cubicBezTo>
                    <a:cubicBezTo>
                      <a:pt x="326" y="47"/>
                      <a:pt x="381" y="37"/>
                      <a:pt x="451" y="37"/>
                    </a:cubicBezTo>
                    <a:cubicBezTo>
                      <a:pt x="516" y="37"/>
                      <a:pt x="586" y="51"/>
                      <a:pt x="665" y="70"/>
                    </a:cubicBezTo>
                    <a:cubicBezTo>
                      <a:pt x="795" y="98"/>
                      <a:pt x="874" y="163"/>
                      <a:pt x="915" y="269"/>
                    </a:cubicBezTo>
                    <a:cubicBezTo>
                      <a:pt x="962" y="395"/>
                      <a:pt x="966" y="525"/>
                      <a:pt x="966" y="673"/>
                    </a:cubicBezTo>
                    <a:lnTo>
                      <a:pt x="966" y="724"/>
                    </a:lnTo>
                    <a:lnTo>
                      <a:pt x="966" y="752"/>
                    </a:lnTo>
                    <a:cubicBezTo>
                      <a:pt x="1003" y="682"/>
                      <a:pt x="1027" y="608"/>
                      <a:pt x="1027" y="520"/>
                    </a:cubicBezTo>
                    <a:cubicBezTo>
                      <a:pt x="1031" y="232"/>
                      <a:pt x="799" y="0"/>
                      <a:pt x="5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2"/>
              <p:cNvSpPr/>
              <p:nvPr/>
            </p:nvSpPr>
            <p:spPr>
              <a:xfrm flipH="1">
                <a:off x="4233891" y="1324546"/>
                <a:ext cx="141702" cy="14170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68" extrusionOk="0">
                    <a:moveTo>
                      <a:pt x="641" y="111"/>
                    </a:moveTo>
                    <a:cubicBezTo>
                      <a:pt x="924" y="111"/>
                      <a:pt x="1156" y="344"/>
                      <a:pt x="1156" y="631"/>
                    </a:cubicBezTo>
                    <a:cubicBezTo>
                      <a:pt x="1151" y="710"/>
                      <a:pt x="1128" y="794"/>
                      <a:pt x="1096" y="863"/>
                    </a:cubicBezTo>
                    <a:cubicBezTo>
                      <a:pt x="1007" y="1031"/>
                      <a:pt x="831" y="1147"/>
                      <a:pt x="636" y="1147"/>
                    </a:cubicBezTo>
                    <a:cubicBezTo>
                      <a:pt x="381" y="1147"/>
                      <a:pt x="172" y="961"/>
                      <a:pt x="130" y="724"/>
                    </a:cubicBezTo>
                    <a:cubicBezTo>
                      <a:pt x="125" y="692"/>
                      <a:pt x="125" y="664"/>
                      <a:pt x="125" y="631"/>
                    </a:cubicBezTo>
                    <a:cubicBezTo>
                      <a:pt x="125" y="344"/>
                      <a:pt x="358" y="111"/>
                      <a:pt x="641" y="111"/>
                    </a:cubicBezTo>
                    <a:close/>
                    <a:moveTo>
                      <a:pt x="636" y="0"/>
                    </a:moveTo>
                    <a:cubicBezTo>
                      <a:pt x="288" y="0"/>
                      <a:pt x="0" y="283"/>
                      <a:pt x="0" y="631"/>
                    </a:cubicBezTo>
                    <a:cubicBezTo>
                      <a:pt x="0" y="664"/>
                      <a:pt x="9" y="696"/>
                      <a:pt x="9" y="729"/>
                    </a:cubicBezTo>
                    <a:cubicBezTo>
                      <a:pt x="23" y="836"/>
                      <a:pt x="65" y="933"/>
                      <a:pt x="125" y="1012"/>
                    </a:cubicBezTo>
                    <a:cubicBezTo>
                      <a:pt x="242" y="1170"/>
                      <a:pt x="418" y="1267"/>
                      <a:pt x="627" y="1267"/>
                    </a:cubicBezTo>
                    <a:cubicBezTo>
                      <a:pt x="812" y="1267"/>
                      <a:pt x="984" y="1188"/>
                      <a:pt x="1100" y="1058"/>
                    </a:cubicBezTo>
                    <a:cubicBezTo>
                      <a:pt x="1147" y="1012"/>
                      <a:pt x="1179" y="956"/>
                      <a:pt x="1202" y="896"/>
                    </a:cubicBezTo>
                    <a:cubicBezTo>
                      <a:pt x="1244" y="812"/>
                      <a:pt x="1267" y="724"/>
                      <a:pt x="1267" y="631"/>
                    </a:cubicBezTo>
                    <a:cubicBezTo>
                      <a:pt x="1267" y="283"/>
                      <a:pt x="984" y="0"/>
                      <a:pt x="6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2"/>
              <p:cNvSpPr/>
              <p:nvPr/>
            </p:nvSpPr>
            <p:spPr>
              <a:xfrm flipH="1">
                <a:off x="4263505" y="1354050"/>
                <a:ext cx="82026" cy="8214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 flipH="1">
                <a:off x="4517636" y="1352485"/>
                <a:ext cx="266194" cy="128742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152" extrusionOk="0">
                    <a:moveTo>
                      <a:pt x="1123" y="112"/>
                    </a:moveTo>
                    <a:cubicBezTo>
                      <a:pt x="1156" y="112"/>
                      <a:pt x="1188" y="112"/>
                      <a:pt x="1216" y="121"/>
                    </a:cubicBezTo>
                    <a:cubicBezTo>
                      <a:pt x="1393" y="135"/>
                      <a:pt x="1560" y="200"/>
                      <a:pt x="1699" y="307"/>
                    </a:cubicBezTo>
                    <a:cubicBezTo>
                      <a:pt x="1838" y="409"/>
                      <a:pt x="1973" y="572"/>
                      <a:pt x="2154" y="572"/>
                    </a:cubicBezTo>
                    <a:lnTo>
                      <a:pt x="2191" y="572"/>
                    </a:lnTo>
                    <a:cubicBezTo>
                      <a:pt x="2275" y="576"/>
                      <a:pt x="2293" y="702"/>
                      <a:pt x="2219" y="711"/>
                    </a:cubicBezTo>
                    <a:cubicBezTo>
                      <a:pt x="1861" y="771"/>
                      <a:pt x="1560" y="1008"/>
                      <a:pt x="1198" y="1022"/>
                    </a:cubicBezTo>
                    <a:lnTo>
                      <a:pt x="1161" y="1022"/>
                    </a:lnTo>
                    <a:cubicBezTo>
                      <a:pt x="1003" y="1022"/>
                      <a:pt x="873" y="966"/>
                      <a:pt x="733" y="892"/>
                    </a:cubicBezTo>
                    <a:cubicBezTo>
                      <a:pt x="562" y="799"/>
                      <a:pt x="376" y="743"/>
                      <a:pt x="186" y="730"/>
                    </a:cubicBezTo>
                    <a:cubicBezTo>
                      <a:pt x="111" y="720"/>
                      <a:pt x="98" y="613"/>
                      <a:pt x="163" y="595"/>
                    </a:cubicBezTo>
                    <a:cubicBezTo>
                      <a:pt x="167" y="567"/>
                      <a:pt x="190" y="544"/>
                      <a:pt x="228" y="544"/>
                    </a:cubicBezTo>
                    <a:lnTo>
                      <a:pt x="241" y="544"/>
                    </a:lnTo>
                    <a:cubicBezTo>
                      <a:pt x="260" y="548"/>
                      <a:pt x="279" y="548"/>
                      <a:pt x="288" y="548"/>
                    </a:cubicBezTo>
                    <a:cubicBezTo>
                      <a:pt x="381" y="548"/>
                      <a:pt x="464" y="474"/>
                      <a:pt x="529" y="405"/>
                    </a:cubicBezTo>
                    <a:cubicBezTo>
                      <a:pt x="590" y="340"/>
                      <a:pt x="650" y="275"/>
                      <a:pt x="724" y="224"/>
                    </a:cubicBezTo>
                    <a:cubicBezTo>
                      <a:pt x="845" y="149"/>
                      <a:pt x="984" y="112"/>
                      <a:pt x="1123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3" y="47"/>
                      <a:pt x="668" y="131"/>
                    </a:cubicBezTo>
                    <a:cubicBezTo>
                      <a:pt x="576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7" y="437"/>
                    </a:cubicBezTo>
                    <a:lnTo>
                      <a:pt x="279" y="437"/>
                    </a:lnTo>
                    <a:cubicBezTo>
                      <a:pt x="260" y="432"/>
                      <a:pt x="246" y="432"/>
                      <a:pt x="228" y="432"/>
                    </a:cubicBezTo>
                    <a:cubicBezTo>
                      <a:pt x="163" y="432"/>
                      <a:pt x="111" y="465"/>
                      <a:pt x="74" y="511"/>
                    </a:cubicBezTo>
                    <a:cubicBezTo>
                      <a:pt x="28" y="548"/>
                      <a:pt x="0" y="613"/>
                      <a:pt x="5" y="674"/>
                    </a:cubicBezTo>
                    <a:cubicBezTo>
                      <a:pt x="19" y="767"/>
                      <a:pt x="88" y="836"/>
                      <a:pt x="176" y="850"/>
                    </a:cubicBezTo>
                    <a:cubicBezTo>
                      <a:pt x="353" y="869"/>
                      <a:pt x="525" y="920"/>
                      <a:pt x="673" y="999"/>
                    </a:cubicBezTo>
                    <a:cubicBezTo>
                      <a:pt x="836" y="1087"/>
                      <a:pt x="979" y="1152"/>
                      <a:pt x="1156" y="1152"/>
                    </a:cubicBezTo>
                    <a:lnTo>
                      <a:pt x="1198" y="1152"/>
                    </a:lnTo>
                    <a:cubicBezTo>
                      <a:pt x="1416" y="1138"/>
                      <a:pt x="1615" y="1059"/>
                      <a:pt x="1801" y="976"/>
                    </a:cubicBezTo>
                    <a:cubicBezTo>
                      <a:pt x="1945" y="915"/>
                      <a:pt x="2084" y="859"/>
                      <a:pt x="2228" y="832"/>
                    </a:cubicBezTo>
                    <a:cubicBezTo>
                      <a:pt x="2321" y="813"/>
                      <a:pt x="2381" y="734"/>
                      <a:pt x="2372" y="637"/>
                    </a:cubicBezTo>
                    <a:cubicBezTo>
                      <a:pt x="2372" y="530"/>
                      <a:pt x="2298" y="460"/>
                      <a:pt x="2205" y="460"/>
                    </a:cubicBezTo>
                    <a:lnTo>
                      <a:pt x="2163" y="460"/>
                    </a:lnTo>
                    <a:cubicBezTo>
                      <a:pt x="2066" y="460"/>
                      <a:pt x="1977" y="386"/>
                      <a:pt x="1880" y="307"/>
                    </a:cubicBezTo>
                    <a:lnTo>
                      <a:pt x="1778" y="219"/>
                    </a:lnTo>
                    <a:cubicBezTo>
                      <a:pt x="1620" y="103"/>
                      <a:pt x="1434" y="24"/>
                      <a:pt x="1235" y="10"/>
                    </a:cubicBezTo>
                    <a:cubicBezTo>
                      <a:pt x="1202" y="1"/>
                      <a:pt x="1165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2"/>
              <p:cNvSpPr/>
              <p:nvPr/>
            </p:nvSpPr>
            <p:spPr>
              <a:xfrm flipH="1">
                <a:off x="4633298" y="1436524"/>
                <a:ext cx="32296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7" extrusionOk="0">
                    <a:moveTo>
                      <a:pt x="288" y="1"/>
                    </a:moveTo>
                    <a:lnTo>
                      <a:pt x="288" y="1"/>
                    </a:lnTo>
                    <a:cubicBezTo>
                      <a:pt x="232" y="10"/>
                      <a:pt x="172" y="24"/>
                      <a:pt x="107" y="24"/>
                    </a:cubicBezTo>
                    <a:lnTo>
                      <a:pt x="103" y="24"/>
                    </a:lnTo>
                    <a:cubicBezTo>
                      <a:pt x="70" y="24"/>
                      <a:pt x="33" y="15"/>
                      <a:pt x="0" y="10"/>
                    </a:cubicBezTo>
                    <a:lnTo>
                      <a:pt x="0" y="10"/>
                    </a:lnTo>
                    <a:cubicBezTo>
                      <a:pt x="33" y="38"/>
                      <a:pt x="79" y="56"/>
                      <a:pt x="140" y="56"/>
                    </a:cubicBezTo>
                    <a:cubicBezTo>
                      <a:pt x="200" y="52"/>
                      <a:pt x="246" y="29"/>
                      <a:pt x="2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2"/>
              <p:cNvSpPr/>
              <p:nvPr/>
            </p:nvSpPr>
            <p:spPr>
              <a:xfrm flipH="1">
                <a:off x="4566917" y="1386794"/>
                <a:ext cx="60793" cy="61242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9"/>
                      <a:pt x="37" y="28"/>
                      <a:pt x="56" y="47"/>
                    </a:cubicBezTo>
                    <a:cubicBezTo>
                      <a:pt x="88" y="84"/>
                      <a:pt x="112" y="130"/>
                      <a:pt x="126" y="181"/>
                    </a:cubicBezTo>
                    <a:cubicBezTo>
                      <a:pt x="163" y="204"/>
                      <a:pt x="200" y="237"/>
                      <a:pt x="242" y="269"/>
                    </a:cubicBezTo>
                    <a:lnTo>
                      <a:pt x="251" y="283"/>
                    </a:lnTo>
                    <a:cubicBezTo>
                      <a:pt x="269" y="293"/>
                      <a:pt x="279" y="306"/>
                      <a:pt x="297" y="316"/>
                    </a:cubicBezTo>
                    <a:cubicBezTo>
                      <a:pt x="232" y="348"/>
                      <a:pt x="177" y="367"/>
                      <a:pt x="116" y="395"/>
                    </a:cubicBezTo>
                    <a:cubicBezTo>
                      <a:pt x="93" y="450"/>
                      <a:pt x="61" y="511"/>
                      <a:pt x="10" y="548"/>
                    </a:cubicBezTo>
                    <a:cubicBezTo>
                      <a:pt x="186" y="501"/>
                      <a:pt x="362" y="409"/>
                      <a:pt x="543" y="348"/>
                    </a:cubicBezTo>
                    <a:cubicBezTo>
                      <a:pt x="455" y="297"/>
                      <a:pt x="381" y="237"/>
                      <a:pt x="311" y="177"/>
                    </a:cubicBezTo>
                    <a:cubicBezTo>
                      <a:pt x="218" y="98"/>
                      <a:pt x="112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2"/>
              <p:cNvSpPr/>
              <p:nvPr/>
            </p:nvSpPr>
            <p:spPr>
              <a:xfrm flipH="1">
                <a:off x="4633857" y="1391934"/>
                <a:ext cx="27603" cy="581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103" y="1"/>
                    </a:moveTo>
                    <a:cubicBezTo>
                      <a:pt x="66" y="1"/>
                      <a:pt x="33" y="5"/>
                      <a:pt x="1" y="19"/>
                    </a:cubicBezTo>
                    <a:lnTo>
                      <a:pt x="103" y="19"/>
                    </a:lnTo>
                    <a:cubicBezTo>
                      <a:pt x="154" y="28"/>
                      <a:pt x="200" y="33"/>
                      <a:pt x="247" y="52"/>
                    </a:cubicBezTo>
                    <a:cubicBezTo>
                      <a:pt x="209" y="19"/>
                      <a:pt x="163" y="1"/>
                      <a:pt x="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2"/>
              <p:cNvSpPr/>
              <p:nvPr/>
            </p:nvSpPr>
            <p:spPr>
              <a:xfrm flipH="1">
                <a:off x="4662913" y="1381094"/>
                <a:ext cx="68616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4" y="0"/>
                    </a:move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9" y="603"/>
                    </a:cubicBezTo>
                    <a:cubicBezTo>
                      <a:pt x="521" y="594"/>
                      <a:pt x="498" y="576"/>
                      <a:pt x="479" y="552"/>
                    </a:cubicBezTo>
                    <a:cubicBezTo>
                      <a:pt x="451" y="520"/>
                      <a:pt x="423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4" y="399"/>
                      <a:pt x="317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9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3" y="172"/>
                    </a:cubicBezTo>
                    <a:cubicBezTo>
                      <a:pt x="465" y="93"/>
                      <a:pt x="525" y="33"/>
                      <a:pt x="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2"/>
              <p:cNvSpPr/>
              <p:nvPr/>
            </p:nvSpPr>
            <p:spPr>
              <a:xfrm flipH="1">
                <a:off x="4613071" y="1379977"/>
                <a:ext cx="75321" cy="7644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4" extrusionOk="0">
                    <a:moveTo>
                      <a:pt x="344" y="108"/>
                    </a:moveTo>
                    <a:cubicBezTo>
                      <a:pt x="399" y="108"/>
                      <a:pt x="450" y="121"/>
                      <a:pt x="488" y="159"/>
                    </a:cubicBezTo>
                    <a:cubicBezTo>
                      <a:pt x="585" y="242"/>
                      <a:pt x="585" y="414"/>
                      <a:pt x="492" y="497"/>
                    </a:cubicBezTo>
                    <a:cubicBezTo>
                      <a:pt x="460" y="535"/>
                      <a:pt x="404" y="558"/>
                      <a:pt x="348" y="558"/>
                    </a:cubicBezTo>
                    <a:cubicBezTo>
                      <a:pt x="288" y="558"/>
                      <a:pt x="242" y="539"/>
                      <a:pt x="209" y="511"/>
                    </a:cubicBezTo>
                    <a:cubicBezTo>
                      <a:pt x="88" y="419"/>
                      <a:pt x="98" y="200"/>
                      <a:pt x="242" y="126"/>
                    </a:cubicBezTo>
                    <a:cubicBezTo>
                      <a:pt x="274" y="117"/>
                      <a:pt x="302" y="108"/>
                      <a:pt x="344" y="108"/>
                    </a:cubicBezTo>
                    <a:close/>
                    <a:moveTo>
                      <a:pt x="334" y="1"/>
                    </a:moveTo>
                    <a:cubicBezTo>
                      <a:pt x="288" y="1"/>
                      <a:pt x="246" y="5"/>
                      <a:pt x="214" y="24"/>
                    </a:cubicBezTo>
                    <a:cubicBezTo>
                      <a:pt x="130" y="61"/>
                      <a:pt x="70" y="117"/>
                      <a:pt x="33" y="191"/>
                    </a:cubicBezTo>
                    <a:cubicBezTo>
                      <a:pt x="9" y="238"/>
                      <a:pt x="0" y="289"/>
                      <a:pt x="0" y="344"/>
                    </a:cubicBezTo>
                    <a:cubicBezTo>
                      <a:pt x="0" y="377"/>
                      <a:pt x="5" y="414"/>
                      <a:pt x="19" y="446"/>
                    </a:cubicBezTo>
                    <a:cubicBezTo>
                      <a:pt x="28" y="493"/>
                      <a:pt x="51" y="539"/>
                      <a:pt x="88" y="576"/>
                    </a:cubicBezTo>
                    <a:cubicBezTo>
                      <a:pt x="102" y="600"/>
                      <a:pt x="125" y="613"/>
                      <a:pt x="144" y="627"/>
                    </a:cubicBezTo>
                    <a:cubicBezTo>
                      <a:pt x="195" y="660"/>
                      <a:pt x="265" y="683"/>
                      <a:pt x="334" y="683"/>
                    </a:cubicBezTo>
                    <a:cubicBezTo>
                      <a:pt x="418" y="683"/>
                      <a:pt x="488" y="660"/>
                      <a:pt x="539" y="623"/>
                    </a:cubicBezTo>
                    <a:cubicBezTo>
                      <a:pt x="599" y="572"/>
                      <a:pt x="636" y="511"/>
                      <a:pt x="655" y="456"/>
                    </a:cubicBezTo>
                    <a:cubicBezTo>
                      <a:pt x="669" y="414"/>
                      <a:pt x="673" y="372"/>
                      <a:pt x="673" y="340"/>
                    </a:cubicBezTo>
                    <a:cubicBezTo>
                      <a:pt x="673" y="307"/>
                      <a:pt x="669" y="279"/>
                      <a:pt x="659" y="251"/>
                    </a:cubicBezTo>
                    <a:cubicBezTo>
                      <a:pt x="650" y="200"/>
                      <a:pt x="627" y="154"/>
                      <a:pt x="590" y="112"/>
                    </a:cubicBezTo>
                    <a:cubicBezTo>
                      <a:pt x="576" y="94"/>
                      <a:pt x="562" y="75"/>
                      <a:pt x="539" y="66"/>
                    </a:cubicBezTo>
                    <a:cubicBezTo>
                      <a:pt x="478" y="24"/>
                      <a:pt x="40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2"/>
              <p:cNvSpPr/>
              <p:nvPr/>
            </p:nvSpPr>
            <p:spPr>
              <a:xfrm flipH="1">
                <a:off x="4916037" y="1375283"/>
                <a:ext cx="94543" cy="9510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1" y="734"/>
                      <a:pt x="117" y="595"/>
                      <a:pt x="117" y="428"/>
                    </a:cubicBezTo>
                    <a:cubicBezTo>
                      <a:pt x="117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1" y="196"/>
                      <a:pt x="1" y="428"/>
                    </a:cubicBezTo>
                    <a:cubicBezTo>
                      <a:pt x="1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2"/>
              <p:cNvSpPr/>
              <p:nvPr/>
            </p:nvSpPr>
            <p:spPr>
              <a:xfrm flipH="1">
                <a:off x="3945453" y="1377406"/>
                <a:ext cx="87279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88" extrusionOk="0">
                    <a:moveTo>
                      <a:pt x="492" y="121"/>
                    </a:moveTo>
                    <a:cubicBezTo>
                      <a:pt x="465" y="144"/>
                      <a:pt x="432" y="168"/>
                      <a:pt x="409" y="200"/>
                    </a:cubicBezTo>
                    <a:cubicBezTo>
                      <a:pt x="381" y="228"/>
                      <a:pt x="358" y="256"/>
                      <a:pt x="335" y="284"/>
                    </a:cubicBezTo>
                    <a:lnTo>
                      <a:pt x="293" y="228"/>
                    </a:lnTo>
                    <a:lnTo>
                      <a:pt x="223" y="121"/>
                    </a:lnTo>
                    <a:close/>
                    <a:moveTo>
                      <a:pt x="0" y="1"/>
                    </a:moveTo>
                    <a:cubicBezTo>
                      <a:pt x="107" y="163"/>
                      <a:pt x="223" y="325"/>
                      <a:pt x="335" y="488"/>
                    </a:cubicBezTo>
                    <a:cubicBezTo>
                      <a:pt x="376" y="409"/>
                      <a:pt x="427" y="335"/>
                      <a:pt x="492" y="274"/>
                    </a:cubicBezTo>
                    <a:cubicBezTo>
                      <a:pt x="585" y="182"/>
                      <a:pt x="683" y="93"/>
                      <a:pt x="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2"/>
              <p:cNvSpPr/>
              <p:nvPr/>
            </p:nvSpPr>
            <p:spPr>
              <a:xfrm flipH="1">
                <a:off x="3884771" y="1386794"/>
                <a:ext cx="99683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567" extrusionOk="0">
                    <a:moveTo>
                      <a:pt x="455" y="181"/>
                    </a:moveTo>
                    <a:cubicBezTo>
                      <a:pt x="511" y="279"/>
                      <a:pt x="576" y="367"/>
                      <a:pt x="641" y="455"/>
                    </a:cubicBezTo>
                    <a:lnTo>
                      <a:pt x="181" y="455"/>
                    </a:lnTo>
                    <a:lnTo>
                      <a:pt x="181" y="450"/>
                    </a:lnTo>
                    <a:cubicBezTo>
                      <a:pt x="209" y="409"/>
                      <a:pt x="246" y="376"/>
                      <a:pt x="293" y="334"/>
                    </a:cubicBezTo>
                    <a:cubicBezTo>
                      <a:pt x="344" y="283"/>
                      <a:pt x="404" y="232"/>
                      <a:pt x="455" y="181"/>
                    </a:cubicBezTo>
                    <a:close/>
                    <a:moveTo>
                      <a:pt x="478" y="0"/>
                    </a:moveTo>
                    <a:cubicBezTo>
                      <a:pt x="390" y="79"/>
                      <a:pt x="302" y="167"/>
                      <a:pt x="209" y="246"/>
                    </a:cubicBezTo>
                    <a:cubicBezTo>
                      <a:pt x="111" y="339"/>
                      <a:pt x="33" y="432"/>
                      <a:pt x="0" y="566"/>
                    </a:cubicBezTo>
                    <a:lnTo>
                      <a:pt x="891" y="566"/>
                    </a:lnTo>
                    <a:cubicBezTo>
                      <a:pt x="733" y="395"/>
                      <a:pt x="594" y="200"/>
                      <a:pt x="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 flipH="1">
                <a:off x="3759833" y="1347791"/>
                <a:ext cx="333581" cy="13243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8" y="122"/>
                    </a:moveTo>
                    <a:cubicBezTo>
                      <a:pt x="2850" y="122"/>
                      <a:pt x="2850" y="266"/>
                      <a:pt x="2758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5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3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4" y="1"/>
                    </a:moveTo>
                    <a:cubicBezTo>
                      <a:pt x="112" y="1"/>
                      <a:pt x="28" y="80"/>
                      <a:pt x="28" y="191"/>
                    </a:cubicBezTo>
                    <a:cubicBezTo>
                      <a:pt x="28" y="298"/>
                      <a:pt x="112" y="382"/>
                      <a:pt x="214" y="382"/>
                    </a:cubicBezTo>
                    <a:lnTo>
                      <a:pt x="307" y="382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71" y="878"/>
                      <a:pt x="2892" y="799"/>
                      <a:pt x="2785" y="799"/>
                    </a:cubicBezTo>
                    <a:lnTo>
                      <a:pt x="2428" y="799"/>
                    </a:lnTo>
                    <a:cubicBezTo>
                      <a:pt x="2549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8" y="358"/>
                      <a:pt x="2948" y="284"/>
                      <a:pt x="2948" y="191"/>
                    </a:cubicBezTo>
                    <a:cubicBezTo>
                      <a:pt x="2948" y="80"/>
                      <a:pt x="2869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2"/>
              <p:cNvSpPr/>
              <p:nvPr/>
            </p:nvSpPr>
            <p:spPr>
              <a:xfrm flipH="1">
                <a:off x="3808555" y="1377406"/>
                <a:ext cx="108512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1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90" y="200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2"/>
              <p:cNvSpPr/>
              <p:nvPr/>
            </p:nvSpPr>
            <p:spPr>
              <a:xfrm flipH="1">
                <a:off x="2109671" y="1367013"/>
                <a:ext cx="170758" cy="9041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803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63" y="674"/>
                    </a:cubicBezTo>
                    <a:lnTo>
                      <a:pt x="274" y="618"/>
                    </a:lnTo>
                    <a:cubicBezTo>
                      <a:pt x="441" y="465"/>
                      <a:pt x="618" y="316"/>
                      <a:pt x="803" y="168"/>
                    </a:cubicBezTo>
                    <a:close/>
                    <a:moveTo>
                      <a:pt x="831" y="1"/>
                    </a:moveTo>
                    <a:cubicBezTo>
                      <a:pt x="544" y="228"/>
                      <a:pt x="265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9" y="530"/>
                      <a:pt x="1031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2"/>
              <p:cNvSpPr/>
              <p:nvPr/>
            </p:nvSpPr>
            <p:spPr>
              <a:xfrm flipH="1">
                <a:off x="2062512" y="1327117"/>
                <a:ext cx="267759" cy="165621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2" extrusionOk="0">
                    <a:moveTo>
                      <a:pt x="1296" y="126"/>
                    </a:moveTo>
                    <a:cubicBezTo>
                      <a:pt x="1328" y="126"/>
                      <a:pt x="1366" y="149"/>
                      <a:pt x="1384" y="177"/>
                    </a:cubicBezTo>
                    <a:cubicBezTo>
                      <a:pt x="1616" y="576"/>
                      <a:pt x="2001" y="850"/>
                      <a:pt x="2252" y="1235"/>
                    </a:cubicBezTo>
                    <a:cubicBezTo>
                      <a:pt x="2294" y="1286"/>
                      <a:pt x="2247" y="1374"/>
                      <a:pt x="2178" y="1374"/>
                    </a:cubicBezTo>
                    <a:cubicBezTo>
                      <a:pt x="1528" y="1333"/>
                      <a:pt x="878" y="1295"/>
                      <a:pt x="233" y="1258"/>
                    </a:cubicBezTo>
                    <a:lnTo>
                      <a:pt x="228" y="1258"/>
                    </a:lnTo>
                    <a:cubicBezTo>
                      <a:pt x="214" y="1258"/>
                      <a:pt x="205" y="1258"/>
                      <a:pt x="191" y="1249"/>
                    </a:cubicBezTo>
                    <a:cubicBezTo>
                      <a:pt x="177" y="1244"/>
                      <a:pt x="163" y="1235"/>
                      <a:pt x="154" y="1221"/>
                    </a:cubicBezTo>
                    <a:cubicBezTo>
                      <a:pt x="131" y="1193"/>
                      <a:pt x="117" y="1151"/>
                      <a:pt x="135" y="1119"/>
                    </a:cubicBezTo>
                    <a:cubicBezTo>
                      <a:pt x="140" y="1100"/>
                      <a:pt x="154" y="1086"/>
                      <a:pt x="168" y="1077"/>
                    </a:cubicBezTo>
                    <a:cubicBezTo>
                      <a:pt x="507" y="734"/>
                      <a:pt x="864" y="427"/>
                      <a:pt x="1249" y="135"/>
                    </a:cubicBezTo>
                    <a:cubicBezTo>
                      <a:pt x="1259" y="126"/>
                      <a:pt x="1277" y="126"/>
                      <a:pt x="1296" y="126"/>
                    </a:cubicBezTo>
                    <a:close/>
                    <a:moveTo>
                      <a:pt x="1301" y="0"/>
                    </a:moveTo>
                    <a:cubicBezTo>
                      <a:pt x="1259" y="0"/>
                      <a:pt x="1222" y="10"/>
                      <a:pt x="1184" y="37"/>
                    </a:cubicBezTo>
                    <a:cubicBezTo>
                      <a:pt x="767" y="358"/>
                      <a:pt x="414" y="664"/>
                      <a:pt x="98" y="980"/>
                    </a:cubicBezTo>
                    <a:cubicBezTo>
                      <a:pt x="70" y="1003"/>
                      <a:pt x="47" y="1026"/>
                      <a:pt x="38" y="1059"/>
                    </a:cubicBezTo>
                    <a:cubicBezTo>
                      <a:pt x="1" y="1133"/>
                      <a:pt x="15" y="1221"/>
                      <a:pt x="66" y="1291"/>
                    </a:cubicBezTo>
                    <a:cubicBezTo>
                      <a:pt x="89" y="1319"/>
                      <a:pt x="117" y="1342"/>
                      <a:pt x="159" y="1356"/>
                    </a:cubicBezTo>
                    <a:cubicBezTo>
                      <a:pt x="182" y="1365"/>
                      <a:pt x="205" y="1365"/>
                      <a:pt x="233" y="1365"/>
                    </a:cubicBezTo>
                    <a:lnTo>
                      <a:pt x="2164" y="1481"/>
                    </a:lnTo>
                    <a:lnTo>
                      <a:pt x="2178" y="1481"/>
                    </a:lnTo>
                    <a:cubicBezTo>
                      <a:pt x="2252" y="1481"/>
                      <a:pt x="2322" y="1444"/>
                      <a:pt x="2359" y="1374"/>
                    </a:cubicBezTo>
                    <a:cubicBezTo>
                      <a:pt x="2396" y="1305"/>
                      <a:pt x="2391" y="1221"/>
                      <a:pt x="2350" y="1161"/>
                    </a:cubicBezTo>
                    <a:cubicBezTo>
                      <a:pt x="2234" y="975"/>
                      <a:pt x="2080" y="803"/>
                      <a:pt x="1927" y="650"/>
                    </a:cubicBezTo>
                    <a:cubicBezTo>
                      <a:pt x="1760" y="474"/>
                      <a:pt x="1602" y="311"/>
                      <a:pt x="1491" y="107"/>
                    </a:cubicBezTo>
                    <a:cubicBezTo>
                      <a:pt x="1458" y="42"/>
                      <a:pt x="1384" y="0"/>
                      <a:pt x="1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2"/>
              <p:cNvSpPr/>
              <p:nvPr/>
            </p:nvSpPr>
            <p:spPr>
              <a:xfrm flipH="1">
                <a:off x="3027283" y="1365002"/>
                <a:ext cx="131421" cy="9868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83" extrusionOk="0">
                    <a:moveTo>
                      <a:pt x="581" y="209"/>
                    </a:moveTo>
                    <a:cubicBezTo>
                      <a:pt x="651" y="325"/>
                      <a:pt x="730" y="436"/>
                      <a:pt x="813" y="548"/>
                    </a:cubicBezTo>
                    <a:cubicBezTo>
                      <a:pt x="869" y="618"/>
                      <a:pt x="920" y="687"/>
                      <a:pt x="966" y="761"/>
                    </a:cubicBezTo>
                    <a:lnTo>
                      <a:pt x="549" y="752"/>
                    </a:lnTo>
                    <a:lnTo>
                      <a:pt x="205" y="738"/>
                    </a:lnTo>
                    <a:cubicBezTo>
                      <a:pt x="321" y="557"/>
                      <a:pt x="446" y="385"/>
                      <a:pt x="581" y="209"/>
                    </a:cubicBezTo>
                    <a:close/>
                    <a:moveTo>
                      <a:pt x="590" y="0"/>
                    </a:moveTo>
                    <a:cubicBezTo>
                      <a:pt x="381" y="274"/>
                      <a:pt x="187" y="553"/>
                      <a:pt x="1" y="850"/>
                    </a:cubicBezTo>
                    <a:cubicBezTo>
                      <a:pt x="395" y="859"/>
                      <a:pt x="790" y="873"/>
                      <a:pt x="1175" y="882"/>
                    </a:cubicBezTo>
                    <a:cubicBezTo>
                      <a:pt x="1003" y="576"/>
                      <a:pt x="753" y="316"/>
                      <a:pt x="5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2"/>
              <p:cNvSpPr/>
              <p:nvPr/>
            </p:nvSpPr>
            <p:spPr>
              <a:xfrm flipH="1">
                <a:off x="2998227" y="1336392"/>
                <a:ext cx="189979" cy="152099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61" extrusionOk="0">
                    <a:moveTo>
                      <a:pt x="868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4" y="813"/>
                      <a:pt x="1565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7" y="1226"/>
                      <a:pt x="627" y="1208"/>
                      <a:pt x="177" y="1198"/>
                    </a:cubicBezTo>
                    <a:cubicBezTo>
                      <a:pt x="158" y="1198"/>
                      <a:pt x="149" y="1194"/>
                      <a:pt x="140" y="1180"/>
                    </a:cubicBezTo>
                    <a:cubicBezTo>
                      <a:pt x="130" y="1171"/>
                      <a:pt x="126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8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2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10" y="1203"/>
                      <a:pt x="56" y="1263"/>
                    </a:cubicBezTo>
                    <a:cubicBezTo>
                      <a:pt x="84" y="1296"/>
                      <a:pt x="130" y="1319"/>
                      <a:pt x="177" y="1319"/>
                    </a:cubicBezTo>
                    <a:lnTo>
                      <a:pt x="1430" y="1361"/>
                    </a:lnTo>
                    <a:lnTo>
                      <a:pt x="1527" y="1361"/>
                    </a:lnTo>
                    <a:cubicBezTo>
                      <a:pt x="1583" y="1361"/>
                      <a:pt x="1639" y="1333"/>
                      <a:pt x="1667" y="1287"/>
                    </a:cubicBezTo>
                    <a:cubicBezTo>
                      <a:pt x="1695" y="1231"/>
                      <a:pt x="1699" y="1175"/>
                      <a:pt x="1671" y="1124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4" y="38"/>
                      <a:pt x="933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2"/>
              <p:cNvSpPr/>
              <p:nvPr/>
            </p:nvSpPr>
            <p:spPr>
              <a:xfrm flipH="1">
                <a:off x="2876862" y="1333822"/>
                <a:ext cx="189979" cy="150534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1" y="117"/>
                    </a:moveTo>
                    <a:cubicBezTo>
                      <a:pt x="627" y="131"/>
                      <a:pt x="1082" y="149"/>
                      <a:pt x="1528" y="158"/>
                    </a:cubicBezTo>
                    <a:cubicBezTo>
                      <a:pt x="1546" y="158"/>
                      <a:pt x="1555" y="163"/>
                      <a:pt x="1560" y="177"/>
                    </a:cubicBezTo>
                    <a:cubicBezTo>
                      <a:pt x="1574" y="191"/>
                      <a:pt x="1579" y="219"/>
                      <a:pt x="1569" y="233"/>
                    </a:cubicBezTo>
                    <a:cubicBezTo>
                      <a:pt x="1361" y="590"/>
                      <a:pt x="1128" y="915"/>
                      <a:pt x="873" y="1226"/>
                    </a:cubicBezTo>
                    <a:cubicBezTo>
                      <a:pt x="864" y="1240"/>
                      <a:pt x="845" y="1240"/>
                      <a:pt x="836" y="1240"/>
                    </a:cubicBezTo>
                    <a:cubicBezTo>
                      <a:pt x="817" y="1240"/>
                      <a:pt x="803" y="1231"/>
                      <a:pt x="794" y="1217"/>
                    </a:cubicBezTo>
                    <a:cubicBezTo>
                      <a:pt x="622" y="845"/>
                      <a:pt x="321" y="553"/>
                      <a:pt x="140" y="196"/>
                    </a:cubicBezTo>
                    <a:cubicBezTo>
                      <a:pt x="121" y="163"/>
                      <a:pt x="140" y="117"/>
                      <a:pt x="181" y="117"/>
                    </a:cubicBezTo>
                    <a:close/>
                    <a:moveTo>
                      <a:pt x="177" y="1"/>
                    </a:moveTo>
                    <a:cubicBezTo>
                      <a:pt x="116" y="1"/>
                      <a:pt x="65" y="28"/>
                      <a:pt x="38" y="75"/>
                    </a:cubicBezTo>
                    <a:cubicBezTo>
                      <a:pt x="5" y="131"/>
                      <a:pt x="0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7" y="1254"/>
                    </a:cubicBezTo>
                    <a:cubicBezTo>
                      <a:pt x="711" y="1314"/>
                      <a:pt x="766" y="1347"/>
                      <a:pt x="836" y="1347"/>
                    </a:cubicBezTo>
                    <a:cubicBezTo>
                      <a:pt x="882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699" y="223"/>
                      <a:pt x="1695" y="145"/>
                      <a:pt x="1648" y="93"/>
                    </a:cubicBezTo>
                    <a:cubicBezTo>
                      <a:pt x="1620" y="70"/>
                      <a:pt x="1574" y="47"/>
                      <a:pt x="1528" y="47"/>
                    </a:cubicBezTo>
                    <a:lnTo>
                      <a:pt x="1430" y="4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2"/>
              <p:cNvSpPr/>
              <p:nvPr/>
            </p:nvSpPr>
            <p:spPr>
              <a:xfrm flipH="1">
                <a:off x="2905918" y="1358743"/>
                <a:ext cx="131868" cy="9868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1" y="144"/>
                    </a:lnTo>
                    <a:cubicBezTo>
                      <a:pt x="854" y="325"/>
                      <a:pt x="734" y="497"/>
                      <a:pt x="599" y="674"/>
                    </a:cubicBezTo>
                    <a:cubicBezTo>
                      <a:pt x="530" y="557"/>
                      <a:pt x="451" y="446"/>
                      <a:pt x="367" y="335"/>
                    </a:cubicBezTo>
                    <a:cubicBezTo>
                      <a:pt x="316" y="260"/>
                      <a:pt x="265" y="191"/>
                      <a:pt x="209" y="121"/>
                    </a:cubicBezTo>
                    <a:close/>
                    <a:moveTo>
                      <a:pt x="0" y="0"/>
                    </a:moveTo>
                    <a:cubicBezTo>
                      <a:pt x="172" y="307"/>
                      <a:pt x="418" y="567"/>
                      <a:pt x="581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2"/>
              <p:cNvSpPr/>
              <p:nvPr/>
            </p:nvSpPr>
            <p:spPr>
              <a:xfrm flipH="1">
                <a:off x="4848092" y="1317282"/>
                <a:ext cx="237698" cy="210658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85" extrusionOk="0">
                    <a:moveTo>
                      <a:pt x="1077" y="116"/>
                    </a:moveTo>
                    <a:cubicBezTo>
                      <a:pt x="1514" y="116"/>
                      <a:pt x="1867" y="469"/>
                      <a:pt x="1867" y="905"/>
                    </a:cubicBezTo>
                    <a:cubicBezTo>
                      <a:pt x="1867" y="1230"/>
                      <a:pt x="1667" y="1509"/>
                      <a:pt x="1388" y="1629"/>
                    </a:cubicBezTo>
                    <a:lnTo>
                      <a:pt x="1936" y="1629"/>
                    </a:lnTo>
                    <a:cubicBezTo>
                      <a:pt x="2034" y="1629"/>
                      <a:pt x="2034" y="1769"/>
                      <a:pt x="1941" y="1769"/>
                    </a:cubicBezTo>
                    <a:lnTo>
                      <a:pt x="172" y="1769"/>
                    </a:lnTo>
                    <a:cubicBezTo>
                      <a:pt x="84" y="1769"/>
                      <a:pt x="84" y="1629"/>
                      <a:pt x="172" y="1629"/>
                    </a:cubicBezTo>
                    <a:lnTo>
                      <a:pt x="766" y="1629"/>
                    </a:lnTo>
                    <a:cubicBezTo>
                      <a:pt x="488" y="1509"/>
                      <a:pt x="288" y="1230"/>
                      <a:pt x="288" y="905"/>
                    </a:cubicBezTo>
                    <a:cubicBezTo>
                      <a:pt x="288" y="469"/>
                      <a:pt x="641" y="116"/>
                      <a:pt x="1077" y="116"/>
                    </a:cubicBezTo>
                    <a:close/>
                    <a:moveTo>
                      <a:pt x="1082" y="0"/>
                    </a:moveTo>
                    <a:cubicBezTo>
                      <a:pt x="585" y="0"/>
                      <a:pt x="177" y="404"/>
                      <a:pt x="177" y="905"/>
                    </a:cubicBezTo>
                    <a:cubicBezTo>
                      <a:pt x="177" y="1137"/>
                      <a:pt x="265" y="1351"/>
                      <a:pt x="418" y="1513"/>
                    </a:cubicBezTo>
                    <a:lnTo>
                      <a:pt x="177" y="1513"/>
                    </a:lnTo>
                    <a:cubicBezTo>
                      <a:pt x="75" y="1513"/>
                      <a:pt x="1" y="1597"/>
                      <a:pt x="1" y="1699"/>
                    </a:cubicBezTo>
                    <a:cubicBezTo>
                      <a:pt x="1" y="1806"/>
                      <a:pt x="79" y="1885"/>
                      <a:pt x="177" y="1885"/>
                    </a:cubicBezTo>
                    <a:lnTo>
                      <a:pt x="1950" y="1885"/>
                    </a:lnTo>
                    <a:cubicBezTo>
                      <a:pt x="2052" y="1885"/>
                      <a:pt x="2126" y="1806"/>
                      <a:pt x="2126" y="1699"/>
                    </a:cubicBezTo>
                    <a:cubicBezTo>
                      <a:pt x="2126" y="1597"/>
                      <a:pt x="2048" y="1513"/>
                      <a:pt x="1941" y="1513"/>
                    </a:cubicBezTo>
                    <a:lnTo>
                      <a:pt x="1750" y="1513"/>
                    </a:lnTo>
                    <a:cubicBezTo>
                      <a:pt x="1904" y="1351"/>
                      <a:pt x="1987" y="1137"/>
                      <a:pt x="1987" y="905"/>
                    </a:cubicBezTo>
                    <a:cubicBezTo>
                      <a:pt x="1987" y="404"/>
                      <a:pt x="1583" y="0"/>
                      <a:pt x="10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 flipH="1">
                <a:off x="4893239" y="1346786"/>
                <a:ext cx="142708" cy="142823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8" extrusionOk="0">
                    <a:moveTo>
                      <a:pt x="636" y="112"/>
                    </a:moveTo>
                    <a:cubicBezTo>
                      <a:pt x="924" y="112"/>
                      <a:pt x="1161" y="344"/>
                      <a:pt x="1161" y="637"/>
                    </a:cubicBezTo>
                    <a:cubicBezTo>
                      <a:pt x="1161" y="924"/>
                      <a:pt x="924" y="1157"/>
                      <a:pt x="636" y="1157"/>
                    </a:cubicBezTo>
                    <a:cubicBezTo>
                      <a:pt x="353" y="1157"/>
                      <a:pt x="116" y="924"/>
                      <a:pt x="116" y="637"/>
                    </a:cubicBezTo>
                    <a:cubicBezTo>
                      <a:pt x="116" y="349"/>
                      <a:pt x="348" y="112"/>
                      <a:pt x="636" y="112"/>
                    </a:cubicBezTo>
                    <a:close/>
                    <a:moveTo>
                      <a:pt x="636" y="1"/>
                    </a:moveTo>
                    <a:cubicBezTo>
                      <a:pt x="288" y="1"/>
                      <a:pt x="0" y="288"/>
                      <a:pt x="0" y="641"/>
                    </a:cubicBezTo>
                    <a:cubicBezTo>
                      <a:pt x="0" y="989"/>
                      <a:pt x="283" y="1277"/>
                      <a:pt x="636" y="1277"/>
                    </a:cubicBezTo>
                    <a:cubicBezTo>
                      <a:pt x="984" y="1273"/>
                      <a:pt x="1277" y="989"/>
                      <a:pt x="1277" y="641"/>
                    </a:cubicBezTo>
                    <a:cubicBezTo>
                      <a:pt x="1277" y="293"/>
                      <a:pt x="993" y="1"/>
                      <a:pt x="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6" name="Google Shape;1036;p42"/>
            <p:cNvCxnSpPr/>
            <p:nvPr/>
          </p:nvCxnSpPr>
          <p:spPr>
            <a:xfrm>
              <a:off x="2098550" y="1250625"/>
              <a:ext cx="497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42"/>
            <p:cNvCxnSpPr/>
            <p:nvPr/>
          </p:nvCxnSpPr>
          <p:spPr>
            <a:xfrm>
              <a:off x="2098550" y="865075"/>
              <a:ext cx="497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D4E65C-2039-EC43-1EC1-81927FE53875}"/>
                  </a:ext>
                </a:extLst>
              </p14:cNvPr>
              <p14:cNvContentPartPr/>
              <p14:nvPr/>
            </p14:nvContentPartPr>
            <p14:xfrm>
              <a:off x="1798319" y="1483994"/>
              <a:ext cx="9525" cy="95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D4E65C-2039-EC43-1EC1-81927FE538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2069" y="100774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3D1A14-8D61-D635-7CF7-FBAF96C2B716}"/>
                  </a:ext>
                </a:extLst>
              </p14:cNvPr>
              <p14:cNvContentPartPr/>
              <p14:nvPr/>
            </p14:nvContentPartPr>
            <p14:xfrm>
              <a:off x="2171700" y="1354454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3D1A14-8D61-D635-7CF7-FBAF96C2B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5450" y="87820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169524-3A37-3995-52DE-48B817391B77}"/>
                  </a:ext>
                </a:extLst>
              </p14:cNvPr>
              <p14:cNvContentPartPr/>
              <p14:nvPr/>
            </p14:nvContentPartPr>
            <p14:xfrm>
              <a:off x="5052059" y="3541394"/>
              <a:ext cx="9525" cy="95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169524-3A37-3995-52DE-48B817391B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5809" y="306514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36E455-17CD-BA1B-E18A-0FB0E8CF3283}"/>
                  </a:ext>
                </a:extLst>
              </p14:cNvPr>
              <p14:cNvContentPartPr/>
              <p14:nvPr/>
            </p14:nvContentPartPr>
            <p14:xfrm>
              <a:off x="4945379" y="3495674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36E455-17CD-BA1B-E18A-0FB0E8CF32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9129" y="301942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36E30AA-5CEF-F94D-7D74-FA5798749672}"/>
              </a:ext>
            </a:extLst>
          </p:cNvPr>
          <p:cNvSpPr txBox="1"/>
          <p:nvPr/>
        </p:nvSpPr>
        <p:spPr>
          <a:xfrm>
            <a:off x="546846" y="1000440"/>
            <a:ext cx="58750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Alegreya" panose="020B0604020202020204" charset="0"/>
              </a:rPr>
              <a:t>PROBLEM STATEMENT: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5BF3B-6035-24F9-FAD2-E2BE56AAEEE0}"/>
              </a:ext>
            </a:extLst>
          </p:cNvPr>
          <p:cNvSpPr txBox="1"/>
          <p:nvPr/>
        </p:nvSpPr>
        <p:spPr>
          <a:xfrm>
            <a:off x="546846" y="1458492"/>
            <a:ext cx="7797953" cy="3262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 dirty="0">
                <a:latin typeface="Alegreya" panose="020B0604020202020204" charset="0"/>
              </a:rPr>
              <a:t>Over speeding of vehicles is leading to accidents.</a:t>
            </a:r>
          </a:p>
          <a:p>
            <a:pPr marL="285750" indent="-285750">
              <a:buChar char="•"/>
            </a:pPr>
            <a:r>
              <a:rPr lang="en-US" sz="2400" dirty="0">
                <a:latin typeface="Alegreya" panose="020B0604020202020204" charset="0"/>
              </a:rPr>
              <a:t>Traditional speed detection methods like radar guns are more handy than camera detection but high cost.</a:t>
            </a:r>
          </a:p>
          <a:p>
            <a:pPr marL="285750" indent="-285750">
              <a:buChar char="•"/>
            </a:pPr>
            <a:r>
              <a:rPr lang="en-US" sz="2400" dirty="0">
                <a:latin typeface="Alegreya" panose="020B0604020202020204" charset="0"/>
              </a:rPr>
              <a:t>Need for a Cost-Effective and Automated Solution</a:t>
            </a:r>
          </a:p>
          <a:p>
            <a:pPr marL="285750" indent="-285750">
              <a:buChar char="•"/>
            </a:pPr>
            <a:r>
              <a:rPr lang="en-US" sz="2400" dirty="0">
                <a:latin typeface="Alegreya" panose="020B0604020202020204" charset="0"/>
              </a:rPr>
              <a:t>Challenges in Real-Time Vehicle Detection and Tracking.</a:t>
            </a:r>
          </a:p>
          <a:p>
            <a:pPr marL="285750" indent="-285750">
              <a:buChar char="•"/>
            </a:pPr>
            <a:r>
              <a:rPr lang="en-US" sz="2400" dirty="0">
                <a:latin typeface="Alegreya" panose="020B0604020202020204" charset="0"/>
              </a:rPr>
              <a:t>Difficulty in License Plate and Manufacturer Identification.</a:t>
            </a:r>
          </a:p>
          <a:p>
            <a:endParaRPr lang="en-US" sz="2400" dirty="0">
              <a:latin typeface="Alegreya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64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C13673C-A80C-9E9F-2A0E-7D83F7BF9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891679"/>
              </p:ext>
            </p:extLst>
          </p:nvPr>
        </p:nvGraphicFramePr>
        <p:xfrm>
          <a:off x="388800" y="390798"/>
          <a:ext cx="8366400" cy="4323077"/>
        </p:xfrm>
        <a:graphic>
          <a:graphicData uri="http://schemas.openxmlformats.org/drawingml/2006/table">
            <a:tbl>
              <a:tblPr firstRow="1" bandRow="1">
                <a:tableStyleId>{8B7B90AC-EF9F-4D63-AA38-F47DC1E237C8}</a:tableStyleId>
              </a:tblPr>
              <a:tblGrid>
                <a:gridCol w="399220">
                  <a:extLst>
                    <a:ext uri="{9D8B030D-6E8A-4147-A177-3AD203B41FA5}">
                      <a16:colId xmlns:a16="http://schemas.microsoft.com/office/drawing/2014/main" val="3616239427"/>
                    </a:ext>
                  </a:extLst>
                </a:gridCol>
                <a:gridCol w="2379980">
                  <a:extLst>
                    <a:ext uri="{9D8B030D-6E8A-4147-A177-3AD203B41FA5}">
                      <a16:colId xmlns:a16="http://schemas.microsoft.com/office/drawing/2014/main" val="794223218"/>
                    </a:ext>
                  </a:extLst>
                </a:gridCol>
                <a:gridCol w="2928000">
                  <a:extLst>
                    <a:ext uri="{9D8B030D-6E8A-4147-A177-3AD203B41FA5}">
                      <a16:colId xmlns:a16="http://schemas.microsoft.com/office/drawing/2014/main" val="4232356318"/>
                    </a:ext>
                  </a:extLst>
                </a:gridCol>
                <a:gridCol w="1963994">
                  <a:extLst>
                    <a:ext uri="{9D8B030D-6E8A-4147-A177-3AD203B41FA5}">
                      <a16:colId xmlns:a16="http://schemas.microsoft.com/office/drawing/2014/main" val="2158015169"/>
                    </a:ext>
                  </a:extLst>
                </a:gridCol>
                <a:gridCol w="695206">
                  <a:extLst>
                    <a:ext uri="{9D8B030D-6E8A-4147-A177-3AD203B41FA5}">
                      <a16:colId xmlns:a16="http://schemas.microsoft.com/office/drawing/2014/main" val="1260819865"/>
                    </a:ext>
                  </a:extLst>
                </a:gridCol>
              </a:tblGrid>
              <a:tr h="472550">
                <a:tc>
                  <a:txBody>
                    <a:bodyPr/>
                    <a:lstStyle/>
                    <a:p>
                      <a:r>
                        <a:rPr lang="en-US">
                          <a:latin typeface="Alegreya"/>
                        </a:rPr>
                        <a:t>   </a:t>
                      </a:r>
                      <a:r>
                        <a:rPr lang="en-US" sz="1000">
                          <a:latin typeface="Agency FB" panose="020B0503020202020204" pitchFamily="34" charset="0"/>
                        </a:rPr>
                        <a:t>S.NO 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Alegreya"/>
                        </a:rPr>
                        <a:t>PAPER NAME</a:t>
                      </a:r>
                    </a:p>
                    <a:p>
                      <a:pPr lvl="0" algn="ctr">
                        <a:buNone/>
                      </a:pPr>
                      <a:endParaRPr lang="en-US">
                        <a:latin typeface="Alegrey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Alegreya"/>
                        </a:rPr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Alegreya"/>
                        </a:rPr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Alegreya"/>
                        </a:rPr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361238"/>
                  </a:ext>
                </a:extLst>
              </a:tr>
              <a:tr h="1110861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algn="ctr"/>
                      <a:r>
                        <a:rPr lang="en-US">
                          <a:latin typeface="Alegrey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legreya"/>
                        </a:rPr>
                        <a:t>Moving vehicle speed and distance estimation in autonomous 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latin typeface="Alegreya"/>
                        </a:rPr>
                        <a:t>Vehicle Detection: SSD,YOLOv4.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400">
                          <a:latin typeface="Alegreya"/>
                        </a:rPr>
                        <a:t>Tracking Vehicles: DeepSORT.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400">
                          <a:latin typeface="Alegreya"/>
                        </a:rPr>
                        <a:t>Speed Calculation: Relative velocity from the displacement of the vehicle over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latin typeface="Alegreya" panose="020B0604020202020204" charset="0"/>
                        </a:rPr>
                        <a:t>This paper enhances speed and distance estimation in autonomous vehicles for safer navigation. It improves collision avoidance using sensor fusion.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legreya" panose="020B0604020202020204" charset="0"/>
                      </a:endParaRPr>
                    </a:p>
                    <a:p>
                      <a:endParaRPr lang="en-US">
                        <a:latin typeface="Alegreya" panose="020B0604020202020204" charset="0"/>
                      </a:endParaRPr>
                    </a:p>
                    <a:p>
                      <a:r>
                        <a:rPr lang="en-US">
                          <a:latin typeface="Alegreya"/>
                        </a:rPr>
                        <a:t>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400650"/>
                  </a:ext>
                </a:extLst>
              </a:tr>
              <a:tr h="1257026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algn="ctr"/>
                      <a:r>
                        <a:rPr lang="en-US">
                          <a:latin typeface="Alegrey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legreya"/>
                        </a:rPr>
                        <a:t>Vision-based vehicle speed estimation using YOLO  Detector and 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legreya"/>
                        </a:rPr>
                        <a:t>Vehicle Detection and Tracking: YOLO Algorithm.</a:t>
                      </a:r>
                    </a:p>
                    <a:p>
                      <a:r>
                        <a:rPr lang="en-US">
                          <a:latin typeface="Alegreya"/>
                        </a:rPr>
                        <a:t>Speed Calculation: RNN(Recurrent Neural Network).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>
                          <a:latin typeface="Alegreya" panose="020B0604020202020204" charset="0"/>
                        </a:rPr>
                        <a:t>This paper improves vision-based speed estimation using YOLO and RNN for accurate vehicle tracking. It enhances traffic monitoring and road safety.</a:t>
                      </a:r>
                    </a:p>
                    <a:p>
                      <a:endParaRPr lang="en-US">
                        <a:latin typeface="Alegrey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legreya" panose="020B0604020202020204" charset="0"/>
                      </a:endParaRPr>
                    </a:p>
                    <a:p>
                      <a:endParaRPr lang="en-US">
                        <a:latin typeface="Alegreya" panose="020B0604020202020204" charset="0"/>
                      </a:endParaRPr>
                    </a:p>
                    <a:p>
                      <a:r>
                        <a:rPr lang="en-US">
                          <a:latin typeface="Alegreya"/>
                        </a:rPr>
                        <a:t>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26317"/>
                  </a:ext>
                </a:extLst>
              </a:tr>
              <a:tr h="1122677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algn="ctr"/>
                      <a:endParaRPr lang="en-US">
                        <a:latin typeface="Alegreya" panose="020B0604020202020204" charset="0"/>
                      </a:endParaRPr>
                    </a:p>
                    <a:p>
                      <a:pPr algn="ctr"/>
                      <a:r>
                        <a:rPr lang="en-US">
                          <a:latin typeface="Alegreya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legreya"/>
                        </a:rPr>
                        <a:t>Deep Learning based Vehicle Speed Estimation Using YOLO detector and 1D-CNN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legreya" panose="020B0604020202020204" charset="0"/>
                        </a:rPr>
                        <a:t>Feature Extraction: CBBA</a:t>
                      </a:r>
                    </a:p>
                    <a:p>
                      <a:r>
                        <a:rPr lang="en-US">
                          <a:latin typeface="Alegreya" panose="020B0604020202020204" charset="0"/>
                        </a:rPr>
                        <a:t>Speed Estimation: CBBA features in fed into a 1D-CNN.</a:t>
                      </a:r>
                    </a:p>
                    <a:p>
                      <a:r>
                        <a:rPr lang="en-US">
                          <a:latin typeface="Alegreya" panose="020B0604020202020204" charset="0"/>
                        </a:rPr>
                        <a:t>Evaluation: RMSE</a:t>
                      </a:r>
                      <a:r>
                        <a:rPr lang="en-US" sz="1050">
                          <a:latin typeface="Alegreya" panose="020B0604020202020204" charset="0"/>
                        </a:rPr>
                        <a:t>(Root mean square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latin typeface="Alegreya" panose="020B0604020202020204" charset="0"/>
                        </a:rPr>
                        <a:t>This paper enhances vehicle speed estimation using YOLO and 1D-CNN for accurate real-time tracking. It improves traffic safety and surveillance.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legreya" panose="020B0604020202020204" charset="0"/>
                      </a:endParaRPr>
                    </a:p>
                    <a:p>
                      <a:endParaRPr lang="en-US">
                        <a:latin typeface="Alegreya" panose="020B0604020202020204" charset="0"/>
                      </a:endParaRPr>
                    </a:p>
                    <a:p>
                      <a:r>
                        <a:rPr lang="en-US">
                          <a:latin typeface="Alegreya"/>
                        </a:rPr>
                        <a:t>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6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598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ED25BA58-9683-7ABD-0EB9-EFEEF85E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>
            <a:extLst>
              <a:ext uri="{FF2B5EF4-FFF2-40B4-BE49-F238E27FC236}">
                <a16:creationId xmlns:a16="http://schemas.microsoft.com/office/drawing/2014/main" id="{D7C10392-0E2B-56A0-387C-D8A704753A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892" y="580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Outcomes</a:t>
            </a:r>
          </a:p>
        </p:txBody>
      </p:sp>
      <p:grpSp>
        <p:nvGrpSpPr>
          <p:cNvPr id="2" name="Google Shape;850;p42">
            <a:extLst>
              <a:ext uri="{FF2B5EF4-FFF2-40B4-BE49-F238E27FC236}">
                <a16:creationId xmlns:a16="http://schemas.microsoft.com/office/drawing/2014/main" id="{54D16FB6-99C9-4BDE-C39C-75A9554533DC}"/>
              </a:ext>
            </a:extLst>
          </p:cNvPr>
          <p:cNvGrpSpPr/>
          <p:nvPr/>
        </p:nvGrpSpPr>
        <p:grpSpPr>
          <a:xfrm>
            <a:off x="7737408" y="490373"/>
            <a:ext cx="936954" cy="4158159"/>
            <a:chOff x="7737408" y="490373"/>
            <a:chExt cx="936954" cy="4158159"/>
          </a:xfrm>
        </p:grpSpPr>
        <p:grpSp>
          <p:nvGrpSpPr>
            <p:cNvPr id="3" name="Google Shape;851;p42">
              <a:extLst>
                <a:ext uri="{FF2B5EF4-FFF2-40B4-BE49-F238E27FC236}">
                  <a16:creationId xmlns:a16="http://schemas.microsoft.com/office/drawing/2014/main" id="{5B3C1737-062B-D13C-16EB-8E2D4DDFA8F1}"/>
                </a:ext>
              </a:extLst>
            </p:cNvPr>
            <p:cNvGrpSpPr/>
            <p:nvPr/>
          </p:nvGrpSpPr>
          <p:grpSpPr>
            <a:xfrm flipH="1">
              <a:off x="7737408" y="3489948"/>
              <a:ext cx="936954" cy="1158584"/>
              <a:chOff x="4340163" y="3813688"/>
              <a:chExt cx="281300" cy="347850"/>
            </a:xfrm>
          </p:grpSpPr>
          <p:sp>
            <p:nvSpPr>
              <p:cNvPr id="24" name="Google Shape;852;p42">
                <a:extLst>
                  <a:ext uri="{FF2B5EF4-FFF2-40B4-BE49-F238E27FC236}">
                    <a16:creationId xmlns:a16="http://schemas.microsoft.com/office/drawing/2014/main" id="{693090E4-2CD0-9B5E-3498-5575175AE1E1}"/>
                  </a:ext>
                </a:extLst>
              </p:cNvPr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53;p42">
                <a:extLst>
                  <a:ext uri="{FF2B5EF4-FFF2-40B4-BE49-F238E27FC236}">
                    <a16:creationId xmlns:a16="http://schemas.microsoft.com/office/drawing/2014/main" id="{24549C97-7DBE-D37C-779F-B9AA3E6C06FE}"/>
                  </a:ext>
                </a:extLst>
              </p:cNvPr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54;p42">
                <a:extLst>
                  <a:ext uri="{FF2B5EF4-FFF2-40B4-BE49-F238E27FC236}">
                    <a16:creationId xmlns:a16="http://schemas.microsoft.com/office/drawing/2014/main" id="{5C86BBF6-24F1-6D52-A403-23F01E445E1E}"/>
                  </a:ext>
                </a:extLst>
              </p:cNvPr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55;p42">
                <a:extLst>
                  <a:ext uri="{FF2B5EF4-FFF2-40B4-BE49-F238E27FC236}">
                    <a16:creationId xmlns:a16="http://schemas.microsoft.com/office/drawing/2014/main" id="{4C3FF1FE-6EDE-0D72-5A4D-94119C831A69}"/>
                  </a:ext>
                </a:extLst>
              </p:cNvPr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56;p42">
                <a:extLst>
                  <a:ext uri="{FF2B5EF4-FFF2-40B4-BE49-F238E27FC236}">
                    <a16:creationId xmlns:a16="http://schemas.microsoft.com/office/drawing/2014/main" id="{5F26F40F-6077-6D0D-F5D1-3FD802568AA5}"/>
                  </a:ext>
                </a:extLst>
              </p:cNvPr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57;p42">
                <a:extLst>
                  <a:ext uri="{FF2B5EF4-FFF2-40B4-BE49-F238E27FC236}">
                    <a16:creationId xmlns:a16="http://schemas.microsoft.com/office/drawing/2014/main" id="{7299A8B1-A35D-7734-9C56-FCFE2085AC49}"/>
                  </a:ext>
                </a:extLst>
              </p:cNvPr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58;p42">
                <a:extLst>
                  <a:ext uri="{FF2B5EF4-FFF2-40B4-BE49-F238E27FC236}">
                    <a16:creationId xmlns:a16="http://schemas.microsoft.com/office/drawing/2014/main" id="{4CE6FD84-58B4-5841-EB8B-3B3ADF730796}"/>
                  </a:ext>
                </a:extLst>
              </p:cNvPr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9;p42">
                <a:extLst>
                  <a:ext uri="{FF2B5EF4-FFF2-40B4-BE49-F238E27FC236}">
                    <a16:creationId xmlns:a16="http://schemas.microsoft.com/office/drawing/2014/main" id="{FE8C4D6E-F498-B281-3D06-5AD579100E26}"/>
                  </a:ext>
                </a:extLst>
              </p:cNvPr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60;p42">
                <a:extLst>
                  <a:ext uri="{FF2B5EF4-FFF2-40B4-BE49-F238E27FC236}">
                    <a16:creationId xmlns:a16="http://schemas.microsoft.com/office/drawing/2014/main" id="{80E1E3E1-0016-A261-DFD4-7FB63D9D2849}"/>
                  </a:ext>
                </a:extLst>
              </p:cNvPr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61;p42">
                <a:extLst>
                  <a:ext uri="{FF2B5EF4-FFF2-40B4-BE49-F238E27FC236}">
                    <a16:creationId xmlns:a16="http://schemas.microsoft.com/office/drawing/2014/main" id="{F145B7E0-8C55-A5EF-A452-35CB349C3926}"/>
                  </a:ext>
                </a:extLst>
              </p:cNvPr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62;p42">
                <a:extLst>
                  <a:ext uri="{FF2B5EF4-FFF2-40B4-BE49-F238E27FC236}">
                    <a16:creationId xmlns:a16="http://schemas.microsoft.com/office/drawing/2014/main" id="{D367AA83-85C6-EFA3-44B0-0FF748E54ADE}"/>
                  </a:ext>
                </a:extLst>
              </p:cNvPr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3;p42">
                <a:extLst>
                  <a:ext uri="{FF2B5EF4-FFF2-40B4-BE49-F238E27FC236}">
                    <a16:creationId xmlns:a16="http://schemas.microsoft.com/office/drawing/2014/main" id="{D0BA3DE8-474D-8C64-6E97-1B183FB60EC0}"/>
                  </a:ext>
                </a:extLst>
              </p:cNvPr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64;p42">
                <a:extLst>
                  <a:ext uri="{FF2B5EF4-FFF2-40B4-BE49-F238E27FC236}">
                    <a16:creationId xmlns:a16="http://schemas.microsoft.com/office/drawing/2014/main" id="{EFBE4CB4-8ECF-7C25-4A4B-56D37C2AD30B}"/>
                  </a:ext>
                </a:extLst>
              </p:cNvPr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65;p42">
                <a:extLst>
                  <a:ext uri="{FF2B5EF4-FFF2-40B4-BE49-F238E27FC236}">
                    <a16:creationId xmlns:a16="http://schemas.microsoft.com/office/drawing/2014/main" id="{8778BFEF-077C-FE62-8885-335B5A108A1D}"/>
                  </a:ext>
                </a:extLst>
              </p:cNvPr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66;p42">
                <a:extLst>
                  <a:ext uri="{FF2B5EF4-FFF2-40B4-BE49-F238E27FC236}">
                    <a16:creationId xmlns:a16="http://schemas.microsoft.com/office/drawing/2014/main" id="{4135E67C-2690-88B1-12B7-31FF65D4E6B1}"/>
                  </a:ext>
                </a:extLst>
              </p:cNvPr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67;p42">
                <a:extLst>
                  <a:ext uri="{FF2B5EF4-FFF2-40B4-BE49-F238E27FC236}">
                    <a16:creationId xmlns:a16="http://schemas.microsoft.com/office/drawing/2014/main" id="{6CBC7B34-CF44-8B3F-2ED1-94E2495FF34A}"/>
                  </a:ext>
                </a:extLst>
              </p:cNvPr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68;p42">
                <a:extLst>
                  <a:ext uri="{FF2B5EF4-FFF2-40B4-BE49-F238E27FC236}">
                    <a16:creationId xmlns:a16="http://schemas.microsoft.com/office/drawing/2014/main" id="{43D47FEE-A31A-46A3-4FE6-DE58E22C0D8D}"/>
                  </a:ext>
                </a:extLst>
              </p:cNvPr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69;p42">
                <a:extLst>
                  <a:ext uri="{FF2B5EF4-FFF2-40B4-BE49-F238E27FC236}">
                    <a16:creationId xmlns:a16="http://schemas.microsoft.com/office/drawing/2014/main" id="{5B234EF7-8D48-298C-847A-F056D717C6DB}"/>
                  </a:ext>
                </a:extLst>
              </p:cNvPr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0;p42">
                <a:extLst>
                  <a:ext uri="{FF2B5EF4-FFF2-40B4-BE49-F238E27FC236}">
                    <a16:creationId xmlns:a16="http://schemas.microsoft.com/office/drawing/2014/main" id="{00FCE8CA-D1D6-B2FC-D268-A498A0CA8997}"/>
                  </a:ext>
                </a:extLst>
              </p:cNvPr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871;p42">
              <a:extLst>
                <a:ext uri="{FF2B5EF4-FFF2-40B4-BE49-F238E27FC236}">
                  <a16:creationId xmlns:a16="http://schemas.microsoft.com/office/drawing/2014/main" id="{E887BD8C-A196-DD74-2747-483F9BE4A6CC}"/>
                </a:ext>
              </a:extLst>
            </p:cNvPr>
            <p:cNvGrpSpPr/>
            <p:nvPr/>
          </p:nvGrpSpPr>
          <p:grpSpPr>
            <a:xfrm rot="10800000">
              <a:off x="7737408" y="490373"/>
              <a:ext cx="936954" cy="1158584"/>
              <a:chOff x="4340163" y="3813688"/>
              <a:chExt cx="281300" cy="347850"/>
            </a:xfrm>
          </p:grpSpPr>
          <p:sp>
            <p:nvSpPr>
              <p:cNvPr id="5" name="Google Shape;872;p42">
                <a:extLst>
                  <a:ext uri="{FF2B5EF4-FFF2-40B4-BE49-F238E27FC236}">
                    <a16:creationId xmlns:a16="http://schemas.microsoft.com/office/drawing/2014/main" id="{2D11393E-96FB-2FD8-3C19-06288A85236B}"/>
                  </a:ext>
                </a:extLst>
              </p:cNvPr>
              <p:cNvSpPr/>
              <p:nvPr/>
            </p:nvSpPr>
            <p:spPr>
              <a:xfrm>
                <a:off x="4376288" y="3888538"/>
                <a:ext cx="11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850" fill="none" extrusionOk="0">
                    <a:moveTo>
                      <a:pt x="462" y="34"/>
                    </a:moveTo>
                    <a:cubicBezTo>
                      <a:pt x="405" y="38"/>
                      <a:pt x="344" y="34"/>
                      <a:pt x="279" y="27"/>
                    </a:cubicBezTo>
                    <a:cubicBezTo>
                      <a:pt x="253" y="19"/>
                      <a:pt x="230" y="12"/>
                      <a:pt x="203" y="0"/>
                    </a:cubicBezTo>
                    <a:cubicBezTo>
                      <a:pt x="96" y="622"/>
                      <a:pt x="31" y="1335"/>
                      <a:pt x="1" y="1808"/>
                    </a:cubicBezTo>
                    <a:cubicBezTo>
                      <a:pt x="85" y="1808"/>
                      <a:pt x="172" y="1823"/>
                      <a:pt x="256" y="1850"/>
                    </a:cubicBezTo>
                    <a:cubicBezTo>
                      <a:pt x="287" y="1388"/>
                      <a:pt x="352" y="660"/>
                      <a:pt x="462" y="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73;p42">
                <a:extLst>
                  <a:ext uri="{FF2B5EF4-FFF2-40B4-BE49-F238E27FC236}">
                    <a16:creationId xmlns:a16="http://schemas.microsoft.com/office/drawing/2014/main" id="{73CFC103-18B9-3C7A-69E1-C2010D8AB74C}"/>
                  </a:ext>
                </a:extLst>
              </p:cNvPr>
              <p:cNvSpPr/>
              <p:nvPr/>
            </p:nvSpPr>
            <p:spPr>
              <a:xfrm>
                <a:off x="4359813" y="3813688"/>
                <a:ext cx="7895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2407" fill="none" extrusionOk="0">
                    <a:moveTo>
                      <a:pt x="2002" y="2281"/>
                    </a:moveTo>
                    <a:cubicBezTo>
                      <a:pt x="2243" y="2075"/>
                      <a:pt x="2559" y="1800"/>
                      <a:pt x="2731" y="1613"/>
                    </a:cubicBezTo>
                    <a:cubicBezTo>
                      <a:pt x="3028" y="1293"/>
                      <a:pt x="3158" y="1057"/>
                      <a:pt x="2941" y="851"/>
                    </a:cubicBezTo>
                    <a:cubicBezTo>
                      <a:pt x="2700" y="618"/>
                      <a:pt x="2384" y="812"/>
                      <a:pt x="2384" y="812"/>
                    </a:cubicBezTo>
                    <a:cubicBezTo>
                      <a:pt x="2384" y="812"/>
                      <a:pt x="2513" y="378"/>
                      <a:pt x="2193" y="256"/>
                    </a:cubicBezTo>
                    <a:cubicBezTo>
                      <a:pt x="1815" y="107"/>
                      <a:pt x="1632" y="469"/>
                      <a:pt x="1632" y="469"/>
                    </a:cubicBezTo>
                    <a:cubicBezTo>
                      <a:pt x="1632" y="469"/>
                      <a:pt x="1472" y="0"/>
                      <a:pt x="1163" y="50"/>
                    </a:cubicBezTo>
                    <a:cubicBezTo>
                      <a:pt x="660" y="126"/>
                      <a:pt x="736" y="652"/>
                      <a:pt x="736" y="652"/>
                    </a:cubicBezTo>
                    <a:cubicBezTo>
                      <a:pt x="736" y="652"/>
                      <a:pt x="538" y="99"/>
                      <a:pt x="195" y="530"/>
                    </a:cubicBezTo>
                    <a:cubicBezTo>
                      <a:pt x="0" y="774"/>
                      <a:pt x="210" y="1350"/>
                      <a:pt x="423" y="1804"/>
                    </a:cubicBezTo>
                    <a:cubicBezTo>
                      <a:pt x="423" y="1804"/>
                      <a:pt x="729" y="2056"/>
                      <a:pt x="1137" y="2407"/>
                    </a:cubicBezTo>
                    <a:cubicBezTo>
                      <a:pt x="1583" y="2247"/>
                      <a:pt x="2002" y="2281"/>
                      <a:pt x="2002" y="2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74;p42">
                <a:extLst>
                  <a:ext uri="{FF2B5EF4-FFF2-40B4-BE49-F238E27FC236}">
                    <a16:creationId xmlns:a16="http://schemas.microsoft.com/office/drawing/2014/main" id="{9B282078-DE04-0A6B-2E38-CFC262DD0BF6}"/>
                  </a:ext>
                </a:extLst>
              </p:cNvPr>
              <p:cNvSpPr/>
              <p:nvPr/>
            </p:nvSpPr>
            <p:spPr>
              <a:xfrm>
                <a:off x="4369713" y="3858863"/>
                <a:ext cx="401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226" fill="none" extrusionOk="0">
                    <a:moveTo>
                      <a:pt x="725" y="1221"/>
                    </a:moveTo>
                    <a:cubicBezTo>
                      <a:pt x="1286" y="1179"/>
                      <a:pt x="1606" y="474"/>
                      <a:pt x="1606" y="474"/>
                    </a:cubicBezTo>
                    <a:cubicBezTo>
                      <a:pt x="1606" y="474"/>
                      <a:pt x="1187" y="440"/>
                      <a:pt x="744" y="607"/>
                    </a:cubicBezTo>
                    <a:cubicBezTo>
                      <a:pt x="340" y="249"/>
                      <a:pt x="35" y="1"/>
                      <a:pt x="35" y="1"/>
                    </a:cubicBezTo>
                    <a:lnTo>
                      <a:pt x="35" y="1"/>
                    </a:lnTo>
                    <a:cubicBezTo>
                      <a:pt x="35" y="1"/>
                      <a:pt x="1" y="1012"/>
                      <a:pt x="474" y="1195"/>
                    </a:cubicBezTo>
                    <a:cubicBezTo>
                      <a:pt x="497" y="1202"/>
                      <a:pt x="519" y="1214"/>
                      <a:pt x="550" y="1218"/>
                    </a:cubicBezTo>
                    <a:cubicBezTo>
                      <a:pt x="607" y="1221"/>
                      <a:pt x="668" y="1225"/>
                      <a:pt x="725" y="12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75;p42">
                <a:extLst>
                  <a:ext uri="{FF2B5EF4-FFF2-40B4-BE49-F238E27FC236}">
                    <a16:creationId xmlns:a16="http://schemas.microsoft.com/office/drawing/2014/main" id="{3CB784BE-1376-1BA3-4BD1-F20A2EF78CC1}"/>
                  </a:ext>
                </a:extLst>
              </p:cNvPr>
              <p:cNvSpPr/>
              <p:nvPr/>
            </p:nvSpPr>
            <p:spPr>
              <a:xfrm>
                <a:off x="4425313" y="3910363"/>
                <a:ext cx="254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935" fill="none" extrusionOk="0">
                    <a:moveTo>
                      <a:pt x="1019" y="107"/>
                    </a:moveTo>
                    <a:cubicBezTo>
                      <a:pt x="961" y="92"/>
                      <a:pt x="904" y="73"/>
                      <a:pt x="847" y="42"/>
                    </a:cubicBezTo>
                    <a:cubicBezTo>
                      <a:pt x="824" y="27"/>
                      <a:pt x="797" y="16"/>
                      <a:pt x="778" y="0"/>
                    </a:cubicBezTo>
                    <a:cubicBezTo>
                      <a:pt x="454" y="645"/>
                      <a:pt x="160" y="1423"/>
                      <a:pt x="0" y="1839"/>
                    </a:cubicBezTo>
                    <a:cubicBezTo>
                      <a:pt x="88" y="1858"/>
                      <a:pt x="164" y="1888"/>
                      <a:pt x="241" y="1934"/>
                    </a:cubicBezTo>
                    <a:cubicBezTo>
                      <a:pt x="397" y="1526"/>
                      <a:pt x="698" y="744"/>
                      <a:pt x="1019" y="1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6;p42">
                <a:extLst>
                  <a:ext uri="{FF2B5EF4-FFF2-40B4-BE49-F238E27FC236}">
                    <a16:creationId xmlns:a16="http://schemas.microsoft.com/office/drawing/2014/main" id="{886BA4D7-AD59-C449-0A99-35114D255507}"/>
                  </a:ext>
                </a:extLst>
              </p:cNvPr>
              <p:cNvSpPr/>
              <p:nvPr/>
            </p:nvSpPr>
            <p:spPr>
              <a:xfrm>
                <a:off x="4440188" y="3838763"/>
                <a:ext cx="7352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506" fill="none" extrusionOk="0">
                    <a:moveTo>
                      <a:pt x="1488" y="2506"/>
                    </a:moveTo>
                    <a:cubicBezTo>
                      <a:pt x="1774" y="2384"/>
                      <a:pt x="2159" y="2208"/>
                      <a:pt x="2372" y="2079"/>
                    </a:cubicBezTo>
                    <a:cubicBezTo>
                      <a:pt x="2750" y="1858"/>
                      <a:pt x="2941" y="1667"/>
                      <a:pt x="2792" y="1408"/>
                    </a:cubicBezTo>
                    <a:cubicBezTo>
                      <a:pt x="2632" y="1114"/>
                      <a:pt x="2273" y="1209"/>
                      <a:pt x="2273" y="1209"/>
                    </a:cubicBezTo>
                    <a:cubicBezTo>
                      <a:pt x="2273" y="1209"/>
                      <a:pt x="2521" y="835"/>
                      <a:pt x="2250" y="626"/>
                    </a:cubicBezTo>
                    <a:cubicBezTo>
                      <a:pt x="1930" y="378"/>
                      <a:pt x="1648" y="668"/>
                      <a:pt x="1648" y="668"/>
                    </a:cubicBezTo>
                    <a:cubicBezTo>
                      <a:pt x="1648" y="668"/>
                      <a:pt x="1629" y="176"/>
                      <a:pt x="1324" y="134"/>
                    </a:cubicBezTo>
                    <a:cubicBezTo>
                      <a:pt x="820" y="61"/>
                      <a:pt x="736" y="588"/>
                      <a:pt x="736" y="588"/>
                    </a:cubicBezTo>
                    <a:cubicBezTo>
                      <a:pt x="736" y="588"/>
                      <a:pt x="710" y="0"/>
                      <a:pt x="256" y="313"/>
                    </a:cubicBezTo>
                    <a:cubicBezTo>
                      <a:pt x="0" y="492"/>
                      <a:pt x="31" y="1102"/>
                      <a:pt x="107" y="1602"/>
                    </a:cubicBezTo>
                    <a:cubicBezTo>
                      <a:pt x="107" y="1602"/>
                      <a:pt x="328" y="1930"/>
                      <a:pt x="614" y="2388"/>
                    </a:cubicBezTo>
                    <a:cubicBezTo>
                      <a:pt x="1091" y="2353"/>
                      <a:pt x="1488" y="2506"/>
                      <a:pt x="1488" y="25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77;p42">
                <a:extLst>
                  <a:ext uri="{FF2B5EF4-FFF2-40B4-BE49-F238E27FC236}">
                    <a16:creationId xmlns:a16="http://schemas.microsoft.com/office/drawing/2014/main" id="{0B29D906-7336-D77E-B9CE-2C8C6D0726C6}"/>
                  </a:ext>
                </a:extLst>
              </p:cNvPr>
              <p:cNvSpPr/>
              <p:nvPr/>
            </p:nvSpPr>
            <p:spPr>
              <a:xfrm>
                <a:off x="4434738" y="3878813"/>
                <a:ext cx="4247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88" fill="none" extrusionOk="0">
                    <a:moveTo>
                      <a:pt x="642" y="1369"/>
                    </a:moveTo>
                    <a:cubicBezTo>
                      <a:pt x="1195" y="1487"/>
                      <a:pt x="1698" y="904"/>
                      <a:pt x="1698" y="904"/>
                    </a:cubicBezTo>
                    <a:cubicBezTo>
                      <a:pt x="1698" y="904"/>
                      <a:pt x="1309" y="751"/>
                      <a:pt x="832" y="786"/>
                    </a:cubicBezTo>
                    <a:cubicBezTo>
                      <a:pt x="546" y="328"/>
                      <a:pt x="325" y="0"/>
                      <a:pt x="325" y="0"/>
                    </a:cubicBezTo>
                    <a:lnTo>
                      <a:pt x="325" y="0"/>
                    </a:lnTo>
                    <a:cubicBezTo>
                      <a:pt x="325" y="0"/>
                      <a:pt x="1" y="957"/>
                      <a:pt x="401" y="1262"/>
                    </a:cubicBezTo>
                    <a:cubicBezTo>
                      <a:pt x="420" y="1278"/>
                      <a:pt x="447" y="1293"/>
                      <a:pt x="470" y="1304"/>
                    </a:cubicBezTo>
                    <a:cubicBezTo>
                      <a:pt x="527" y="1335"/>
                      <a:pt x="584" y="1358"/>
                      <a:pt x="642" y="13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78;p42">
                <a:extLst>
                  <a:ext uri="{FF2B5EF4-FFF2-40B4-BE49-F238E27FC236}">
                    <a16:creationId xmlns:a16="http://schemas.microsoft.com/office/drawing/2014/main" id="{66841D97-3DA5-3FB0-8DD0-3B293DB213AB}"/>
                  </a:ext>
                </a:extLst>
              </p:cNvPr>
              <p:cNvSpPr/>
              <p:nvPr/>
            </p:nvSpPr>
            <p:spPr>
              <a:xfrm>
                <a:off x="4472313" y="3945638"/>
                <a:ext cx="322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576" fill="none" extrusionOk="0">
                    <a:moveTo>
                      <a:pt x="195" y="1576"/>
                    </a:moveTo>
                    <a:cubicBezTo>
                      <a:pt x="462" y="1194"/>
                      <a:pt x="878" y="622"/>
                      <a:pt x="1290" y="157"/>
                    </a:cubicBezTo>
                    <a:cubicBezTo>
                      <a:pt x="1236" y="134"/>
                      <a:pt x="1183" y="96"/>
                      <a:pt x="1137" y="58"/>
                    </a:cubicBezTo>
                    <a:cubicBezTo>
                      <a:pt x="1118" y="39"/>
                      <a:pt x="1099" y="20"/>
                      <a:pt x="1084" y="1"/>
                    </a:cubicBezTo>
                    <a:cubicBezTo>
                      <a:pt x="683" y="462"/>
                      <a:pt x="271" y="1023"/>
                      <a:pt x="1" y="1408"/>
                    </a:cubicBezTo>
                    <a:cubicBezTo>
                      <a:pt x="69" y="1450"/>
                      <a:pt x="134" y="1507"/>
                      <a:pt x="195" y="1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79;p42">
                <a:extLst>
                  <a:ext uri="{FF2B5EF4-FFF2-40B4-BE49-F238E27FC236}">
                    <a16:creationId xmlns:a16="http://schemas.microsoft.com/office/drawing/2014/main" id="{9E72D366-78ED-5A07-2BD6-C443AC804DD2}"/>
                  </a:ext>
                </a:extLst>
              </p:cNvPr>
              <p:cNvSpPr/>
              <p:nvPr/>
            </p:nvSpPr>
            <p:spPr>
              <a:xfrm>
                <a:off x="4505313" y="3879363"/>
                <a:ext cx="68200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625" fill="none" extrusionOk="0">
                    <a:moveTo>
                      <a:pt x="1106" y="2625"/>
                    </a:moveTo>
                    <a:cubicBezTo>
                      <a:pt x="1419" y="2572"/>
                      <a:pt x="1831" y="2499"/>
                      <a:pt x="2075" y="2427"/>
                    </a:cubicBezTo>
                    <a:cubicBezTo>
                      <a:pt x="2494" y="2308"/>
                      <a:pt x="2727" y="2171"/>
                      <a:pt x="2651" y="1881"/>
                    </a:cubicBezTo>
                    <a:cubicBezTo>
                      <a:pt x="2567" y="1557"/>
                      <a:pt x="2193" y="1561"/>
                      <a:pt x="2193" y="1561"/>
                    </a:cubicBezTo>
                    <a:cubicBezTo>
                      <a:pt x="2193" y="1561"/>
                      <a:pt x="2529" y="1256"/>
                      <a:pt x="2319" y="985"/>
                    </a:cubicBezTo>
                    <a:cubicBezTo>
                      <a:pt x="2071" y="661"/>
                      <a:pt x="1728" y="878"/>
                      <a:pt x="1728" y="878"/>
                    </a:cubicBezTo>
                    <a:cubicBezTo>
                      <a:pt x="1728" y="878"/>
                      <a:pt x="1831" y="398"/>
                      <a:pt x="1545" y="279"/>
                    </a:cubicBezTo>
                    <a:cubicBezTo>
                      <a:pt x="1072" y="81"/>
                      <a:pt x="862" y="573"/>
                      <a:pt x="862" y="573"/>
                    </a:cubicBezTo>
                    <a:cubicBezTo>
                      <a:pt x="862" y="573"/>
                      <a:pt x="984" y="1"/>
                      <a:pt x="462" y="192"/>
                    </a:cubicBezTo>
                    <a:cubicBezTo>
                      <a:pt x="172" y="302"/>
                      <a:pt x="54" y="901"/>
                      <a:pt x="0" y="1404"/>
                    </a:cubicBezTo>
                    <a:cubicBezTo>
                      <a:pt x="0" y="1404"/>
                      <a:pt x="134" y="1774"/>
                      <a:pt x="298" y="2289"/>
                    </a:cubicBezTo>
                    <a:cubicBezTo>
                      <a:pt x="763" y="2381"/>
                      <a:pt x="1106" y="2625"/>
                      <a:pt x="1106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80;p42">
                <a:extLst>
                  <a:ext uri="{FF2B5EF4-FFF2-40B4-BE49-F238E27FC236}">
                    <a16:creationId xmlns:a16="http://schemas.microsoft.com/office/drawing/2014/main" id="{8B43F3B5-61B2-0908-CDC7-18B19CFFBA12}"/>
                  </a:ext>
                </a:extLst>
              </p:cNvPr>
              <p:cNvSpPr/>
              <p:nvPr/>
            </p:nvSpPr>
            <p:spPr>
              <a:xfrm>
                <a:off x="4491488" y="3914563"/>
                <a:ext cx="41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56" fill="none" extrusionOk="0">
                    <a:moveTo>
                      <a:pt x="362" y="1301"/>
                    </a:moveTo>
                    <a:cubicBezTo>
                      <a:pt x="412" y="1343"/>
                      <a:pt x="465" y="1377"/>
                      <a:pt x="515" y="1400"/>
                    </a:cubicBezTo>
                    <a:cubicBezTo>
                      <a:pt x="1022" y="1656"/>
                      <a:pt x="1659" y="1217"/>
                      <a:pt x="1659" y="1217"/>
                    </a:cubicBezTo>
                    <a:lnTo>
                      <a:pt x="1659" y="1217"/>
                    </a:lnTo>
                    <a:cubicBezTo>
                      <a:pt x="1659" y="1217"/>
                      <a:pt x="1316" y="973"/>
                      <a:pt x="851" y="885"/>
                    </a:cubicBezTo>
                    <a:cubicBezTo>
                      <a:pt x="687" y="370"/>
                      <a:pt x="553" y="0"/>
                      <a:pt x="553" y="0"/>
                    </a:cubicBezTo>
                    <a:cubicBezTo>
                      <a:pt x="553" y="0"/>
                      <a:pt x="0" y="847"/>
                      <a:pt x="317" y="1244"/>
                    </a:cubicBezTo>
                    <a:cubicBezTo>
                      <a:pt x="332" y="1263"/>
                      <a:pt x="343" y="1282"/>
                      <a:pt x="362" y="1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81;p42">
                <a:extLst>
                  <a:ext uri="{FF2B5EF4-FFF2-40B4-BE49-F238E27FC236}">
                    <a16:creationId xmlns:a16="http://schemas.microsoft.com/office/drawing/2014/main" id="{99E47CD4-380A-0E53-1610-96DBEAD12407}"/>
                  </a:ext>
                </a:extLst>
              </p:cNvPr>
              <p:cNvSpPr/>
              <p:nvPr/>
            </p:nvSpPr>
            <p:spPr>
              <a:xfrm>
                <a:off x="4510063" y="3995138"/>
                <a:ext cx="385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60" fill="none" extrusionOk="0">
                    <a:moveTo>
                      <a:pt x="1393" y="0"/>
                    </a:moveTo>
                    <a:cubicBezTo>
                      <a:pt x="901" y="290"/>
                      <a:pt x="375" y="668"/>
                      <a:pt x="1" y="942"/>
                    </a:cubicBezTo>
                    <a:cubicBezTo>
                      <a:pt x="58" y="1007"/>
                      <a:pt x="108" y="1076"/>
                      <a:pt x="146" y="1160"/>
                    </a:cubicBezTo>
                    <a:cubicBezTo>
                      <a:pt x="516" y="881"/>
                      <a:pt x="1046" y="504"/>
                      <a:pt x="1542" y="214"/>
                    </a:cubicBezTo>
                    <a:cubicBezTo>
                      <a:pt x="1500" y="172"/>
                      <a:pt x="1462" y="122"/>
                      <a:pt x="1431" y="73"/>
                    </a:cubicBezTo>
                    <a:cubicBezTo>
                      <a:pt x="1412" y="46"/>
                      <a:pt x="1404" y="23"/>
                      <a:pt x="13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82;p42">
                <a:extLst>
                  <a:ext uri="{FF2B5EF4-FFF2-40B4-BE49-F238E27FC236}">
                    <a16:creationId xmlns:a16="http://schemas.microsoft.com/office/drawing/2014/main" id="{85EE72D0-0DE9-6E49-BDEE-43F6826C8E80}"/>
                  </a:ext>
                </a:extLst>
              </p:cNvPr>
              <p:cNvSpPr/>
              <p:nvPr/>
            </p:nvSpPr>
            <p:spPr>
              <a:xfrm>
                <a:off x="4560413" y="3941838"/>
                <a:ext cx="610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663" fill="none" extrusionOk="0">
                    <a:moveTo>
                      <a:pt x="2030" y="1861"/>
                    </a:moveTo>
                    <a:cubicBezTo>
                      <a:pt x="2030" y="1861"/>
                      <a:pt x="2442" y="1674"/>
                      <a:pt x="2331" y="1354"/>
                    </a:cubicBezTo>
                    <a:cubicBezTo>
                      <a:pt x="2197" y="969"/>
                      <a:pt x="1801" y="1068"/>
                      <a:pt x="1801" y="1068"/>
                    </a:cubicBezTo>
                    <a:cubicBezTo>
                      <a:pt x="1801" y="1068"/>
                      <a:pt x="2056" y="645"/>
                      <a:pt x="1816" y="442"/>
                    </a:cubicBezTo>
                    <a:cubicBezTo>
                      <a:pt x="1427" y="111"/>
                      <a:pt x="1076" y="511"/>
                      <a:pt x="1076" y="511"/>
                    </a:cubicBezTo>
                    <a:cubicBezTo>
                      <a:pt x="1076" y="511"/>
                      <a:pt x="1370" y="0"/>
                      <a:pt x="817" y="23"/>
                    </a:cubicBezTo>
                    <a:cubicBezTo>
                      <a:pt x="504" y="34"/>
                      <a:pt x="199" y="568"/>
                      <a:pt x="1" y="1030"/>
                    </a:cubicBezTo>
                    <a:cubicBezTo>
                      <a:pt x="1" y="1030"/>
                      <a:pt x="8" y="1426"/>
                      <a:pt x="4" y="1964"/>
                    </a:cubicBezTo>
                    <a:cubicBezTo>
                      <a:pt x="424" y="2193"/>
                      <a:pt x="672" y="2533"/>
                      <a:pt x="672" y="2533"/>
                    </a:cubicBezTo>
                    <a:lnTo>
                      <a:pt x="672" y="2533"/>
                    </a:lnTo>
                    <a:cubicBezTo>
                      <a:pt x="981" y="2578"/>
                      <a:pt x="1400" y="2636"/>
                      <a:pt x="1656" y="2647"/>
                    </a:cubicBezTo>
                    <a:cubicBezTo>
                      <a:pt x="2087" y="2662"/>
                      <a:pt x="2354" y="2605"/>
                      <a:pt x="2369" y="2308"/>
                    </a:cubicBezTo>
                    <a:cubicBezTo>
                      <a:pt x="2384" y="1968"/>
                      <a:pt x="2030" y="1861"/>
                      <a:pt x="2030" y="186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83;p42">
                <a:extLst>
                  <a:ext uri="{FF2B5EF4-FFF2-40B4-BE49-F238E27FC236}">
                    <a16:creationId xmlns:a16="http://schemas.microsoft.com/office/drawing/2014/main" id="{3892A044-7833-8CD7-68DB-1A4F4B8C59E1}"/>
                  </a:ext>
                </a:extLst>
              </p:cNvPr>
              <p:cNvSpPr/>
              <p:nvPr/>
            </p:nvSpPr>
            <p:spPr>
              <a:xfrm>
                <a:off x="4540588" y="3967488"/>
                <a:ext cx="365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724" fill="none" extrusionOk="0">
                    <a:moveTo>
                      <a:pt x="794" y="934"/>
                    </a:moveTo>
                    <a:cubicBezTo>
                      <a:pt x="797" y="397"/>
                      <a:pt x="790" y="0"/>
                      <a:pt x="790" y="0"/>
                    </a:cubicBezTo>
                    <a:lnTo>
                      <a:pt x="790" y="0"/>
                    </a:lnTo>
                    <a:cubicBezTo>
                      <a:pt x="790" y="0"/>
                      <a:pt x="0" y="633"/>
                      <a:pt x="168" y="1110"/>
                    </a:cubicBezTo>
                    <a:cubicBezTo>
                      <a:pt x="180" y="1133"/>
                      <a:pt x="187" y="1159"/>
                      <a:pt x="202" y="1182"/>
                    </a:cubicBezTo>
                    <a:cubicBezTo>
                      <a:pt x="233" y="1240"/>
                      <a:pt x="275" y="1285"/>
                      <a:pt x="313" y="1323"/>
                    </a:cubicBezTo>
                    <a:cubicBezTo>
                      <a:pt x="713" y="1724"/>
                      <a:pt x="1457" y="1507"/>
                      <a:pt x="1457" y="1507"/>
                    </a:cubicBezTo>
                    <a:lnTo>
                      <a:pt x="1457" y="1507"/>
                    </a:lnTo>
                    <a:cubicBezTo>
                      <a:pt x="1461" y="1503"/>
                      <a:pt x="1213" y="1163"/>
                      <a:pt x="794" y="93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84;p42">
                <a:extLst>
                  <a:ext uri="{FF2B5EF4-FFF2-40B4-BE49-F238E27FC236}">
                    <a16:creationId xmlns:a16="http://schemas.microsoft.com/office/drawing/2014/main" id="{AA51A84A-91D9-C8E3-4857-CED8A4DF02E6}"/>
                  </a:ext>
                </a:extLst>
              </p:cNvPr>
              <p:cNvSpPr/>
              <p:nvPr/>
            </p:nvSpPr>
            <p:spPr>
              <a:xfrm>
                <a:off x="4397363" y="4063388"/>
                <a:ext cx="223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922" fill="none" extrusionOk="0">
                    <a:moveTo>
                      <a:pt x="893" y="1"/>
                    </a:moveTo>
                    <a:cubicBezTo>
                      <a:pt x="504" y="1484"/>
                      <a:pt x="188" y="3052"/>
                      <a:pt x="39" y="3754"/>
                    </a:cubicBezTo>
                    <a:cubicBezTo>
                      <a:pt x="24" y="3815"/>
                      <a:pt x="16" y="3872"/>
                      <a:pt x="1" y="3922"/>
                    </a:cubicBezTo>
                    <a:cubicBezTo>
                      <a:pt x="1" y="3922"/>
                      <a:pt x="657" y="928"/>
                      <a:pt x="886" y="12"/>
                    </a:cubicBezTo>
                    <a:cubicBezTo>
                      <a:pt x="893" y="5"/>
                      <a:pt x="893" y="5"/>
                      <a:pt x="89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85;p42">
                <a:extLst>
                  <a:ext uri="{FF2B5EF4-FFF2-40B4-BE49-F238E27FC236}">
                    <a16:creationId xmlns:a16="http://schemas.microsoft.com/office/drawing/2014/main" id="{AB32460F-1049-C228-DD95-51232498418C}"/>
                  </a:ext>
                </a:extLst>
              </p:cNvPr>
              <p:cNvSpPr/>
              <p:nvPr/>
            </p:nvSpPr>
            <p:spPr>
              <a:xfrm>
                <a:off x="4420913" y="3999138"/>
                <a:ext cx="198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2381" fill="none" extrusionOk="0">
                    <a:moveTo>
                      <a:pt x="794" y="0"/>
                    </a:moveTo>
                    <a:cubicBezTo>
                      <a:pt x="516" y="591"/>
                      <a:pt x="245" y="1461"/>
                      <a:pt x="1" y="2380"/>
                    </a:cubicBezTo>
                    <a:cubicBezTo>
                      <a:pt x="260" y="1442"/>
                      <a:pt x="794" y="0"/>
                      <a:pt x="7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86;p42">
                <a:extLst>
                  <a:ext uri="{FF2B5EF4-FFF2-40B4-BE49-F238E27FC236}">
                    <a16:creationId xmlns:a16="http://schemas.microsoft.com/office/drawing/2014/main" id="{CA00052C-D832-23FE-5C94-54665359E381}"/>
                  </a:ext>
                </a:extLst>
              </p:cNvPr>
              <p:cNvSpPr/>
              <p:nvPr/>
            </p:nvSpPr>
            <p:spPr>
              <a:xfrm>
                <a:off x="4340163" y="3933813"/>
                <a:ext cx="6410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9109" fill="none" extrusionOk="0">
                    <a:moveTo>
                      <a:pt x="2369" y="1652"/>
                    </a:moveTo>
                    <a:lnTo>
                      <a:pt x="2369" y="1648"/>
                    </a:lnTo>
                    <a:cubicBezTo>
                      <a:pt x="2563" y="886"/>
                      <a:pt x="2178" y="218"/>
                      <a:pt x="1698" y="46"/>
                    </a:cubicBezTo>
                    <a:cubicBezTo>
                      <a:pt x="1617" y="16"/>
                      <a:pt x="1530" y="1"/>
                      <a:pt x="1438" y="1"/>
                    </a:cubicBezTo>
                    <a:cubicBezTo>
                      <a:pt x="1034" y="12"/>
                      <a:pt x="618" y="390"/>
                      <a:pt x="454" y="1351"/>
                    </a:cubicBezTo>
                    <a:cubicBezTo>
                      <a:pt x="0" y="3979"/>
                      <a:pt x="321" y="9108"/>
                      <a:pt x="321" y="9108"/>
                    </a:cubicBezTo>
                    <a:lnTo>
                      <a:pt x="1419" y="9108"/>
                    </a:lnTo>
                    <a:cubicBezTo>
                      <a:pt x="1419" y="9108"/>
                      <a:pt x="1717" y="5367"/>
                      <a:pt x="1881" y="4043"/>
                    </a:cubicBezTo>
                    <a:cubicBezTo>
                      <a:pt x="2048" y="2720"/>
                      <a:pt x="2369" y="1652"/>
                      <a:pt x="2369" y="16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7;p42">
                <a:extLst>
                  <a:ext uri="{FF2B5EF4-FFF2-40B4-BE49-F238E27FC236}">
                    <a16:creationId xmlns:a16="http://schemas.microsoft.com/office/drawing/2014/main" id="{FCF8848E-B868-A593-77C5-393837598C86}"/>
                  </a:ext>
                </a:extLst>
              </p:cNvPr>
              <p:cNvSpPr/>
              <p:nvPr/>
            </p:nvSpPr>
            <p:spPr>
              <a:xfrm>
                <a:off x="4421313" y="4124813"/>
                <a:ext cx="137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465" fill="none" extrusionOk="0">
                    <a:moveTo>
                      <a:pt x="0" y="1465"/>
                    </a:moveTo>
                    <a:cubicBezTo>
                      <a:pt x="0" y="1465"/>
                      <a:pt x="240" y="824"/>
                      <a:pt x="549" y="0"/>
                    </a:cubicBezTo>
                    <a:cubicBezTo>
                      <a:pt x="229" y="839"/>
                      <a:pt x="0" y="1465"/>
                      <a:pt x="0" y="146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8;p42">
                <a:extLst>
                  <a:ext uri="{FF2B5EF4-FFF2-40B4-BE49-F238E27FC236}">
                    <a16:creationId xmlns:a16="http://schemas.microsoft.com/office/drawing/2014/main" id="{BD80947B-6ACD-7402-FDAB-209F4B9E2749}"/>
                  </a:ext>
                </a:extLst>
              </p:cNvPr>
              <p:cNvSpPr/>
              <p:nvPr/>
            </p:nvSpPr>
            <p:spPr>
              <a:xfrm>
                <a:off x="4375813" y="3954688"/>
                <a:ext cx="70125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8274" fill="none" extrusionOk="0">
                    <a:moveTo>
                      <a:pt x="2224" y="169"/>
                    </a:moveTo>
                    <a:cubicBezTo>
                      <a:pt x="2148" y="119"/>
                      <a:pt x="2068" y="89"/>
                      <a:pt x="1988" y="73"/>
                    </a:cubicBezTo>
                    <a:cubicBezTo>
                      <a:pt x="1626" y="1"/>
                      <a:pt x="1202" y="226"/>
                      <a:pt x="947" y="813"/>
                    </a:cubicBezTo>
                    <a:lnTo>
                      <a:pt x="947" y="817"/>
                    </a:lnTo>
                    <a:cubicBezTo>
                      <a:pt x="947" y="817"/>
                      <a:pt x="630" y="1885"/>
                      <a:pt x="462" y="3208"/>
                    </a:cubicBezTo>
                    <a:cubicBezTo>
                      <a:pt x="294" y="4528"/>
                      <a:pt x="1" y="8273"/>
                      <a:pt x="1" y="8273"/>
                    </a:cubicBezTo>
                    <a:lnTo>
                      <a:pt x="298" y="8273"/>
                    </a:lnTo>
                    <a:lnTo>
                      <a:pt x="863" y="8273"/>
                    </a:lnTo>
                    <a:cubicBezTo>
                      <a:pt x="870" y="8224"/>
                      <a:pt x="886" y="8167"/>
                      <a:pt x="901" y="8106"/>
                    </a:cubicBezTo>
                    <a:cubicBezTo>
                      <a:pt x="1050" y="7408"/>
                      <a:pt x="1362" y="5840"/>
                      <a:pt x="1755" y="4353"/>
                    </a:cubicBezTo>
                    <a:cubicBezTo>
                      <a:pt x="1767" y="4292"/>
                      <a:pt x="1786" y="4227"/>
                      <a:pt x="1805" y="4158"/>
                    </a:cubicBezTo>
                    <a:cubicBezTo>
                      <a:pt x="2049" y="3239"/>
                      <a:pt x="2320" y="2369"/>
                      <a:pt x="2598" y="1778"/>
                    </a:cubicBezTo>
                    <a:cubicBezTo>
                      <a:pt x="2804" y="958"/>
                      <a:pt x="2579" y="394"/>
                      <a:pt x="2224" y="1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89;p42">
                <a:extLst>
                  <a:ext uri="{FF2B5EF4-FFF2-40B4-BE49-F238E27FC236}">
                    <a16:creationId xmlns:a16="http://schemas.microsoft.com/office/drawing/2014/main" id="{7C84B78B-6FB7-3D17-D88E-498D8012FE2F}"/>
                  </a:ext>
                </a:extLst>
              </p:cNvPr>
              <p:cNvSpPr/>
              <p:nvPr/>
            </p:nvSpPr>
            <p:spPr>
              <a:xfrm>
                <a:off x="4397463" y="3974813"/>
                <a:ext cx="9002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457" fill="none" extrusionOk="0">
                    <a:moveTo>
                      <a:pt x="3189" y="409"/>
                    </a:moveTo>
                    <a:cubicBezTo>
                      <a:pt x="3132" y="340"/>
                      <a:pt x="3067" y="283"/>
                      <a:pt x="2995" y="237"/>
                    </a:cubicBezTo>
                    <a:cubicBezTo>
                      <a:pt x="2628" y="1"/>
                      <a:pt x="2133" y="115"/>
                      <a:pt x="1732" y="969"/>
                    </a:cubicBezTo>
                    <a:cubicBezTo>
                      <a:pt x="1732" y="969"/>
                      <a:pt x="1198" y="2411"/>
                      <a:pt x="939" y="3349"/>
                    </a:cubicBezTo>
                    <a:cubicBezTo>
                      <a:pt x="920" y="3414"/>
                      <a:pt x="901" y="3483"/>
                      <a:pt x="889" y="3544"/>
                    </a:cubicBezTo>
                    <a:lnTo>
                      <a:pt x="889" y="3548"/>
                    </a:lnTo>
                    <a:cubicBezTo>
                      <a:pt x="660" y="4463"/>
                      <a:pt x="1" y="7457"/>
                      <a:pt x="1" y="7457"/>
                    </a:cubicBezTo>
                    <a:lnTo>
                      <a:pt x="264" y="7457"/>
                    </a:lnTo>
                    <a:lnTo>
                      <a:pt x="954" y="7457"/>
                    </a:lnTo>
                    <a:cubicBezTo>
                      <a:pt x="954" y="7457"/>
                      <a:pt x="1183" y="6835"/>
                      <a:pt x="1503" y="5996"/>
                    </a:cubicBezTo>
                    <a:lnTo>
                      <a:pt x="1503" y="5989"/>
                    </a:lnTo>
                    <a:cubicBezTo>
                      <a:pt x="1503" y="5985"/>
                      <a:pt x="1507" y="5981"/>
                      <a:pt x="1507" y="5977"/>
                    </a:cubicBezTo>
                    <a:cubicBezTo>
                      <a:pt x="2033" y="4597"/>
                      <a:pt x="2804" y="2663"/>
                      <a:pt x="3216" y="1999"/>
                    </a:cubicBezTo>
                    <a:cubicBezTo>
                      <a:pt x="3273" y="1908"/>
                      <a:pt x="3334" y="1828"/>
                      <a:pt x="3399" y="1767"/>
                    </a:cubicBezTo>
                    <a:cubicBezTo>
                      <a:pt x="3601" y="1294"/>
                      <a:pt x="3471" y="737"/>
                      <a:pt x="3189" y="4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0;p42">
                <a:extLst>
                  <a:ext uri="{FF2B5EF4-FFF2-40B4-BE49-F238E27FC236}">
                    <a16:creationId xmlns:a16="http://schemas.microsoft.com/office/drawing/2014/main" id="{A75941D7-4ACB-F76E-4F7C-816A1A5533D8}"/>
                  </a:ext>
                </a:extLst>
              </p:cNvPr>
              <p:cNvSpPr/>
              <p:nvPr/>
            </p:nvSpPr>
            <p:spPr>
              <a:xfrm>
                <a:off x="4421313" y="4010088"/>
                <a:ext cx="95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6058" fill="none" extrusionOk="0">
                    <a:moveTo>
                      <a:pt x="3692" y="562"/>
                    </a:moveTo>
                    <a:cubicBezTo>
                      <a:pt x="3654" y="478"/>
                      <a:pt x="3604" y="409"/>
                      <a:pt x="3547" y="344"/>
                    </a:cubicBezTo>
                    <a:cubicBezTo>
                      <a:pt x="3276" y="50"/>
                      <a:pt x="2807" y="1"/>
                      <a:pt x="2445" y="363"/>
                    </a:cubicBezTo>
                    <a:cubicBezTo>
                      <a:pt x="2380" y="432"/>
                      <a:pt x="2319" y="508"/>
                      <a:pt x="2262" y="600"/>
                    </a:cubicBezTo>
                    <a:cubicBezTo>
                      <a:pt x="1846" y="1259"/>
                      <a:pt x="1079" y="3197"/>
                      <a:pt x="553" y="4574"/>
                    </a:cubicBezTo>
                    <a:cubicBezTo>
                      <a:pt x="553" y="4578"/>
                      <a:pt x="549" y="4585"/>
                      <a:pt x="549" y="4589"/>
                    </a:cubicBezTo>
                    <a:lnTo>
                      <a:pt x="549" y="4593"/>
                    </a:lnTo>
                    <a:cubicBezTo>
                      <a:pt x="240" y="5413"/>
                      <a:pt x="0" y="6057"/>
                      <a:pt x="0" y="6057"/>
                    </a:cubicBezTo>
                    <a:lnTo>
                      <a:pt x="233" y="6057"/>
                    </a:lnTo>
                    <a:lnTo>
                      <a:pt x="976" y="6057"/>
                    </a:lnTo>
                    <a:cubicBezTo>
                      <a:pt x="976" y="6057"/>
                      <a:pt x="2853" y="2991"/>
                      <a:pt x="3570" y="1687"/>
                    </a:cubicBezTo>
                    <a:cubicBezTo>
                      <a:pt x="3814" y="1237"/>
                      <a:pt x="3818" y="840"/>
                      <a:pt x="3692" y="5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5" name="Google Shape;566;p39">
            <a:extLst>
              <a:ext uri="{FF2B5EF4-FFF2-40B4-BE49-F238E27FC236}">
                <a16:creationId xmlns:a16="http://schemas.microsoft.com/office/drawing/2014/main" id="{97096803-5F91-ED47-95D8-F00652F8E13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336541" y="1729740"/>
            <a:ext cx="1707879" cy="96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70.0%</a:t>
            </a:r>
            <a:endParaRPr/>
          </a:p>
        </p:txBody>
      </p:sp>
      <p:sp>
        <p:nvSpPr>
          <p:cNvPr id="516" name="Google Shape;570;p39">
            <a:extLst>
              <a:ext uri="{FF2B5EF4-FFF2-40B4-BE49-F238E27FC236}">
                <a16:creationId xmlns:a16="http://schemas.microsoft.com/office/drawing/2014/main" id="{1015E2C3-F509-F3ED-6A63-3A474BF5A519}"/>
              </a:ext>
            </a:extLst>
          </p:cNvPr>
          <p:cNvSpPr txBox="1">
            <a:spLocks/>
          </p:cNvSpPr>
          <p:nvPr/>
        </p:nvSpPr>
        <p:spPr>
          <a:xfrm>
            <a:off x="343830" y="2468881"/>
            <a:ext cx="369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/>
              <a:t>Accuracy</a:t>
            </a:r>
          </a:p>
        </p:txBody>
      </p:sp>
      <p:sp>
        <p:nvSpPr>
          <p:cNvPr id="517" name="Google Shape;570;p39">
            <a:extLst>
              <a:ext uri="{FF2B5EF4-FFF2-40B4-BE49-F238E27FC236}">
                <a16:creationId xmlns:a16="http://schemas.microsoft.com/office/drawing/2014/main" id="{4BA6BD89-B728-2205-F49A-9C010F5555EB}"/>
              </a:ext>
            </a:extLst>
          </p:cNvPr>
          <p:cNvSpPr txBox="1">
            <a:spLocks/>
          </p:cNvSpPr>
          <p:nvPr/>
        </p:nvSpPr>
        <p:spPr>
          <a:xfrm>
            <a:off x="801951" y="3024491"/>
            <a:ext cx="3235179" cy="61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 sz="1600"/>
              <a:t>YOLOv4 demonstrates high accuracy in real world scenarios</a:t>
            </a:r>
          </a:p>
        </p:txBody>
      </p:sp>
      <p:sp>
        <p:nvSpPr>
          <p:cNvPr id="518" name="Google Shape;566;p39">
            <a:extLst>
              <a:ext uri="{FF2B5EF4-FFF2-40B4-BE49-F238E27FC236}">
                <a16:creationId xmlns:a16="http://schemas.microsoft.com/office/drawing/2014/main" id="{1CD54A64-D6B2-EDE2-E6CC-A0E9355CFC5B}"/>
              </a:ext>
            </a:extLst>
          </p:cNvPr>
          <p:cNvSpPr txBox="1">
            <a:spLocks/>
          </p:cNvSpPr>
          <p:nvPr/>
        </p:nvSpPr>
        <p:spPr>
          <a:xfrm>
            <a:off x="5688419" y="1915746"/>
            <a:ext cx="1924250" cy="65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4800" b="0" i="0" u="none" strike="noStrike" cap="none">
                <a:solidFill>
                  <a:schemeClr val="lt2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"/>
              <a:buNone/>
              <a:defRPr sz="30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r>
              <a:rPr lang="en"/>
              <a:t>15 FPS</a:t>
            </a:r>
          </a:p>
        </p:txBody>
      </p:sp>
      <p:sp>
        <p:nvSpPr>
          <p:cNvPr id="519" name="Google Shape;570;p39">
            <a:extLst>
              <a:ext uri="{FF2B5EF4-FFF2-40B4-BE49-F238E27FC236}">
                <a16:creationId xmlns:a16="http://schemas.microsoft.com/office/drawing/2014/main" id="{A0F6D964-BC37-4307-835C-52DEA17B5434}"/>
              </a:ext>
            </a:extLst>
          </p:cNvPr>
          <p:cNvSpPr txBox="1">
            <a:spLocks/>
          </p:cNvSpPr>
          <p:nvPr/>
        </p:nvSpPr>
        <p:spPr>
          <a:xfrm>
            <a:off x="4822183" y="2521420"/>
            <a:ext cx="3693300" cy="4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/>
              <a:t>Speed</a:t>
            </a:r>
          </a:p>
        </p:txBody>
      </p:sp>
      <p:sp>
        <p:nvSpPr>
          <p:cNvPr id="520" name="Google Shape;570;p39">
            <a:extLst>
              <a:ext uri="{FF2B5EF4-FFF2-40B4-BE49-F238E27FC236}">
                <a16:creationId xmlns:a16="http://schemas.microsoft.com/office/drawing/2014/main" id="{780EFA92-15C4-1D98-D61A-CF0D7A3D3B5A}"/>
              </a:ext>
            </a:extLst>
          </p:cNvPr>
          <p:cNvSpPr txBox="1">
            <a:spLocks/>
          </p:cNvSpPr>
          <p:nvPr/>
        </p:nvSpPr>
        <p:spPr>
          <a:xfrm>
            <a:off x="4940470" y="2834398"/>
            <a:ext cx="3733892" cy="93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2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None/>
              <a:defRPr sz="24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IN" sz="1600"/>
              <a:t>YOLOv4 achieves real time performance with inference speeds exceeding 15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3854785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2432-8B9B-9745-B645-A554B3DC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1582"/>
            <a:ext cx="7704000" cy="572700"/>
          </a:xfrm>
        </p:spPr>
        <p:txBody>
          <a:bodyPr/>
          <a:lstStyle/>
          <a:p>
            <a:r>
              <a:rPr lang="en-IN"/>
              <a:t>YOLOv4 vs YOLOv4-tiny</a:t>
            </a:r>
          </a:p>
        </p:txBody>
      </p:sp>
      <p:pic>
        <p:nvPicPr>
          <p:cNvPr id="16" name="Picture 15" descr="A white and black box with black text&#10;&#10;Description automatically generated">
            <a:extLst>
              <a:ext uri="{FF2B5EF4-FFF2-40B4-BE49-F238E27FC236}">
                <a16:creationId xmlns:a16="http://schemas.microsoft.com/office/drawing/2014/main" id="{5032C7C1-F9D2-2D3D-4679-67B567E4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22" y="3602947"/>
            <a:ext cx="5953956" cy="1095528"/>
          </a:xfrm>
          <a:prstGeom prst="rect">
            <a:avLst/>
          </a:prstGeom>
        </p:spPr>
      </p:pic>
      <p:pic>
        <p:nvPicPr>
          <p:cNvPr id="18" name="Picture 17" descr="A table of numbers and a number&#10;&#10;Description automatically generated">
            <a:extLst>
              <a:ext uri="{FF2B5EF4-FFF2-40B4-BE49-F238E27FC236}">
                <a16:creationId xmlns:a16="http://schemas.microsoft.com/office/drawing/2014/main" id="{6F08F6E9-6504-BC31-B95A-94CCB75E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9" y="939218"/>
            <a:ext cx="5029902" cy="2638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D7A089-C1EB-CBBC-1F94-A82341B226DE}"/>
                  </a:ext>
                </a:extLst>
              </p14:cNvPr>
              <p14:cNvContentPartPr/>
              <p14:nvPr/>
            </p14:nvContentPartPr>
            <p14:xfrm>
              <a:off x="7088187" y="3702277"/>
              <a:ext cx="63395" cy="87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D7A089-C1EB-CBBC-1F94-A82341B226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0279" y="3684350"/>
                <a:ext cx="98853" cy="122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BC5F7A-D594-BC1B-2322-A49E7C1FA975}"/>
                  </a:ext>
                </a:extLst>
              </p14:cNvPr>
              <p14:cNvContentPartPr/>
              <p14:nvPr/>
            </p14:nvContentPartPr>
            <p14:xfrm>
              <a:off x="7197044" y="3706812"/>
              <a:ext cx="86413" cy="9085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BC5F7A-D594-BC1B-2322-A49E7C1FA9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9116" y="3688857"/>
                <a:ext cx="121910" cy="126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612E93-4944-91C7-E58C-AC0BCA319156}"/>
                  </a:ext>
                </a:extLst>
              </p14:cNvPr>
              <p14:cNvContentPartPr/>
              <p14:nvPr/>
            </p14:nvContentPartPr>
            <p14:xfrm>
              <a:off x="7199400" y="3715883"/>
              <a:ext cx="29502" cy="65593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612E93-4944-91C7-E58C-AC0BCA3191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1628" y="3697961"/>
                <a:ext cx="64691" cy="101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12E166-246E-B686-B154-E0B1EA047EA2}"/>
                  </a:ext>
                </a:extLst>
              </p14:cNvPr>
              <p14:cNvContentPartPr/>
              <p14:nvPr/>
            </p14:nvContentPartPr>
            <p14:xfrm>
              <a:off x="7260545" y="3706812"/>
              <a:ext cx="34344" cy="43733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12E166-246E-B686-B154-E0B1EA047E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2842" y="3689034"/>
                <a:ext cx="69396" cy="7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704A8CE-CE95-057F-9B91-E97E19FD71F5}"/>
                  </a:ext>
                </a:extLst>
              </p14:cNvPr>
              <p14:cNvContentPartPr/>
              <p14:nvPr/>
            </p14:nvContentPartPr>
            <p14:xfrm>
              <a:off x="7298969" y="3696291"/>
              <a:ext cx="537698" cy="13493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704A8CE-CE95-057F-9B91-E97E19FD71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80974" y="3678347"/>
                <a:ext cx="573329" cy="170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3C1C96A-8B99-30A4-CA58-52D8DCE0A84D}"/>
                  </a:ext>
                </a:extLst>
              </p14:cNvPr>
              <p14:cNvContentPartPr/>
              <p14:nvPr/>
            </p14:nvContentPartPr>
            <p14:xfrm>
              <a:off x="7151735" y="3746175"/>
              <a:ext cx="149950" cy="5407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3C1C96A-8B99-30A4-CA58-52D8DCE0A8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33798" y="3728268"/>
                <a:ext cx="185464" cy="89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E73CB5-1FF5-BA12-710F-F6DDA9E91299}"/>
                  </a:ext>
                </a:extLst>
              </p14:cNvPr>
              <p14:cNvContentPartPr/>
              <p14:nvPr/>
            </p14:nvContentPartPr>
            <p14:xfrm>
              <a:off x="4694317" y="3694040"/>
              <a:ext cx="1404819" cy="1546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E73CB5-1FF5-BA12-710F-F6DDA9E912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6320" y="3676056"/>
                <a:ext cx="1440452" cy="19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667C01-41B9-B214-D451-7BAA5EEDD071}"/>
                  </a:ext>
                </a:extLst>
              </p14:cNvPr>
              <p14:cNvContentPartPr/>
              <p14:nvPr/>
            </p14:nvContentPartPr>
            <p14:xfrm>
              <a:off x="2720050" y="1549347"/>
              <a:ext cx="601650" cy="8115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667C01-41B9-B214-D451-7BAA5EEDD0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2058" y="1531471"/>
                <a:ext cx="637274" cy="116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DAD0F8-062E-0150-262D-C9CDEFA3F940}"/>
                  </a:ext>
                </a:extLst>
              </p14:cNvPr>
              <p14:cNvContentPartPr/>
              <p14:nvPr/>
            </p14:nvContentPartPr>
            <p14:xfrm>
              <a:off x="2856764" y="1824964"/>
              <a:ext cx="471299" cy="129155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DAD0F8-062E-0150-262D-C9CDEFA3F9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38775" y="1806966"/>
                <a:ext cx="506916" cy="1327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460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/>
          <p:cNvSpPr txBox="1">
            <a:spLocks noGrp="1"/>
          </p:cNvSpPr>
          <p:nvPr>
            <p:ph type="title"/>
          </p:nvPr>
        </p:nvSpPr>
        <p:spPr>
          <a:xfrm>
            <a:off x="4351525" y="2204825"/>
            <a:ext cx="4079400" cy="1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ADVANTAGES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9" name="Google Shape;619;p41"/>
          <p:cNvSpPr txBox="1">
            <a:spLocks noGrp="1"/>
          </p:cNvSpPr>
          <p:nvPr>
            <p:ph type="title" idx="2"/>
          </p:nvPr>
        </p:nvSpPr>
        <p:spPr>
          <a:xfrm>
            <a:off x="7221175" y="1004875"/>
            <a:ext cx="1209600" cy="1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21" name="Google Shape;621;p41"/>
          <p:cNvGrpSpPr/>
          <p:nvPr/>
        </p:nvGrpSpPr>
        <p:grpSpPr>
          <a:xfrm flipH="1">
            <a:off x="1030353" y="966454"/>
            <a:ext cx="2007648" cy="3275305"/>
            <a:chOff x="3893500" y="4201100"/>
            <a:chExt cx="461900" cy="753550"/>
          </a:xfrm>
        </p:grpSpPr>
        <p:sp>
          <p:nvSpPr>
            <p:cNvPr id="622" name="Google Shape;622;p41"/>
            <p:cNvSpPr/>
            <p:nvPr/>
          </p:nvSpPr>
          <p:spPr>
            <a:xfrm>
              <a:off x="4084675" y="4719125"/>
              <a:ext cx="188825" cy="212175"/>
            </a:xfrm>
            <a:custGeom>
              <a:avLst/>
              <a:gdLst/>
              <a:ahLst/>
              <a:cxnLst/>
              <a:rect l="l" t="t" r="r" b="b"/>
              <a:pathLst>
                <a:path w="7553" h="8487" fill="none" extrusionOk="0">
                  <a:moveTo>
                    <a:pt x="3227" y="8288"/>
                  </a:moveTo>
                  <a:cubicBezTo>
                    <a:pt x="3235" y="8227"/>
                    <a:pt x="3280" y="8143"/>
                    <a:pt x="3376" y="8056"/>
                  </a:cubicBezTo>
                  <a:cubicBezTo>
                    <a:pt x="3631" y="7812"/>
                    <a:pt x="4306" y="8067"/>
                    <a:pt x="4501" y="8067"/>
                  </a:cubicBezTo>
                  <a:cubicBezTo>
                    <a:pt x="4695" y="8067"/>
                    <a:pt x="6396" y="8487"/>
                    <a:pt x="7152" y="8212"/>
                  </a:cubicBezTo>
                  <a:cubicBezTo>
                    <a:pt x="7552" y="8082"/>
                    <a:pt x="7197" y="7743"/>
                    <a:pt x="6942" y="7522"/>
                  </a:cubicBezTo>
                  <a:cubicBezTo>
                    <a:pt x="6683" y="7297"/>
                    <a:pt x="3021" y="2605"/>
                    <a:pt x="2846" y="2030"/>
                  </a:cubicBezTo>
                  <a:cubicBezTo>
                    <a:pt x="2846" y="2030"/>
                    <a:pt x="2201" y="1007"/>
                    <a:pt x="2354" y="245"/>
                  </a:cubicBezTo>
                  <a:lnTo>
                    <a:pt x="2010" y="1"/>
                  </a:lnTo>
                  <a:cubicBezTo>
                    <a:pt x="2010" y="1"/>
                    <a:pt x="1591" y="1316"/>
                    <a:pt x="1400" y="1900"/>
                  </a:cubicBezTo>
                  <a:cubicBezTo>
                    <a:pt x="1210" y="2476"/>
                    <a:pt x="725" y="4470"/>
                    <a:pt x="546" y="5756"/>
                  </a:cubicBezTo>
                  <a:cubicBezTo>
                    <a:pt x="370" y="7030"/>
                    <a:pt x="431" y="7750"/>
                    <a:pt x="0" y="8342"/>
                  </a:cubicBezTo>
                  <a:cubicBezTo>
                    <a:pt x="65" y="8345"/>
                    <a:pt x="123" y="8345"/>
                    <a:pt x="176" y="8349"/>
                  </a:cubicBezTo>
                  <a:cubicBezTo>
                    <a:pt x="904" y="8399"/>
                    <a:pt x="2632" y="8323"/>
                    <a:pt x="3227" y="8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3893500" y="4761075"/>
              <a:ext cx="147525" cy="178700"/>
            </a:xfrm>
            <a:custGeom>
              <a:avLst/>
              <a:gdLst/>
              <a:ahLst/>
              <a:cxnLst/>
              <a:rect l="l" t="t" r="r" b="b"/>
              <a:pathLst>
                <a:path w="5901" h="7148" fill="none" extrusionOk="0">
                  <a:moveTo>
                    <a:pt x="4997" y="6378"/>
                  </a:moveTo>
                  <a:lnTo>
                    <a:pt x="5901" y="6404"/>
                  </a:lnTo>
                  <a:cubicBezTo>
                    <a:pt x="4638" y="6065"/>
                    <a:pt x="3094" y="5264"/>
                    <a:pt x="2041" y="3311"/>
                  </a:cubicBezTo>
                  <a:cubicBezTo>
                    <a:pt x="1431" y="1976"/>
                    <a:pt x="1374" y="622"/>
                    <a:pt x="1374" y="622"/>
                  </a:cubicBezTo>
                  <a:cubicBezTo>
                    <a:pt x="1374" y="622"/>
                    <a:pt x="1374" y="46"/>
                    <a:pt x="988" y="20"/>
                  </a:cubicBezTo>
                  <a:cubicBezTo>
                    <a:pt x="599" y="1"/>
                    <a:pt x="473" y="611"/>
                    <a:pt x="473" y="611"/>
                  </a:cubicBezTo>
                  <a:cubicBezTo>
                    <a:pt x="473" y="611"/>
                    <a:pt x="1" y="3715"/>
                    <a:pt x="2552" y="5966"/>
                  </a:cubicBezTo>
                  <a:cubicBezTo>
                    <a:pt x="2552" y="5966"/>
                    <a:pt x="3208" y="6664"/>
                    <a:pt x="4394" y="7148"/>
                  </a:cubicBezTo>
                  <a:cubicBezTo>
                    <a:pt x="4394" y="7140"/>
                    <a:pt x="4398" y="7125"/>
                    <a:pt x="4398" y="7114"/>
                  </a:cubicBezTo>
                  <a:cubicBezTo>
                    <a:pt x="4406" y="7114"/>
                    <a:pt x="4451" y="6362"/>
                    <a:pt x="4997" y="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079900" y="4926325"/>
              <a:ext cx="86325" cy="28150"/>
            </a:xfrm>
            <a:custGeom>
              <a:avLst/>
              <a:gdLst/>
              <a:ahLst/>
              <a:cxnLst/>
              <a:rect l="l" t="t" r="r" b="b"/>
              <a:pathLst>
                <a:path w="3453" h="1126" fill="none" extrusionOk="0">
                  <a:moveTo>
                    <a:pt x="3452" y="168"/>
                  </a:moveTo>
                  <a:cubicBezTo>
                    <a:pt x="3452" y="168"/>
                    <a:pt x="3395" y="103"/>
                    <a:pt x="3414" y="0"/>
                  </a:cubicBezTo>
                  <a:cubicBezTo>
                    <a:pt x="2823" y="27"/>
                    <a:pt x="1095" y="111"/>
                    <a:pt x="363" y="61"/>
                  </a:cubicBezTo>
                  <a:cubicBezTo>
                    <a:pt x="310" y="57"/>
                    <a:pt x="253" y="57"/>
                    <a:pt x="188" y="54"/>
                  </a:cubicBezTo>
                  <a:cubicBezTo>
                    <a:pt x="180" y="57"/>
                    <a:pt x="176" y="65"/>
                    <a:pt x="172" y="73"/>
                  </a:cubicBezTo>
                  <a:cubicBezTo>
                    <a:pt x="172" y="73"/>
                    <a:pt x="150" y="763"/>
                    <a:pt x="1" y="1045"/>
                  </a:cubicBezTo>
                  <a:cubicBezTo>
                    <a:pt x="1153" y="1091"/>
                    <a:pt x="2293" y="1114"/>
                    <a:pt x="3090" y="1125"/>
                  </a:cubicBezTo>
                  <a:cubicBezTo>
                    <a:pt x="3037" y="1057"/>
                    <a:pt x="2693" y="614"/>
                    <a:pt x="3452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000950" y="4504975"/>
              <a:ext cx="354450" cy="449675"/>
            </a:xfrm>
            <a:custGeom>
              <a:avLst/>
              <a:gdLst/>
              <a:ahLst/>
              <a:cxnLst/>
              <a:rect l="l" t="t" r="r" b="b"/>
              <a:pathLst>
                <a:path w="14178" h="17987" fill="none" extrusionOk="0">
                  <a:moveTo>
                    <a:pt x="13998" y="11858"/>
                  </a:moveTo>
                  <a:cubicBezTo>
                    <a:pt x="13838" y="11515"/>
                    <a:pt x="13758" y="10737"/>
                    <a:pt x="13647" y="10195"/>
                  </a:cubicBezTo>
                  <a:cubicBezTo>
                    <a:pt x="13533" y="9646"/>
                    <a:pt x="13681" y="7975"/>
                    <a:pt x="12968" y="6450"/>
                  </a:cubicBezTo>
                  <a:cubicBezTo>
                    <a:pt x="12263" y="4924"/>
                    <a:pt x="10672" y="2724"/>
                    <a:pt x="10672" y="2724"/>
                  </a:cubicBezTo>
                  <a:cubicBezTo>
                    <a:pt x="10672" y="2724"/>
                    <a:pt x="9772" y="1469"/>
                    <a:pt x="8151" y="569"/>
                  </a:cubicBezTo>
                  <a:cubicBezTo>
                    <a:pt x="8041" y="508"/>
                    <a:pt x="7934" y="439"/>
                    <a:pt x="7831" y="367"/>
                  </a:cubicBezTo>
                  <a:cubicBezTo>
                    <a:pt x="7789" y="435"/>
                    <a:pt x="7713" y="477"/>
                    <a:pt x="7625" y="477"/>
                  </a:cubicBezTo>
                  <a:cubicBezTo>
                    <a:pt x="7488" y="477"/>
                    <a:pt x="7377" y="367"/>
                    <a:pt x="7377" y="229"/>
                  </a:cubicBezTo>
                  <a:cubicBezTo>
                    <a:pt x="7377" y="164"/>
                    <a:pt x="7408" y="100"/>
                    <a:pt x="7449" y="58"/>
                  </a:cubicBezTo>
                  <a:cubicBezTo>
                    <a:pt x="7430" y="39"/>
                    <a:pt x="7408" y="19"/>
                    <a:pt x="7388" y="0"/>
                  </a:cubicBezTo>
                  <a:cubicBezTo>
                    <a:pt x="5645" y="2617"/>
                    <a:pt x="1847" y="3940"/>
                    <a:pt x="554" y="4329"/>
                  </a:cubicBezTo>
                  <a:lnTo>
                    <a:pt x="584" y="4386"/>
                  </a:lnTo>
                  <a:cubicBezTo>
                    <a:pt x="603" y="4383"/>
                    <a:pt x="623" y="4379"/>
                    <a:pt x="642" y="4379"/>
                  </a:cubicBezTo>
                  <a:cubicBezTo>
                    <a:pt x="779" y="4379"/>
                    <a:pt x="889" y="4486"/>
                    <a:pt x="889" y="4627"/>
                  </a:cubicBezTo>
                  <a:cubicBezTo>
                    <a:pt x="889" y="4692"/>
                    <a:pt x="859" y="4753"/>
                    <a:pt x="817" y="4802"/>
                  </a:cubicBezTo>
                  <a:cubicBezTo>
                    <a:pt x="870" y="4882"/>
                    <a:pt x="920" y="4959"/>
                    <a:pt x="970" y="5027"/>
                  </a:cubicBezTo>
                  <a:cubicBezTo>
                    <a:pt x="1545" y="5798"/>
                    <a:pt x="2156" y="6328"/>
                    <a:pt x="2129" y="9154"/>
                  </a:cubicBezTo>
                  <a:cubicBezTo>
                    <a:pt x="2190" y="16095"/>
                    <a:pt x="1790" y="16660"/>
                    <a:pt x="1790" y="16660"/>
                  </a:cubicBezTo>
                  <a:lnTo>
                    <a:pt x="1603" y="16652"/>
                  </a:lnTo>
                  <a:lnTo>
                    <a:pt x="699" y="16625"/>
                  </a:lnTo>
                  <a:cubicBezTo>
                    <a:pt x="150" y="16610"/>
                    <a:pt x="100" y="17365"/>
                    <a:pt x="100" y="17365"/>
                  </a:cubicBezTo>
                  <a:cubicBezTo>
                    <a:pt x="96" y="17373"/>
                    <a:pt x="96" y="17388"/>
                    <a:pt x="96" y="17396"/>
                  </a:cubicBezTo>
                  <a:cubicBezTo>
                    <a:pt x="1" y="17899"/>
                    <a:pt x="249" y="17987"/>
                    <a:pt x="249" y="17987"/>
                  </a:cubicBezTo>
                  <a:lnTo>
                    <a:pt x="3090" y="17987"/>
                  </a:lnTo>
                  <a:cubicBezTo>
                    <a:pt x="3113" y="17968"/>
                    <a:pt x="3140" y="17937"/>
                    <a:pt x="3159" y="17899"/>
                  </a:cubicBezTo>
                  <a:cubicBezTo>
                    <a:pt x="3304" y="17621"/>
                    <a:pt x="3330" y="16927"/>
                    <a:pt x="3330" y="16927"/>
                  </a:cubicBezTo>
                  <a:cubicBezTo>
                    <a:pt x="3334" y="16919"/>
                    <a:pt x="3338" y="16911"/>
                    <a:pt x="3342" y="16908"/>
                  </a:cubicBezTo>
                  <a:cubicBezTo>
                    <a:pt x="3777" y="16316"/>
                    <a:pt x="3716" y="15596"/>
                    <a:pt x="3891" y="14322"/>
                  </a:cubicBezTo>
                  <a:cubicBezTo>
                    <a:pt x="4067" y="13036"/>
                    <a:pt x="4551" y="11046"/>
                    <a:pt x="4745" y="10466"/>
                  </a:cubicBezTo>
                  <a:cubicBezTo>
                    <a:pt x="4936" y="9890"/>
                    <a:pt x="5356" y="8567"/>
                    <a:pt x="5356" y="8567"/>
                  </a:cubicBezTo>
                  <a:lnTo>
                    <a:pt x="5699" y="8811"/>
                  </a:lnTo>
                  <a:cubicBezTo>
                    <a:pt x="5546" y="9573"/>
                    <a:pt x="6191" y="10596"/>
                    <a:pt x="6191" y="10596"/>
                  </a:cubicBezTo>
                  <a:cubicBezTo>
                    <a:pt x="6366" y="11171"/>
                    <a:pt x="10028" y="15863"/>
                    <a:pt x="10287" y="16088"/>
                  </a:cubicBezTo>
                  <a:cubicBezTo>
                    <a:pt x="10543" y="16309"/>
                    <a:pt x="10897" y="16648"/>
                    <a:pt x="10497" y="16778"/>
                  </a:cubicBezTo>
                  <a:cubicBezTo>
                    <a:pt x="9742" y="17049"/>
                    <a:pt x="8037" y="16633"/>
                    <a:pt x="7846" y="16633"/>
                  </a:cubicBezTo>
                  <a:cubicBezTo>
                    <a:pt x="7655" y="16633"/>
                    <a:pt x="6977" y="16378"/>
                    <a:pt x="6721" y="16622"/>
                  </a:cubicBezTo>
                  <a:cubicBezTo>
                    <a:pt x="6626" y="16709"/>
                    <a:pt x="6580" y="16793"/>
                    <a:pt x="6572" y="16854"/>
                  </a:cubicBezTo>
                  <a:cubicBezTo>
                    <a:pt x="6553" y="16957"/>
                    <a:pt x="6610" y="17022"/>
                    <a:pt x="6610" y="17022"/>
                  </a:cubicBezTo>
                  <a:cubicBezTo>
                    <a:pt x="5851" y="17468"/>
                    <a:pt x="6195" y="17911"/>
                    <a:pt x="6248" y="17976"/>
                  </a:cubicBezTo>
                  <a:lnTo>
                    <a:pt x="6256" y="17983"/>
                  </a:lnTo>
                  <a:lnTo>
                    <a:pt x="7316" y="17983"/>
                  </a:lnTo>
                  <a:lnTo>
                    <a:pt x="7316" y="17983"/>
                  </a:lnTo>
                  <a:lnTo>
                    <a:pt x="12408" y="17983"/>
                  </a:lnTo>
                  <a:cubicBezTo>
                    <a:pt x="13418" y="17983"/>
                    <a:pt x="13498" y="17514"/>
                    <a:pt x="13567" y="17293"/>
                  </a:cubicBezTo>
                  <a:cubicBezTo>
                    <a:pt x="13628" y="17068"/>
                    <a:pt x="13823" y="16202"/>
                    <a:pt x="13998" y="15508"/>
                  </a:cubicBezTo>
                  <a:cubicBezTo>
                    <a:pt x="14177" y="14821"/>
                    <a:pt x="14162" y="12201"/>
                    <a:pt x="13998" y="11858"/>
                  </a:cubicBezTo>
                  <a:close/>
                  <a:moveTo>
                    <a:pt x="2678" y="3608"/>
                  </a:moveTo>
                  <a:cubicBezTo>
                    <a:pt x="2816" y="3608"/>
                    <a:pt x="2926" y="3719"/>
                    <a:pt x="2926" y="3856"/>
                  </a:cubicBezTo>
                  <a:cubicBezTo>
                    <a:pt x="2926" y="3997"/>
                    <a:pt x="2816" y="4104"/>
                    <a:pt x="2678" y="4104"/>
                  </a:cubicBezTo>
                  <a:cubicBezTo>
                    <a:pt x="2537" y="4104"/>
                    <a:pt x="2430" y="3994"/>
                    <a:pt x="2430" y="3856"/>
                  </a:cubicBezTo>
                  <a:cubicBezTo>
                    <a:pt x="2430" y="3719"/>
                    <a:pt x="2537" y="3608"/>
                    <a:pt x="2678" y="3608"/>
                  </a:cubicBezTo>
                  <a:close/>
                  <a:moveTo>
                    <a:pt x="1164" y="4669"/>
                  </a:moveTo>
                  <a:cubicBezTo>
                    <a:pt x="1027" y="4669"/>
                    <a:pt x="916" y="4558"/>
                    <a:pt x="916" y="4421"/>
                  </a:cubicBezTo>
                  <a:cubicBezTo>
                    <a:pt x="916" y="4283"/>
                    <a:pt x="1027" y="4173"/>
                    <a:pt x="1164" y="4173"/>
                  </a:cubicBezTo>
                  <a:cubicBezTo>
                    <a:pt x="1301" y="4173"/>
                    <a:pt x="1412" y="4283"/>
                    <a:pt x="1412" y="4421"/>
                  </a:cubicBezTo>
                  <a:cubicBezTo>
                    <a:pt x="1412" y="4558"/>
                    <a:pt x="1298" y="4669"/>
                    <a:pt x="1164" y="4669"/>
                  </a:cubicBezTo>
                  <a:close/>
                  <a:moveTo>
                    <a:pt x="1690" y="4482"/>
                  </a:moveTo>
                  <a:cubicBezTo>
                    <a:pt x="1553" y="4482"/>
                    <a:pt x="1443" y="4371"/>
                    <a:pt x="1443" y="4234"/>
                  </a:cubicBezTo>
                  <a:cubicBezTo>
                    <a:pt x="1443" y="4097"/>
                    <a:pt x="1553" y="3986"/>
                    <a:pt x="1690" y="3986"/>
                  </a:cubicBezTo>
                  <a:cubicBezTo>
                    <a:pt x="1828" y="3986"/>
                    <a:pt x="1938" y="4097"/>
                    <a:pt x="1938" y="4234"/>
                  </a:cubicBezTo>
                  <a:cubicBezTo>
                    <a:pt x="1938" y="4367"/>
                    <a:pt x="1828" y="4482"/>
                    <a:pt x="1690" y="4482"/>
                  </a:cubicBezTo>
                  <a:close/>
                  <a:moveTo>
                    <a:pt x="1938" y="4039"/>
                  </a:moveTo>
                  <a:cubicBezTo>
                    <a:pt x="1938" y="3902"/>
                    <a:pt x="2049" y="3791"/>
                    <a:pt x="2186" y="3791"/>
                  </a:cubicBezTo>
                  <a:cubicBezTo>
                    <a:pt x="2324" y="3791"/>
                    <a:pt x="2434" y="3902"/>
                    <a:pt x="2434" y="4039"/>
                  </a:cubicBezTo>
                  <a:cubicBezTo>
                    <a:pt x="2434" y="4177"/>
                    <a:pt x="2324" y="4287"/>
                    <a:pt x="2186" y="4287"/>
                  </a:cubicBezTo>
                  <a:cubicBezTo>
                    <a:pt x="2049" y="4287"/>
                    <a:pt x="1938" y="4177"/>
                    <a:pt x="1938" y="4039"/>
                  </a:cubicBezTo>
                  <a:close/>
                  <a:moveTo>
                    <a:pt x="3166" y="3887"/>
                  </a:moveTo>
                  <a:cubicBezTo>
                    <a:pt x="3029" y="3887"/>
                    <a:pt x="2919" y="3776"/>
                    <a:pt x="2919" y="3639"/>
                  </a:cubicBezTo>
                  <a:cubicBezTo>
                    <a:pt x="2919" y="3502"/>
                    <a:pt x="3029" y="3391"/>
                    <a:pt x="3166" y="3391"/>
                  </a:cubicBezTo>
                  <a:cubicBezTo>
                    <a:pt x="3308" y="3391"/>
                    <a:pt x="3414" y="3502"/>
                    <a:pt x="3414" y="3639"/>
                  </a:cubicBezTo>
                  <a:cubicBezTo>
                    <a:pt x="3414" y="3776"/>
                    <a:pt x="3308" y="3887"/>
                    <a:pt x="3166" y="3887"/>
                  </a:cubicBezTo>
                  <a:close/>
                  <a:moveTo>
                    <a:pt x="3658" y="3639"/>
                  </a:moveTo>
                  <a:cubicBezTo>
                    <a:pt x="3521" y="3639"/>
                    <a:pt x="3411" y="3528"/>
                    <a:pt x="3411" y="3391"/>
                  </a:cubicBezTo>
                  <a:cubicBezTo>
                    <a:pt x="3411" y="3254"/>
                    <a:pt x="3521" y="3143"/>
                    <a:pt x="3658" y="3143"/>
                  </a:cubicBezTo>
                  <a:cubicBezTo>
                    <a:pt x="3796" y="3143"/>
                    <a:pt x="3906" y="3254"/>
                    <a:pt x="3906" y="3391"/>
                  </a:cubicBezTo>
                  <a:cubicBezTo>
                    <a:pt x="3906" y="3528"/>
                    <a:pt x="3796" y="3639"/>
                    <a:pt x="3658" y="3639"/>
                  </a:cubicBezTo>
                  <a:close/>
                  <a:moveTo>
                    <a:pt x="4154" y="3418"/>
                  </a:moveTo>
                  <a:cubicBezTo>
                    <a:pt x="4017" y="3418"/>
                    <a:pt x="3906" y="3307"/>
                    <a:pt x="3906" y="3170"/>
                  </a:cubicBezTo>
                  <a:cubicBezTo>
                    <a:pt x="3906" y="3032"/>
                    <a:pt x="4017" y="2922"/>
                    <a:pt x="4154" y="2922"/>
                  </a:cubicBezTo>
                  <a:cubicBezTo>
                    <a:pt x="4292" y="2922"/>
                    <a:pt x="4402" y="3032"/>
                    <a:pt x="4402" y="3170"/>
                  </a:cubicBezTo>
                  <a:cubicBezTo>
                    <a:pt x="4398" y="3311"/>
                    <a:pt x="4288" y="3418"/>
                    <a:pt x="4154" y="3418"/>
                  </a:cubicBezTo>
                  <a:close/>
                  <a:moveTo>
                    <a:pt x="4646" y="3147"/>
                  </a:moveTo>
                  <a:cubicBezTo>
                    <a:pt x="4509" y="3147"/>
                    <a:pt x="4398" y="3036"/>
                    <a:pt x="4398" y="2899"/>
                  </a:cubicBezTo>
                  <a:cubicBezTo>
                    <a:pt x="4398" y="2762"/>
                    <a:pt x="4509" y="2651"/>
                    <a:pt x="4646" y="2651"/>
                  </a:cubicBezTo>
                  <a:cubicBezTo>
                    <a:pt x="4784" y="2651"/>
                    <a:pt x="4894" y="2762"/>
                    <a:pt x="4894" y="2899"/>
                  </a:cubicBezTo>
                  <a:cubicBezTo>
                    <a:pt x="4894" y="3036"/>
                    <a:pt x="4784" y="3147"/>
                    <a:pt x="4646" y="3147"/>
                  </a:cubicBezTo>
                  <a:close/>
                  <a:moveTo>
                    <a:pt x="5138" y="2819"/>
                  </a:moveTo>
                  <a:cubicBezTo>
                    <a:pt x="4997" y="2819"/>
                    <a:pt x="4890" y="2708"/>
                    <a:pt x="4890" y="2571"/>
                  </a:cubicBezTo>
                  <a:cubicBezTo>
                    <a:pt x="4890" y="2434"/>
                    <a:pt x="4997" y="2323"/>
                    <a:pt x="5138" y="2323"/>
                  </a:cubicBezTo>
                  <a:cubicBezTo>
                    <a:pt x="5276" y="2323"/>
                    <a:pt x="5386" y="2434"/>
                    <a:pt x="5386" y="2571"/>
                  </a:cubicBezTo>
                  <a:cubicBezTo>
                    <a:pt x="5379" y="2708"/>
                    <a:pt x="5272" y="2819"/>
                    <a:pt x="5138" y="2819"/>
                  </a:cubicBezTo>
                  <a:close/>
                  <a:moveTo>
                    <a:pt x="5588" y="2464"/>
                  </a:moveTo>
                  <a:cubicBezTo>
                    <a:pt x="5451" y="2464"/>
                    <a:pt x="5340" y="2354"/>
                    <a:pt x="5340" y="2216"/>
                  </a:cubicBezTo>
                  <a:cubicBezTo>
                    <a:pt x="5340" y="2079"/>
                    <a:pt x="5451" y="1968"/>
                    <a:pt x="5588" y="1968"/>
                  </a:cubicBezTo>
                  <a:cubicBezTo>
                    <a:pt x="5729" y="1968"/>
                    <a:pt x="5836" y="2079"/>
                    <a:pt x="5836" y="2216"/>
                  </a:cubicBezTo>
                  <a:cubicBezTo>
                    <a:pt x="5836" y="2357"/>
                    <a:pt x="5729" y="2464"/>
                    <a:pt x="5588" y="2464"/>
                  </a:cubicBezTo>
                  <a:close/>
                  <a:moveTo>
                    <a:pt x="6084" y="2121"/>
                  </a:moveTo>
                  <a:cubicBezTo>
                    <a:pt x="5947" y="2121"/>
                    <a:pt x="5836" y="2014"/>
                    <a:pt x="5836" y="1873"/>
                  </a:cubicBezTo>
                  <a:cubicBezTo>
                    <a:pt x="5836" y="1736"/>
                    <a:pt x="5947" y="1625"/>
                    <a:pt x="6084" y="1625"/>
                  </a:cubicBezTo>
                  <a:cubicBezTo>
                    <a:pt x="6225" y="1625"/>
                    <a:pt x="6332" y="1736"/>
                    <a:pt x="6332" y="1873"/>
                  </a:cubicBezTo>
                  <a:cubicBezTo>
                    <a:pt x="6328" y="2014"/>
                    <a:pt x="6218" y="2121"/>
                    <a:pt x="6084" y="2121"/>
                  </a:cubicBezTo>
                  <a:close/>
                  <a:moveTo>
                    <a:pt x="6519" y="1747"/>
                  </a:moveTo>
                  <a:cubicBezTo>
                    <a:pt x="6382" y="1747"/>
                    <a:pt x="6271" y="1637"/>
                    <a:pt x="6271" y="1499"/>
                  </a:cubicBezTo>
                  <a:cubicBezTo>
                    <a:pt x="6271" y="1358"/>
                    <a:pt x="6382" y="1251"/>
                    <a:pt x="6519" y="1251"/>
                  </a:cubicBezTo>
                  <a:cubicBezTo>
                    <a:pt x="6656" y="1251"/>
                    <a:pt x="6767" y="1358"/>
                    <a:pt x="6767" y="1499"/>
                  </a:cubicBezTo>
                  <a:cubicBezTo>
                    <a:pt x="6767" y="1637"/>
                    <a:pt x="6652" y="1747"/>
                    <a:pt x="6519" y="1747"/>
                  </a:cubicBezTo>
                  <a:close/>
                  <a:moveTo>
                    <a:pt x="6900" y="1339"/>
                  </a:moveTo>
                  <a:cubicBezTo>
                    <a:pt x="6763" y="1339"/>
                    <a:pt x="6652" y="1232"/>
                    <a:pt x="6652" y="1091"/>
                  </a:cubicBezTo>
                  <a:cubicBezTo>
                    <a:pt x="6652" y="954"/>
                    <a:pt x="6763" y="843"/>
                    <a:pt x="6900" y="843"/>
                  </a:cubicBezTo>
                  <a:cubicBezTo>
                    <a:pt x="7038" y="843"/>
                    <a:pt x="7148" y="954"/>
                    <a:pt x="7148" y="1091"/>
                  </a:cubicBezTo>
                  <a:cubicBezTo>
                    <a:pt x="7148" y="1232"/>
                    <a:pt x="7038" y="1339"/>
                    <a:pt x="6900" y="1339"/>
                  </a:cubicBezTo>
                  <a:close/>
                  <a:moveTo>
                    <a:pt x="7278" y="931"/>
                  </a:moveTo>
                  <a:cubicBezTo>
                    <a:pt x="7141" y="931"/>
                    <a:pt x="7030" y="820"/>
                    <a:pt x="7030" y="683"/>
                  </a:cubicBezTo>
                  <a:cubicBezTo>
                    <a:pt x="7030" y="546"/>
                    <a:pt x="7141" y="435"/>
                    <a:pt x="7278" y="435"/>
                  </a:cubicBezTo>
                  <a:cubicBezTo>
                    <a:pt x="7415" y="435"/>
                    <a:pt x="7526" y="546"/>
                    <a:pt x="7526" y="683"/>
                  </a:cubicBezTo>
                  <a:cubicBezTo>
                    <a:pt x="7526" y="820"/>
                    <a:pt x="7415" y="931"/>
                    <a:pt x="7278" y="9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998300" y="4269375"/>
              <a:ext cx="9175" cy="10125"/>
            </a:xfrm>
            <a:custGeom>
              <a:avLst/>
              <a:gdLst/>
              <a:ahLst/>
              <a:cxnLst/>
              <a:rect l="l" t="t" r="r" b="b"/>
              <a:pathLst>
                <a:path w="367" h="405" fill="none" extrusionOk="0">
                  <a:moveTo>
                    <a:pt x="366" y="0"/>
                  </a:moveTo>
                  <a:cubicBezTo>
                    <a:pt x="156" y="263"/>
                    <a:pt x="0" y="404"/>
                    <a:pt x="0" y="404"/>
                  </a:cubicBezTo>
                  <a:cubicBezTo>
                    <a:pt x="114" y="313"/>
                    <a:pt x="237" y="172"/>
                    <a:pt x="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4019550" y="4201100"/>
              <a:ext cx="44275" cy="74975"/>
            </a:xfrm>
            <a:custGeom>
              <a:avLst/>
              <a:gdLst/>
              <a:ahLst/>
              <a:cxnLst/>
              <a:rect l="l" t="t" r="r" b="b"/>
              <a:pathLst>
                <a:path w="1771" h="2999" fill="none" extrusionOk="0">
                  <a:moveTo>
                    <a:pt x="1770" y="1972"/>
                  </a:moveTo>
                  <a:cubicBezTo>
                    <a:pt x="1705" y="80"/>
                    <a:pt x="1126" y="0"/>
                    <a:pt x="1030" y="0"/>
                  </a:cubicBezTo>
                  <a:cubicBezTo>
                    <a:pt x="973" y="0"/>
                    <a:pt x="878" y="38"/>
                    <a:pt x="733" y="305"/>
                  </a:cubicBezTo>
                  <a:cubicBezTo>
                    <a:pt x="603" y="557"/>
                    <a:pt x="12" y="2960"/>
                    <a:pt x="1" y="2998"/>
                  </a:cubicBezTo>
                  <a:cubicBezTo>
                    <a:pt x="607" y="2811"/>
                    <a:pt x="1255" y="2407"/>
                    <a:pt x="1770" y="19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3998300" y="4208725"/>
              <a:ext cx="39400" cy="70775"/>
            </a:xfrm>
            <a:custGeom>
              <a:avLst/>
              <a:gdLst/>
              <a:ahLst/>
              <a:cxnLst/>
              <a:rect l="l" t="t" r="r" b="b"/>
              <a:pathLst>
                <a:path w="1576" h="2831" fill="none" extrusionOk="0">
                  <a:moveTo>
                    <a:pt x="366" y="2788"/>
                  </a:moveTo>
                  <a:cubicBezTo>
                    <a:pt x="523" y="2773"/>
                    <a:pt x="683" y="2739"/>
                    <a:pt x="847" y="2693"/>
                  </a:cubicBezTo>
                  <a:cubicBezTo>
                    <a:pt x="854" y="2655"/>
                    <a:pt x="1446" y="252"/>
                    <a:pt x="1575" y="0"/>
                  </a:cubicBezTo>
                  <a:lnTo>
                    <a:pt x="1575" y="0"/>
                  </a:lnTo>
                  <a:cubicBezTo>
                    <a:pt x="1575" y="0"/>
                    <a:pt x="1575" y="4"/>
                    <a:pt x="1571" y="4"/>
                  </a:cubicBezTo>
                  <a:cubicBezTo>
                    <a:pt x="1545" y="50"/>
                    <a:pt x="1461" y="203"/>
                    <a:pt x="1362" y="462"/>
                  </a:cubicBezTo>
                  <a:cubicBezTo>
                    <a:pt x="1316" y="576"/>
                    <a:pt x="1266" y="710"/>
                    <a:pt x="1213" y="866"/>
                  </a:cubicBezTo>
                  <a:cubicBezTo>
                    <a:pt x="1072" y="1297"/>
                    <a:pt x="713" y="1965"/>
                    <a:pt x="366" y="2426"/>
                  </a:cubicBezTo>
                  <a:cubicBezTo>
                    <a:pt x="237" y="2598"/>
                    <a:pt x="107" y="2739"/>
                    <a:pt x="0" y="2830"/>
                  </a:cubicBezTo>
                  <a:lnTo>
                    <a:pt x="0" y="2830"/>
                  </a:lnTo>
                  <a:cubicBezTo>
                    <a:pt x="114" y="2811"/>
                    <a:pt x="233" y="2796"/>
                    <a:pt x="366" y="27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914950" y="4201100"/>
              <a:ext cx="229825" cy="268050"/>
            </a:xfrm>
            <a:custGeom>
              <a:avLst/>
              <a:gdLst/>
              <a:ahLst/>
              <a:cxnLst/>
              <a:rect l="l" t="t" r="r" b="b"/>
              <a:pathLst>
                <a:path w="9193" h="10722" fill="none" extrusionOk="0">
                  <a:moveTo>
                    <a:pt x="9040" y="6412"/>
                  </a:moveTo>
                  <a:cubicBezTo>
                    <a:pt x="8960" y="5954"/>
                    <a:pt x="8262" y="4234"/>
                    <a:pt x="8262" y="4234"/>
                  </a:cubicBezTo>
                  <a:cubicBezTo>
                    <a:pt x="8399" y="4062"/>
                    <a:pt x="8521" y="3799"/>
                    <a:pt x="8521" y="3799"/>
                  </a:cubicBezTo>
                  <a:cubicBezTo>
                    <a:pt x="8761" y="3608"/>
                    <a:pt x="8689" y="2796"/>
                    <a:pt x="8361" y="1450"/>
                  </a:cubicBezTo>
                  <a:cubicBezTo>
                    <a:pt x="8033" y="99"/>
                    <a:pt x="7758" y="0"/>
                    <a:pt x="7636" y="0"/>
                  </a:cubicBezTo>
                  <a:cubicBezTo>
                    <a:pt x="7518" y="0"/>
                    <a:pt x="7064" y="157"/>
                    <a:pt x="6870" y="847"/>
                  </a:cubicBezTo>
                  <a:cubicBezTo>
                    <a:pt x="6789" y="1137"/>
                    <a:pt x="6431" y="1572"/>
                    <a:pt x="5950" y="1976"/>
                  </a:cubicBezTo>
                  <a:cubicBezTo>
                    <a:pt x="5439" y="2411"/>
                    <a:pt x="4787" y="2815"/>
                    <a:pt x="4177" y="2998"/>
                  </a:cubicBezTo>
                  <a:cubicBezTo>
                    <a:pt x="4009" y="3044"/>
                    <a:pt x="3849" y="3078"/>
                    <a:pt x="3696" y="3093"/>
                  </a:cubicBezTo>
                  <a:cubicBezTo>
                    <a:pt x="3563" y="3101"/>
                    <a:pt x="3441" y="3116"/>
                    <a:pt x="3326" y="3135"/>
                  </a:cubicBezTo>
                  <a:cubicBezTo>
                    <a:pt x="2373" y="3292"/>
                    <a:pt x="2102" y="3711"/>
                    <a:pt x="1641" y="4455"/>
                  </a:cubicBezTo>
                  <a:cubicBezTo>
                    <a:pt x="1122" y="5286"/>
                    <a:pt x="1" y="5511"/>
                    <a:pt x="1" y="5511"/>
                  </a:cubicBezTo>
                  <a:cubicBezTo>
                    <a:pt x="85" y="5931"/>
                    <a:pt x="256" y="6057"/>
                    <a:pt x="256" y="6057"/>
                  </a:cubicBezTo>
                  <a:cubicBezTo>
                    <a:pt x="256" y="6057"/>
                    <a:pt x="256" y="6206"/>
                    <a:pt x="313" y="6530"/>
                  </a:cubicBezTo>
                  <a:cubicBezTo>
                    <a:pt x="371" y="6854"/>
                    <a:pt x="763" y="6888"/>
                    <a:pt x="763" y="6888"/>
                  </a:cubicBezTo>
                  <a:cubicBezTo>
                    <a:pt x="741" y="7049"/>
                    <a:pt x="1049" y="7392"/>
                    <a:pt x="1210" y="7449"/>
                  </a:cubicBezTo>
                  <a:cubicBezTo>
                    <a:pt x="1374" y="7506"/>
                    <a:pt x="2457" y="7392"/>
                    <a:pt x="2697" y="7518"/>
                  </a:cubicBezTo>
                  <a:cubicBezTo>
                    <a:pt x="2941" y="7647"/>
                    <a:pt x="3796" y="7876"/>
                    <a:pt x="3796" y="7876"/>
                  </a:cubicBezTo>
                  <a:cubicBezTo>
                    <a:pt x="3796" y="7876"/>
                    <a:pt x="4230" y="8971"/>
                    <a:pt x="3857" y="10481"/>
                  </a:cubicBezTo>
                  <a:cubicBezTo>
                    <a:pt x="4669" y="10546"/>
                    <a:pt x="7037" y="10721"/>
                    <a:pt x="9150" y="9386"/>
                  </a:cubicBezTo>
                  <a:cubicBezTo>
                    <a:pt x="9143" y="9371"/>
                    <a:pt x="9158" y="8791"/>
                    <a:pt x="9158" y="8791"/>
                  </a:cubicBezTo>
                  <a:cubicBezTo>
                    <a:pt x="9158" y="8791"/>
                    <a:pt x="9192" y="7308"/>
                    <a:pt x="9040" y="6412"/>
                  </a:cubicBezTo>
                  <a:close/>
                  <a:moveTo>
                    <a:pt x="7445" y="4844"/>
                  </a:moveTo>
                  <a:cubicBezTo>
                    <a:pt x="7445" y="4844"/>
                    <a:pt x="6912" y="3921"/>
                    <a:pt x="6275" y="3559"/>
                  </a:cubicBezTo>
                  <a:lnTo>
                    <a:pt x="7243" y="954"/>
                  </a:lnTo>
                  <a:cubicBezTo>
                    <a:pt x="7243" y="954"/>
                    <a:pt x="7400" y="401"/>
                    <a:pt x="7625" y="347"/>
                  </a:cubicBezTo>
                  <a:cubicBezTo>
                    <a:pt x="7846" y="294"/>
                    <a:pt x="8048" y="1289"/>
                    <a:pt x="8304" y="2613"/>
                  </a:cubicBezTo>
                  <a:cubicBezTo>
                    <a:pt x="8372" y="2945"/>
                    <a:pt x="8349" y="3250"/>
                    <a:pt x="8281" y="3528"/>
                  </a:cubicBezTo>
                  <a:cubicBezTo>
                    <a:pt x="8296" y="3547"/>
                    <a:pt x="8304" y="3566"/>
                    <a:pt x="8304" y="3589"/>
                  </a:cubicBezTo>
                  <a:cubicBezTo>
                    <a:pt x="8304" y="3631"/>
                    <a:pt x="8277" y="3669"/>
                    <a:pt x="8235" y="3685"/>
                  </a:cubicBezTo>
                  <a:cubicBezTo>
                    <a:pt x="8101" y="4074"/>
                    <a:pt x="7445" y="4844"/>
                    <a:pt x="7445" y="48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 rot="-4554407">
              <a:off x="4130441" y="4290188"/>
              <a:ext cx="39500" cy="39600"/>
            </a:xfrm>
            <a:custGeom>
              <a:avLst/>
              <a:gdLst/>
              <a:ahLst/>
              <a:cxnLst/>
              <a:rect l="l" t="t" r="r" b="b"/>
              <a:pathLst>
                <a:path w="1580" h="1584" extrusionOk="0">
                  <a:moveTo>
                    <a:pt x="790" y="0"/>
                  </a:moveTo>
                  <a:cubicBezTo>
                    <a:pt x="359" y="0"/>
                    <a:pt x="1" y="355"/>
                    <a:pt x="1" y="794"/>
                  </a:cubicBezTo>
                  <a:cubicBezTo>
                    <a:pt x="1" y="969"/>
                    <a:pt x="58" y="1133"/>
                    <a:pt x="153" y="1259"/>
                  </a:cubicBezTo>
                  <a:cubicBezTo>
                    <a:pt x="294" y="1457"/>
                    <a:pt x="531" y="1583"/>
                    <a:pt x="786" y="1583"/>
                  </a:cubicBezTo>
                  <a:cubicBezTo>
                    <a:pt x="927" y="1583"/>
                    <a:pt x="1057" y="1545"/>
                    <a:pt x="1171" y="1484"/>
                  </a:cubicBezTo>
                  <a:cubicBezTo>
                    <a:pt x="1416" y="1351"/>
                    <a:pt x="1580" y="1087"/>
                    <a:pt x="1580" y="794"/>
                  </a:cubicBezTo>
                  <a:cubicBezTo>
                    <a:pt x="1580" y="580"/>
                    <a:pt x="1492" y="378"/>
                    <a:pt x="1339" y="229"/>
                  </a:cubicBezTo>
                  <a:cubicBezTo>
                    <a:pt x="1318" y="210"/>
                    <a:pt x="1293" y="201"/>
                    <a:pt x="1266" y="201"/>
                  </a:cubicBezTo>
                  <a:cubicBezTo>
                    <a:pt x="1240" y="201"/>
                    <a:pt x="1213" y="210"/>
                    <a:pt x="1190" y="229"/>
                  </a:cubicBezTo>
                  <a:cubicBezTo>
                    <a:pt x="1152" y="275"/>
                    <a:pt x="1152" y="336"/>
                    <a:pt x="1190" y="378"/>
                  </a:cubicBezTo>
                  <a:cubicBezTo>
                    <a:pt x="1309" y="489"/>
                    <a:pt x="1370" y="637"/>
                    <a:pt x="1370" y="794"/>
                  </a:cubicBezTo>
                  <a:cubicBezTo>
                    <a:pt x="1370" y="1004"/>
                    <a:pt x="1259" y="1183"/>
                    <a:pt x="1091" y="1290"/>
                  </a:cubicBezTo>
                  <a:cubicBezTo>
                    <a:pt x="1000" y="1347"/>
                    <a:pt x="897" y="1373"/>
                    <a:pt x="786" y="1373"/>
                  </a:cubicBezTo>
                  <a:cubicBezTo>
                    <a:pt x="588" y="1370"/>
                    <a:pt x="405" y="1267"/>
                    <a:pt x="302" y="1103"/>
                  </a:cubicBezTo>
                  <a:cubicBezTo>
                    <a:pt x="245" y="1011"/>
                    <a:pt x="210" y="908"/>
                    <a:pt x="210" y="790"/>
                  </a:cubicBezTo>
                  <a:cubicBezTo>
                    <a:pt x="210" y="470"/>
                    <a:pt x="473" y="206"/>
                    <a:pt x="790" y="206"/>
                  </a:cubicBezTo>
                  <a:cubicBezTo>
                    <a:pt x="805" y="206"/>
                    <a:pt x="817" y="203"/>
                    <a:pt x="824" y="203"/>
                  </a:cubicBezTo>
                  <a:cubicBezTo>
                    <a:pt x="862" y="187"/>
                    <a:pt x="897" y="149"/>
                    <a:pt x="897" y="107"/>
                  </a:cubicBezTo>
                  <a:cubicBezTo>
                    <a:pt x="897" y="84"/>
                    <a:pt x="885" y="58"/>
                    <a:pt x="874" y="46"/>
                  </a:cubicBezTo>
                  <a:cubicBezTo>
                    <a:pt x="855" y="20"/>
                    <a:pt x="824" y="0"/>
                    <a:pt x="7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3985600" y="4307975"/>
              <a:ext cx="11375" cy="14900"/>
            </a:xfrm>
            <a:custGeom>
              <a:avLst/>
              <a:gdLst/>
              <a:ahLst/>
              <a:cxnLst/>
              <a:rect l="l" t="t" r="r" b="b"/>
              <a:pathLst>
                <a:path w="455" h="596" fill="none" extrusionOk="0">
                  <a:moveTo>
                    <a:pt x="375" y="1"/>
                  </a:moveTo>
                  <a:cubicBezTo>
                    <a:pt x="233" y="16"/>
                    <a:pt x="115" y="58"/>
                    <a:pt x="5" y="115"/>
                  </a:cubicBezTo>
                  <a:cubicBezTo>
                    <a:pt x="1" y="211"/>
                    <a:pt x="5" y="428"/>
                    <a:pt x="92" y="596"/>
                  </a:cubicBezTo>
                  <a:cubicBezTo>
                    <a:pt x="127" y="596"/>
                    <a:pt x="157" y="592"/>
                    <a:pt x="195" y="592"/>
                  </a:cubicBezTo>
                  <a:cubicBezTo>
                    <a:pt x="298" y="504"/>
                    <a:pt x="455" y="321"/>
                    <a:pt x="3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3963675" y="4304275"/>
              <a:ext cx="91650" cy="41200"/>
            </a:xfrm>
            <a:custGeom>
              <a:avLst/>
              <a:gdLst/>
              <a:ahLst/>
              <a:cxnLst/>
              <a:rect l="l" t="t" r="r" b="b"/>
              <a:pathLst>
                <a:path w="3666" h="1648" extrusionOk="0">
                  <a:moveTo>
                    <a:pt x="1374" y="137"/>
                  </a:moveTo>
                  <a:cubicBezTo>
                    <a:pt x="1572" y="137"/>
                    <a:pt x="1847" y="225"/>
                    <a:pt x="2083" y="298"/>
                  </a:cubicBezTo>
                  <a:cubicBezTo>
                    <a:pt x="2140" y="317"/>
                    <a:pt x="2197" y="336"/>
                    <a:pt x="2255" y="347"/>
                  </a:cubicBezTo>
                  <a:cubicBezTo>
                    <a:pt x="1908" y="606"/>
                    <a:pt x="1454" y="706"/>
                    <a:pt x="1068" y="740"/>
                  </a:cubicBezTo>
                  <a:cubicBezTo>
                    <a:pt x="1034" y="744"/>
                    <a:pt x="1004" y="744"/>
                    <a:pt x="966" y="744"/>
                  </a:cubicBezTo>
                  <a:cubicBezTo>
                    <a:pt x="885" y="748"/>
                    <a:pt x="809" y="750"/>
                    <a:pt x="739" y="750"/>
                  </a:cubicBezTo>
                  <a:cubicBezTo>
                    <a:pt x="582" y="750"/>
                    <a:pt x="454" y="741"/>
                    <a:pt x="367" y="736"/>
                  </a:cubicBezTo>
                  <a:cubicBezTo>
                    <a:pt x="489" y="564"/>
                    <a:pt x="653" y="381"/>
                    <a:pt x="878" y="263"/>
                  </a:cubicBezTo>
                  <a:cubicBezTo>
                    <a:pt x="988" y="206"/>
                    <a:pt x="1110" y="164"/>
                    <a:pt x="1244" y="149"/>
                  </a:cubicBezTo>
                  <a:cubicBezTo>
                    <a:pt x="1290" y="145"/>
                    <a:pt x="1332" y="137"/>
                    <a:pt x="1374" y="137"/>
                  </a:cubicBezTo>
                  <a:close/>
                  <a:moveTo>
                    <a:pt x="2426" y="397"/>
                  </a:moveTo>
                  <a:cubicBezTo>
                    <a:pt x="2464" y="404"/>
                    <a:pt x="2499" y="412"/>
                    <a:pt x="2533" y="416"/>
                  </a:cubicBezTo>
                  <a:cubicBezTo>
                    <a:pt x="2560" y="420"/>
                    <a:pt x="2594" y="420"/>
                    <a:pt x="2628" y="423"/>
                  </a:cubicBezTo>
                  <a:cubicBezTo>
                    <a:pt x="2590" y="442"/>
                    <a:pt x="2560" y="469"/>
                    <a:pt x="2537" y="500"/>
                  </a:cubicBezTo>
                  <a:cubicBezTo>
                    <a:pt x="2476" y="584"/>
                    <a:pt x="2461" y="698"/>
                    <a:pt x="2495" y="816"/>
                  </a:cubicBezTo>
                  <a:cubicBezTo>
                    <a:pt x="2522" y="917"/>
                    <a:pt x="2646" y="1000"/>
                    <a:pt x="2762" y="1000"/>
                  </a:cubicBezTo>
                  <a:cubicBezTo>
                    <a:pt x="2777" y="1000"/>
                    <a:pt x="2793" y="999"/>
                    <a:pt x="2808" y="995"/>
                  </a:cubicBezTo>
                  <a:cubicBezTo>
                    <a:pt x="2857" y="988"/>
                    <a:pt x="3010" y="950"/>
                    <a:pt x="3002" y="717"/>
                  </a:cubicBezTo>
                  <a:cubicBezTo>
                    <a:pt x="3002" y="679"/>
                    <a:pt x="2972" y="648"/>
                    <a:pt x="2934" y="648"/>
                  </a:cubicBezTo>
                  <a:cubicBezTo>
                    <a:pt x="2895" y="648"/>
                    <a:pt x="2865" y="683"/>
                    <a:pt x="2865" y="721"/>
                  </a:cubicBezTo>
                  <a:cubicBezTo>
                    <a:pt x="2865" y="805"/>
                    <a:pt x="2842" y="854"/>
                    <a:pt x="2789" y="862"/>
                  </a:cubicBezTo>
                  <a:cubicBezTo>
                    <a:pt x="2782" y="863"/>
                    <a:pt x="2776" y="864"/>
                    <a:pt x="2769" y="864"/>
                  </a:cubicBezTo>
                  <a:cubicBezTo>
                    <a:pt x="2708" y="864"/>
                    <a:pt x="2639" y="819"/>
                    <a:pt x="2628" y="778"/>
                  </a:cubicBezTo>
                  <a:cubicBezTo>
                    <a:pt x="2602" y="702"/>
                    <a:pt x="2613" y="633"/>
                    <a:pt x="2647" y="587"/>
                  </a:cubicBezTo>
                  <a:cubicBezTo>
                    <a:pt x="2687" y="531"/>
                    <a:pt x="2773" y="518"/>
                    <a:pt x="2845" y="518"/>
                  </a:cubicBezTo>
                  <a:cubicBezTo>
                    <a:pt x="2856" y="518"/>
                    <a:pt x="2866" y="518"/>
                    <a:pt x="2876" y="519"/>
                  </a:cubicBezTo>
                  <a:cubicBezTo>
                    <a:pt x="2991" y="523"/>
                    <a:pt x="3071" y="553"/>
                    <a:pt x="3113" y="599"/>
                  </a:cubicBezTo>
                  <a:cubicBezTo>
                    <a:pt x="3162" y="652"/>
                    <a:pt x="3178" y="732"/>
                    <a:pt x="3166" y="877"/>
                  </a:cubicBezTo>
                  <a:cubicBezTo>
                    <a:pt x="3162" y="957"/>
                    <a:pt x="3044" y="1087"/>
                    <a:pt x="2857" y="1163"/>
                  </a:cubicBezTo>
                  <a:cubicBezTo>
                    <a:pt x="2803" y="1184"/>
                    <a:pt x="2706" y="1215"/>
                    <a:pt x="2592" y="1215"/>
                  </a:cubicBezTo>
                  <a:cubicBezTo>
                    <a:pt x="2475" y="1215"/>
                    <a:pt x="2340" y="1182"/>
                    <a:pt x="2216" y="1072"/>
                  </a:cubicBezTo>
                  <a:cubicBezTo>
                    <a:pt x="2033" y="908"/>
                    <a:pt x="1854" y="816"/>
                    <a:pt x="1717" y="763"/>
                  </a:cubicBezTo>
                  <a:cubicBezTo>
                    <a:pt x="1969" y="687"/>
                    <a:pt x="2216" y="572"/>
                    <a:pt x="2426" y="397"/>
                  </a:cubicBezTo>
                  <a:close/>
                  <a:moveTo>
                    <a:pt x="1377" y="0"/>
                  </a:moveTo>
                  <a:cubicBezTo>
                    <a:pt x="779" y="0"/>
                    <a:pt x="397" y="423"/>
                    <a:pt x="195" y="744"/>
                  </a:cubicBezTo>
                  <a:cubicBezTo>
                    <a:pt x="191" y="748"/>
                    <a:pt x="187" y="751"/>
                    <a:pt x="187" y="763"/>
                  </a:cubicBezTo>
                  <a:cubicBezTo>
                    <a:pt x="73" y="950"/>
                    <a:pt x="20" y="1095"/>
                    <a:pt x="16" y="1102"/>
                  </a:cubicBezTo>
                  <a:cubicBezTo>
                    <a:pt x="1" y="1140"/>
                    <a:pt x="20" y="1179"/>
                    <a:pt x="58" y="1186"/>
                  </a:cubicBezTo>
                  <a:cubicBezTo>
                    <a:pt x="65" y="1190"/>
                    <a:pt x="73" y="1190"/>
                    <a:pt x="81" y="1190"/>
                  </a:cubicBezTo>
                  <a:cubicBezTo>
                    <a:pt x="111" y="1190"/>
                    <a:pt x="138" y="1171"/>
                    <a:pt x="149" y="1144"/>
                  </a:cubicBezTo>
                  <a:cubicBezTo>
                    <a:pt x="149" y="1140"/>
                    <a:pt x="195" y="1018"/>
                    <a:pt x="287" y="862"/>
                  </a:cubicBezTo>
                  <a:cubicBezTo>
                    <a:pt x="367" y="873"/>
                    <a:pt x="538" y="892"/>
                    <a:pt x="760" y="892"/>
                  </a:cubicBezTo>
                  <a:cubicBezTo>
                    <a:pt x="870" y="892"/>
                    <a:pt x="992" y="885"/>
                    <a:pt x="1122" y="873"/>
                  </a:cubicBezTo>
                  <a:lnTo>
                    <a:pt x="1122" y="873"/>
                  </a:lnTo>
                  <a:cubicBezTo>
                    <a:pt x="1061" y="1015"/>
                    <a:pt x="946" y="1114"/>
                    <a:pt x="939" y="1114"/>
                  </a:cubicBezTo>
                  <a:cubicBezTo>
                    <a:pt x="912" y="1140"/>
                    <a:pt x="908" y="1182"/>
                    <a:pt x="931" y="1209"/>
                  </a:cubicBezTo>
                  <a:cubicBezTo>
                    <a:pt x="944" y="1226"/>
                    <a:pt x="964" y="1235"/>
                    <a:pt x="983" y="1235"/>
                  </a:cubicBezTo>
                  <a:cubicBezTo>
                    <a:pt x="998" y="1235"/>
                    <a:pt x="1013" y="1230"/>
                    <a:pt x="1027" y="1220"/>
                  </a:cubicBezTo>
                  <a:cubicBezTo>
                    <a:pt x="1030" y="1217"/>
                    <a:pt x="1088" y="1171"/>
                    <a:pt x="1149" y="1091"/>
                  </a:cubicBezTo>
                  <a:lnTo>
                    <a:pt x="1149" y="1579"/>
                  </a:lnTo>
                  <a:cubicBezTo>
                    <a:pt x="1149" y="1617"/>
                    <a:pt x="1179" y="1648"/>
                    <a:pt x="1217" y="1648"/>
                  </a:cubicBezTo>
                  <a:cubicBezTo>
                    <a:pt x="1255" y="1648"/>
                    <a:pt x="1290" y="1621"/>
                    <a:pt x="1290" y="1579"/>
                  </a:cubicBezTo>
                  <a:lnTo>
                    <a:pt x="1290" y="847"/>
                  </a:lnTo>
                  <a:cubicBezTo>
                    <a:pt x="1332" y="843"/>
                    <a:pt x="1374" y="835"/>
                    <a:pt x="1416" y="828"/>
                  </a:cubicBezTo>
                  <a:cubicBezTo>
                    <a:pt x="1469" y="828"/>
                    <a:pt x="1770" y="854"/>
                    <a:pt x="2129" y="1171"/>
                  </a:cubicBezTo>
                  <a:cubicBezTo>
                    <a:pt x="2262" y="1285"/>
                    <a:pt x="2422" y="1350"/>
                    <a:pt x="2594" y="1350"/>
                  </a:cubicBezTo>
                  <a:cubicBezTo>
                    <a:pt x="2601" y="1350"/>
                    <a:pt x="2608" y="1351"/>
                    <a:pt x="2616" y="1351"/>
                  </a:cubicBezTo>
                  <a:cubicBezTo>
                    <a:pt x="2709" y="1351"/>
                    <a:pt x="2812" y="1328"/>
                    <a:pt x="2911" y="1289"/>
                  </a:cubicBezTo>
                  <a:cubicBezTo>
                    <a:pt x="3132" y="1198"/>
                    <a:pt x="3296" y="1030"/>
                    <a:pt x="3303" y="881"/>
                  </a:cubicBezTo>
                  <a:cubicBezTo>
                    <a:pt x="3315" y="755"/>
                    <a:pt x="3311" y="606"/>
                    <a:pt x="3220" y="507"/>
                  </a:cubicBezTo>
                  <a:cubicBezTo>
                    <a:pt x="3189" y="477"/>
                    <a:pt x="3159" y="450"/>
                    <a:pt x="3120" y="431"/>
                  </a:cubicBezTo>
                  <a:cubicBezTo>
                    <a:pt x="3361" y="423"/>
                    <a:pt x="3586" y="416"/>
                    <a:pt x="3601" y="416"/>
                  </a:cubicBezTo>
                  <a:cubicBezTo>
                    <a:pt x="3639" y="416"/>
                    <a:pt x="3666" y="381"/>
                    <a:pt x="3666" y="343"/>
                  </a:cubicBezTo>
                  <a:cubicBezTo>
                    <a:pt x="3666" y="307"/>
                    <a:pt x="3638" y="274"/>
                    <a:pt x="3603" y="274"/>
                  </a:cubicBezTo>
                  <a:cubicBezTo>
                    <a:pt x="3601" y="274"/>
                    <a:pt x="3599" y="274"/>
                    <a:pt x="3597" y="275"/>
                  </a:cubicBezTo>
                  <a:cubicBezTo>
                    <a:pt x="3590" y="275"/>
                    <a:pt x="3248" y="290"/>
                    <a:pt x="2941" y="290"/>
                  </a:cubicBezTo>
                  <a:cubicBezTo>
                    <a:pt x="2787" y="290"/>
                    <a:pt x="2642" y="286"/>
                    <a:pt x="2552" y="275"/>
                  </a:cubicBezTo>
                  <a:cubicBezTo>
                    <a:pt x="2445" y="263"/>
                    <a:pt x="2293" y="214"/>
                    <a:pt x="2133" y="168"/>
                  </a:cubicBezTo>
                  <a:cubicBezTo>
                    <a:pt x="1885" y="92"/>
                    <a:pt x="1602" y="0"/>
                    <a:pt x="13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3970925" y="4290650"/>
              <a:ext cx="84600" cy="14200"/>
            </a:xfrm>
            <a:custGeom>
              <a:avLst/>
              <a:gdLst/>
              <a:ahLst/>
              <a:cxnLst/>
              <a:rect l="l" t="t" r="r" b="b"/>
              <a:pathLst>
                <a:path w="3384" h="568" extrusionOk="0">
                  <a:moveTo>
                    <a:pt x="867" y="0"/>
                  </a:moveTo>
                  <a:cubicBezTo>
                    <a:pt x="332" y="0"/>
                    <a:pt x="30" y="451"/>
                    <a:pt x="23" y="461"/>
                  </a:cubicBezTo>
                  <a:cubicBezTo>
                    <a:pt x="0" y="492"/>
                    <a:pt x="12" y="537"/>
                    <a:pt x="46" y="560"/>
                  </a:cubicBezTo>
                  <a:cubicBezTo>
                    <a:pt x="54" y="568"/>
                    <a:pt x="69" y="568"/>
                    <a:pt x="84" y="568"/>
                  </a:cubicBezTo>
                  <a:cubicBezTo>
                    <a:pt x="107" y="568"/>
                    <a:pt x="126" y="560"/>
                    <a:pt x="142" y="537"/>
                  </a:cubicBezTo>
                  <a:cubicBezTo>
                    <a:pt x="152" y="521"/>
                    <a:pt x="407" y="142"/>
                    <a:pt x="869" y="142"/>
                  </a:cubicBezTo>
                  <a:cubicBezTo>
                    <a:pt x="935" y="142"/>
                    <a:pt x="1005" y="150"/>
                    <a:pt x="1080" y="167"/>
                  </a:cubicBezTo>
                  <a:cubicBezTo>
                    <a:pt x="1567" y="285"/>
                    <a:pt x="2250" y="449"/>
                    <a:pt x="2860" y="449"/>
                  </a:cubicBezTo>
                  <a:cubicBezTo>
                    <a:pt x="3019" y="449"/>
                    <a:pt x="3174" y="438"/>
                    <a:pt x="3319" y="412"/>
                  </a:cubicBezTo>
                  <a:cubicBezTo>
                    <a:pt x="3357" y="408"/>
                    <a:pt x="3383" y="370"/>
                    <a:pt x="3376" y="331"/>
                  </a:cubicBezTo>
                  <a:cubicBezTo>
                    <a:pt x="3372" y="296"/>
                    <a:pt x="3339" y="274"/>
                    <a:pt x="3304" y="274"/>
                  </a:cubicBezTo>
                  <a:cubicBezTo>
                    <a:pt x="3301" y="274"/>
                    <a:pt x="3298" y="274"/>
                    <a:pt x="3296" y="274"/>
                  </a:cubicBezTo>
                  <a:cubicBezTo>
                    <a:pt x="3160" y="298"/>
                    <a:pt x="3014" y="309"/>
                    <a:pt x="2862" y="309"/>
                  </a:cubicBezTo>
                  <a:cubicBezTo>
                    <a:pt x="2268" y="309"/>
                    <a:pt x="1591" y="149"/>
                    <a:pt x="1110" y="30"/>
                  </a:cubicBezTo>
                  <a:cubicBezTo>
                    <a:pt x="1025" y="9"/>
                    <a:pt x="943" y="0"/>
                    <a:pt x="8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039300" y="4475225"/>
              <a:ext cx="23650" cy="28425"/>
            </a:xfrm>
            <a:custGeom>
              <a:avLst/>
              <a:gdLst/>
              <a:ahLst/>
              <a:cxnLst/>
              <a:rect l="l" t="t" r="r" b="b"/>
              <a:pathLst>
                <a:path w="946" h="1137" fill="none" extrusionOk="0">
                  <a:moveTo>
                    <a:pt x="0" y="61"/>
                  </a:moveTo>
                  <a:lnTo>
                    <a:pt x="584" y="1137"/>
                  </a:lnTo>
                  <a:cubicBezTo>
                    <a:pt x="599" y="1133"/>
                    <a:pt x="610" y="1133"/>
                    <a:pt x="622" y="1129"/>
                  </a:cubicBezTo>
                  <a:lnTo>
                    <a:pt x="946" y="0"/>
                  </a:lnTo>
                  <a:cubicBezTo>
                    <a:pt x="599" y="39"/>
                    <a:pt x="278" y="58"/>
                    <a:pt x="0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142450" y="4443475"/>
              <a:ext cx="15100" cy="10025"/>
            </a:xfrm>
            <a:custGeom>
              <a:avLst/>
              <a:gdLst/>
              <a:ahLst/>
              <a:cxnLst/>
              <a:rect l="l" t="t" r="r" b="b"/>
              <a:pathLst>
                <a:path w="604" h="401" fill="none" extrusionOk="0">
                  <a:moveTo>
                    <a:pt x="1" y="244"/>
                  </a:moveTo>
                  <a:lnTo>
                    <a:pt x="493" y="401"/>
                  </a:lnTo>
                  <a:cubicBezTo>
                    <a:pt x="531" y="367"/>
                    <a:pt x="565" y="340"/>
                    <a:pt x="603" y="306"/>
                  </a:cubicBezTo>
                  <a:lnTo>
                    <a:pt x="397" y="0"/>
                  </a:lnTo>
                  <a:cubicBezTo>
                    <a:pt x="264" y="88"/>
                    <a:pt x="134" y="168"/>
                    <a:pt x="1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125575" y="4450150"/>
              <a:ext cx="15950" cy="15850"/>
            </a:xfrm>
            <a:custGeom>
              <a:avLst/>
              <a:gdLst/>
              <a:ahLst/>
              <a:cxnLst/>
              <a:rect l="l" t="t" r="r" b="b"/>
              <a:pathLst>
                <a:path w="638" h="634" fill="none" extrusionOk="0">
                  <a:moveTo>
                    <a:pt x="1" y="325"/>
                  </a:moveTo>
                  <a:lnTo>
                    <a:pt x="535" y="633"/>
                  </a:lnTo>
                  <a:cubicBezTo>
                    <a:pt x="538" y="630"/>
                    <a:pt x="546" y="626"/>
                    <a:pt x="554" y="622"/>
                  </a:cubicBezTo>
                  <a:lnTo>
                    <a:pt x="638" y="0"/>
                  </a:lnTo>
                  <a:cubicBezTo>
                    <a:pt x="428" y="119"/>
                    <a:pt x="214" y="229"/>
                    <a:pt x="1" y="3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014600" y="4475800"/>
              <a:ext cx="23750" cy="32150"/>
            </a:xfrm>
            <a:custGeom>
              <a:avLst/>
              <a:gdLst/>
              <a:ahLst/>
              <a:cxnLst/>
              <a:rect l="l" t="t" r="r" b="b"/>
              <a:pathLst>
                <a:path w="950" h="1286" fill="none" extrusionOk="0">
                  <a:moveTo>
                    <a:pt x="809" y="38"/>
                  </a:moveTo>
                  <a:cubicBezTo>
                    <a:pt x="458" y="38"/>
                    <a:pt x="176" y="19"/>
                    <a:pt x="0" y="0"/>
                  </a:cubicBezTo>
                  <a:lnTo>
                    <a:pt x="519" y="1286"/>
                  </a:lnTo>
                  <a:cubicBezTo>
                    <a:pt x="530" y="1286"/>
                    <a:pt x="534" y="1286"/>
                    <a:pt x="542" y="1282"/>
                  </a:cubicBezTo>
                  <a:lnTo>
                    <a:pt x="950" y="35"/>
                  </a:lnTo>
                  <a:cubicBezTo>
                    <a:pt x="900" y="38"/>
                    <a:pt x="855" y="38"/>
                    <a:pt x="80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4064075" y="4471500"/>
              <a:ext cx="20525" cy="24725"/>
            </a:xfrm>
            <a:custGeom>
              <a:avLst/>
              <a:gdLst/>
              <a:ahLst/>
              <a:cxnLst/>
              <a:rect l="l" t="t" r="r" b="b"/>
              <a:pathLst>
                <a:path w="821" h="989" fill="none" extrusionOk="0">
                  <a:moveTo>
                    <a:pt x="1" y="138"/>
                  </a:moveTo>
                  <a:lnTo>
                    <a:pt x="638" y="989"/>
                  </a:lnTo>
                  <a:cubicBezTo>
                    <a:pt x="641" y="981"/>
                    <a:pt x="653" y="981"/>
                    <a:pt x="657" y="977"/>
                  </a:cubicBezTo>
                  <a:lnTo>
                    <a:pt x="821" y="1"/>
                  </a:lnTo>
                  <a:cubicBezTo>
                    <a:pt x="535" y="62"/>
                    <a:pt x="256" y="111"/>
                    <a:pt x="1" y="1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085050" y="4466650"/>
              <a:ext cx="18350" cy="21750"/>
            </a:xfrm>
            <a:custGeom>
              <a:avLst/>
              <a:gdLst/>
              <a:ahLst/>
              <a:cxnLst/>
              <a:rect l="l" t="t" r="r" b="b"/>
              <a:pathLst>
                <a:path w="734" h="870" fill="none" extrusionOk="0">
                  <a:moveTo>
                    <a:pt x="1" y="195"/>
                  </a:moveTo>
                  <a:lnTo>
                    <a:pt x="584" y="870"/>
                  </a:lnTo>
                  <a:lnTo>
                    <a:pt x="584" y="870"/>
                  </a:lnTo>
                  <a:lnTo>
                    <a:pt x="733" y="0"/>
                  </a:lnTo>
                  <a:cubicBezTo>
                    <a:pt x="485" y="76"/>
                    <a:pt x="237" y="141"/>
                    <a:pt x="1" y="1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105375" y="4459100"/>
              <a:ext cx="18600" cy="18050"/>
            </a:xfrm>
            <a:custGeom>
              <a:avLst/>
              <a:gdLst/>
              <a:ahLst/>
              <a:cxnLst/>
              <a:rect l="l" t="t" r="r" b="b"/>
              <a:pathLst>
                <a:path w="744" h="722" fill="none" extrusionOk="0">
                  <a:moveTo>
                    <a:pt x="0" y="275"/>
                  </a:moveTo>
                  <a:lnTo>
                    <a:pt x="660" y="722"/>
                  </a:lnTo>
                  <a:lnTo>
                    <a:pt x="687" y="706"/>
                  </a:lnTo>
                  <a:lnTo>
                    <a:pt x="744" y="1"/>
                  </a:lnTo>
                  <a:cubicBezTo>
                    <a:pt x="492" y="104"/>
                    <a:pt x="244" y="195"/>
                    <a:pt x="0" y="2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010875" y="46144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496" y="249"/>
                  </a:moveTo>
                  <a:cubicBezTo>
                    <a:pt x="496" y="108"/>
                    <a:pt x="386" y="1"/>
                    <a:pt x="248" y="1"/>
                  </a:cubicBezTo>
                  <a:cubicBezTo>
                    <a:pt x="229" y="1"/>
                    <a:pt x="210" y="5"/>
                    <a:pt x="191" y="8"/>
                  </a:cubicBezTo>
                  <a:cubicBezTo>
                    <a:pt x="81" y="31"/>
                    <a:pt x="0" y="134"/>
                    <a:pt x="0" y="249"/>
                  </a:cubicBezTo>
                  <a:cubicBezTo>
                    <a:pt x="0" y="386"/>
                    <a:pt x="111" y="497"/>
                    <a:pt x="248" y="497"/>
                  </a:cubicBezTo>
                  <a:cubicBezTo>
                    <a:pt x="317" y="497"/>
                    <a:pt x="378" y="466"/>
                    <a:pt x="420" y="424"/>
                  </a:cubicBezTo>
                  <a:cubicBezTo>
                    <a:pt x="470" y="375"/>
                    <a:pt x="496" y="314"/>
                    <a:pt x="496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023850" y="460937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fill="none" extrusionOk="0">
                  <a:moveTo>
                    <a:pt x="248" y="1"/>
                  </a:moveTo>
                  <a:cubicBezTo>
                    <a:pt x="111" y="1"/>
                    <a:pt x="0" y="111"/>
                    <a:pt x="0" y="249"/>
                  </a:cubicBezTo>
                  <a:cubicBezTo>
                    <a:pt x="0" y="386"/>
                    <a:pt x="111" y="496"/>
                    <a:pt x="248" y="496"/>
                  </a:cubicBezTo>
                  <a:cubicBezTo>
                    <a:pt x="385" y="496"/>
                    <a:pt x="496" y="386"/>
                    <a:pt x="496" y="249"/>
                  </a:cubicBezTo>
                  <a:cubicBezTo>
                    <a:pt x="496" y="111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037000" y="46046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1" y="112"/>
                    <a:pt x="1" y="249"/>
                  </a:cubicBezTo>
                  <a:cubicBezTo>
                    <a:pt x="1" y="386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12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049300" y="459975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496" y="248"/>
                  </a:moveTo>
                  <a:cubicBezTo>
                    <a:pt x="496" y="111"/>
                    <a:pt x="386" y="0"/>
                    <a:pt x="248" y="0"/>
                  </a:cubicBezTo>
                  <a:cubicBezTo>
                    <a:pt x="107" y="0"/>
                    <a:pt x="1" y="111"/>
                    <a:pt x="1" y="248"/>
                  </a:cubicBezTo>
                  <a:cubicBezTo>
                    <a:pt x="1" y="386"/>
                    <a:pt x="107" y="496"/>
                    <a:pt x="248" y="496"/>
                  </a:cubicBezTo>
                  <a:cubicBezTo>
                    <a:pt x="386" y="496"/>
                    <a:pt x="496" y="386"/>
                    <a:pt x="496" y="2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061700" y="459507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496"/>
                  </a:moveTo>
                  <a:cubicBezTo>
                    <a:pt x="386" y="496"/>
                    <a:pt x="496" y="386"/>
                    <a:pt x="496" y="248"/>
                  </a:cubicBezTo>
                  <a:cubicBezTo>
                    <a:pt x="496" y="111"/>
                    <a:pt x="386" y="1"/>
                    <a:pt x="248" y="1"/>
                  </a:cubicBezTo>
                  <a:cubicBezTo>
                    <a:pt x="107" y="1"/>
                    <a:pt x="0" y="111"/>
                    <a:pt x="0" y="248"/>
                  </a:cubicBezTo>
                  <a:cubicBezTo>
                    <a:pt x="0" y="386"/>
                    <a:pt x="107" y="496"/>
                    <a:pt x="248" y="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073900" y="45898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1" y="111"/>
                    <a:pt x="1" y="249"/>
                  </a:cubicBezTo>
                  <a:cubicBezTo>
                    <a:pt x="1" y="386"/>
                    <a:pt x="111" y="497"/>
                    <a:pt x="248" y="497"/>
                  </a:cubicBezTo>
                  <a:cubicBezTo>
                    <a:pt x="390" y="497"/>
                    <a:pt x="496" y="386"/>
                    <a:pt x="496" y="249"/>
                  </a:cubicBezTo>
                  <a:cubicBezTo>
                    <a:pt x="496" y="111"/>
                    <a:pt x="390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4086200" y="45836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1" y="112"/>
                    <a:pt x="1" y="249"/>
                  </a:cubicBezTo>
                  <a:cubicBezTo>
                    <a:pt x="1" y="386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12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110900" y="45713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0" y="112"/>
                    <a:pt x="0" y="249"/>
                  </a:cubicBezTo>
                  <a:cubicBezTo>
                    <a:pt x="0" y="390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12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4098600" y="45782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0" y="107"/>
                    <a:pt x="0" y="248"/>
                  </a:cubicBezTo>
                  <a:cubicBezTo>
                    <a:pt x="0" y="386"/>
                    <a:pt x="111" y="496"/>
                    <a:pt x="248" y="496"/>
                  </a:cubicBezTo>
                  <a:cubicBezTo>
                    <a:pt x="386" y="496"/>
                    <a:pt x="496" y="386"/>
                    <a:pt x="496" y="248"/>
                  </a:cubicBezTo>
                  <a:cubicBezTo>
                    <a:pt x="492" y="107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4123200" y="45631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07" y="1"/>
                    <a:pt x="0" y="112"/>
                    <a:pt x="0" y="249"/>
                  </a:cubicBezTo>
                  <a:cubicBezTo>
                    <a:pt x="0" y="386"/>
                    <a:pt x="107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89" y="112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134450" y="45543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fill="none" extrusionOk="0">
                  <a:moveTo>
                    <a:pt x="248" y="0"/>
                  </a:moveTo>
                  <a:cubicBezTo>
                    <a:pt x="111" y="0"/>
                    <a:pt x="0" y="107"/>
                    <a:pt x="0" y="248"/>
                  </a:cubicBezTo>
                  <a:cubicBezTo>
                    <a:pt x="0" y="385"/>
                    <a:pt x="111" y="496"/>
                    <a:pt x="248" y="496"/>
                  </a:cubicBezTo>
                  <a:cubicBezTo>
                    <a:pt x="389" y="496"/>
                    <a:pt x="496" y="385"/>
                    <a:pt x="496" y="248"/>
                  </a:cubicBezTo>
                  <a:cubicBezTo>
                    <a:pt x="496" y="107"/>
                    <a:pt x="389" y="0"/>
                    <a:pt x="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4146850" y="4545775"/>
              <a:ext cx="12400" cy="12325"/>
            </a:xfrm>
            <a:custGeom>
              <a:avLst/>
              <a:gdLst/>
              <a:ahLst/>
              <a:cxnLst/>
              <a:rect l="l" t="t" r="r" b="b"/>
              <a:pathLst>
                <a:path w="496" h="493" fill="none" extrusionOk="0">
                  <a:moveTo>
                    <a:pt x="248" y="1"/>
                  </a:moveTo>
                  <a:cubicBezTo>
                    <a:pt x="111" y="1"/>
                    <a:pt x="0" y="108"/>
                    <a:pt x="0" y="245"/>
                  </a:cubicBezTo>
                  <a:cubicBezTo>
                    <a:pt x="0" y="386"/>
                    <a:pt x="111" y="493"/>
                    <a:pt x="248" y="493"/>
                  </a:cubicBezTo>
                  <a:cubicBezTo>
                    <a:pt x="389" y="493"/>
                    <a:pt x="496" y="386"/>
                    <a:pt x="496" y="245"/>
                  </a:cubicBezTo>
                  <a:cubicBezTo>
                    <a:pt x="492" y="108"/>
                    <a:pt x="382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4157700" y="4536250"/>
              <a:ext cx="12425" cy="12325"/>
            </a:xfrm>
            <a:custGeom>
              <a:avLst/>
              <a:gdLst/>
              <a:ahLst/>
              <a:cxnLst/>
              <a:rect l="l" t="t" r="r" b="b"/>
              <a:pathLst>
                <a:path w="497" h="493" fill="none" extrusionOk="0">
                  <a:moveTo>
                    <a:pt x="249" y="0"/>
                  </a:moveTo>
                  <a:cubicBezTo>
                    <a:pt x="112" y="0"/>
                    <a:pt x="1" y="107"/>
                    <a:pt x="1" y="244"/>
                  </a:cubicBezTo>
                  <a:cubicBezTo>
                    <a:pt x="1" y="386"/>
                    <a:pt x="112" y="492"/>
                    <a:pt x="249" y="492"/>
                  </a:cubicBezTo>
                  <a:cubicBezTo>
                    <a:pt x="386" y="492"/>
                    <a:pt x="497" y="386"/>
                    <a:pt x="497" y="244"/>
                  </a:cubicBezTo>
                  <a:cubicBezTo>
                    <a:pt x="497" y="107"/>
                    <a:pt x="382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4167250" y="45262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8" y="1"/>
                  </a:moveTo>
                  <a:cubicBezTo>
                    <a:pt x="111" y="1"/>
                    <a:pt x="0" y="108"/>
                    <a:pt x="0" y="249"/>
                  </a:cubicBezTo>
                  <a:cubicBezTo>
                    <a:pt x="0" y="386"/>
                    <a:pt x="111" y="497"/>
                    <a:pt x="248" y="497"/>
                  </a:cubicBezTo>
                  <a:cubicBezTo>
                    <a:pt x="386" y="497"/>
                    <a:pt x="496" y="386"/>
                    <a:pt x="496" y="249"/>
                  </a:cubicBezTo>
                  <a:cubicBezTo>
                    <a:pt x="496" y="108"/>
                    <a:pt x="386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4176675" y="45159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fill="none" extrusionOk="0">
                  <a:moveTo>
                    <a:pt x="249" y="1"/>
                  </a:moveTo>
                  <a:cubicBezTo>
                    <a:pt x="112" y="1"/>
                    <a:pt x="1" y="112"/>
                    <a:pt x="1" y="249"/>
                  </a:cubicBezTo>
                  <a:cubicBezTo>
                    <a:pt x="1" y="386"/>
                    <a:pt x="112" y="497"/>
                    <a:pt x="249" y="497"/>
                  </a:cubicBezTo>
                  <a:cubicBezTo>
                    <a:pt x="386" y="497"/>
                    <a:pt x="497" y="386"/>
                    <a:pt x="497" y="249"/>
                  </a:cubicBez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4185450" y="4504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fill="none" extrusionOk="0">
                  <a:moveTo>
                    <a:pt x="249" y="496"/>
                  </a:moveTo>
                  <a:cubicBezTo>
                    <a:pt x="336" y="496"/>
                    <a:pt x="413" y="454"/>
                    <a:pt x="455" y="389"/>
                  </a:cubicBezTo>
                  <a:cubicBezTo>
                    <a:pt x="478" y="347"/>
                    <a:pt x="497" y="301"/>
                    <a:pt x="497" y="248"/>
                  </a:cubicBezTo>
                  <a:cubicBezTo>
                    <a:pt x="497" y="111"/>
                    <a:pt x="390" y="0"/>
                    <a:pt x="249" y="0"/>
                  </a:cubicBezTo>
                  <a:cubicBezTo>
                    <a:pt x="184" y="0"/>
                    <a:pt x="123" y="31"/>
                    <a:pt x="73" y="73"/>
                  </a:cubicBezTo>
                  <a:cubicBezTo>
                    <a:pt x="31" y="115"/>
                    <a:pt x="1" y="176"/>
                    <a:pt x="1" y="244"/>
                  </a:cubicBezTo>
                  <a:cubicBezTo>
                    <a:pt x="1" y="382"/>
                    <a:pt x="115" y="496"/>
                    <a:pt x="249" y="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3993325" y="4519850"/>
              <a:ext cx="33125" cy="30250"/>
            </a:xfrm>
            <a:custGeom>
              <a:avLst/>
              <a:gdLst/>
              <a:ahLst/>
              <a:cxnLst/>
              <a:rect l="l" t="t" r="r" b="b"/>
              <a:pathLst>
                <a:path w="1325" h="1210" fill="none" extrusionOk="0">
                  <a:moveTo>
                    <a:pt x="1324" y="1045"/>
                  </a:moveTo>
                  <a:lnTo>
                    <a:pt x="1278" y="0"/>
                  </a:lnTo>
                  <a:cubicBezTo>
                    <a:pt x="935" y="35"/>
                    <a:pt x="657" y="46"/>
                    <a:pt x="451" y="46"/>
                  </a:cubicBezTo>
                  <a:cubicBezTo>
                    <a:pt x="302" y="46"/>
                    <a:pt x="191" y="39"/>
                    <a:pt x="134" y="35"/>
                  </a:cubicBezTo>
                  <a:cubicBezTo>
                    <a:pt x="92" y="283"/>
                    <a:pt x="16" y="801"/>
                    <a:pt x="1" y="1209"/>
                  </a:cubicBezTo>
                  <a:cubicBezTo>
                    <a:pt x="165" y="1198"/>
                    <a:pt x="657" y="1171"/>
                    <a:pt x="1324" y="104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4025475" y="4514800"/>
              <a:ext cx="34425" cy="31100"/>
            </a:xfrm>
            <a:custGeom>
              <a:avLst/>
              <a:gdLst/>
              <a:ahLst/>
              <a:cxnLst/>
              <a:rect l="l" t="t" r="r" b="b"/>
              <a:pathLst>
                <a:path w="1377" h="1244" fill="none" extrusionOk="0">
                  <a:moveTo>
                    <a:pt x="0" y="199"/>
                  </a:moveTo>
                  <a:lnTo>
                    <a:pt x="42" y="1244"/>
                  </a:lnTo>
                  <a:cubicBezTo>
                    <a:pt x="431" y="1171"/>
                    <a:pt x="885" y="1061"/>
                    <a:pt x="1377" y="908"/>
                  </a:cubicBezTo>
                  <a:lnTo>
                    <a:pt x="1232" y="0"/>
                  </a:lnTo>
                  <a:cubicBezTo>
                    <a:pt x="767" y="107"/>
                    <a:pt x="351" y="164"/>
                    <a:pt x="0" y="1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4056175" y="4506975"/>
              <a:ext cx="33200" cy="30725"/>
            </a:xfrm>
            <a:custGeom>
              <a:avLst/>
              <a:gdLst/>
              <a:ahLst/>
              <a:cxnLst/>
              <a:rect l="l" t="t" r="r" b="b"/>
              <a:pathLst>
                <a:path w="1328" h="1229" fill="none" extrusionOk="0">
                  <a:moveTo>
                    <a:pt x="0" y="317"/>
                  </a:moveTo>
                  <a:lnTo>
                    <a:pt x="145" y="1229"/>
                  </a:lnTo>
                  <a:cubicBezTo>
                    <a:pt x="519" y="1107"/>
                    <a:pt x="919" y="965"/>
                    <a:pt x="1327" y="782"/>
                  </a:cubicBezTo>
                  <a:lnTo>
                    <a:pt x="1121" y="0"/>
                  </a:lnTo>
                  <a:cubicBezTo>
                    <a:pt x="729" y="134"/>
                    <a:pt x="355" y="241"/>
                    <a:pt x="0" y="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4084200" y="4498400"/>
              <a:ext cx="28725" cy="28050"/>
            </a:xfrm>
            <a:custGeom>
              <a:avLst/>
              <a:gdLst/>
              <a:ahLst/>
              <a:cxnLst/>
              <a:rect l="l" t="t" r="r" b="b"/>
              <a:pathLst>
                <a:path w="1149" h="1122" fill="none" extrusionOk="0">
                  <a:moveTo>
                    <a:pt x="0" y="340"/>
                  </a:moveTo>
                  <a:lnTo>
                    <a:pt x="206" y="1122"/>
                  </a:lnTo>
                  <a:cubicBezTo>
                    <a:pt x="515" y="984"/>
                    <a:pt x="836" y="820"/>
                    <a:pt x="1148" y="641"/>
                  </a:cubicBezTo>
                  <a:lnTo>
                    <a:pt x="839" y="0"/>
                  </a:lnTo>
                  <a:cubicBezTo>
                    <a:pt x="553" y="134"/>
                    <a:pt x="271" y="244"/>
                    <a:pt x="0" y="3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105175" y="4487150"/>
              <a:ext cx="29000" cy="27275"/>
            </a:xfrm>
            <a:custGeom>
              <a:avLst/>
              <a:gdLst/>
              <a:ahLst/>
              <a:cxnLst/>
              <a:rect l="l" t="t" r="r" b="b"/>
              <a:pathLst>
                <a:path w="1160" h="1091" fill="none" extrusionOk="0">
                  <a:moveTo>
                    <a:pt x="0" y="450"/>
                  </a:moveTo>
                  <a:lnTo>
                    <a:pt x="309" y="1091"/>
                  </a:lnTo>
                  <a:cubicBezTo>
                    <a:pt x="595" y="923"/>
                    <a:pt x="882" y="736"/>
                    <a:pt x="1160" y="534"/>
                  </a:cubicBezTo>
                  <a:lnTo>
                    <a:pt x="866" y="0"/>
                  </a:lnTo>
                  <a:cubicBezTo>
                    <a:pt x="580" y="176"/>
                    <a:pt x="287" y="324"/>
                    <a:pt x="0" y="4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4127000" y="4476650"/>
              <a:ext cx="23975" cy="23950"/>
            </a:xfrm>
            <a:custGeom>
              <a:avLst/>
              <a:gdLst/>
              <a:ahLst/>
              <a:cxnLst/>
              <a:rect l="l" t="t" r="r" b="b"/>
              <a:pathLst>
                <a:path w="959" h="958" fill="none" extrusionOk="0">
                  <a:moveTo>
                    <a:pt x="1" y="424"/>
                  </a:moveTo>
                  <a:lnTo>
                    <a:pt x="291" y="958"/>
                  </a:lnTo>
                  <a:cubicBezTo>
                    <a:pt x="516" y="790"/>
                    <a:pt x="737" y="607"/>
                    <a:pt x="958" y="413"/>
                  </a:cubicBezTo>
                  <a:lnTo>
                    <a:pt x="668" y="1"/>
                  </a:lnTo>
                  <a:cubicBezTo>
                    <a:pt x="439" y="153"/>
                    <a:pt x="218" y="294"/>
                    <a:pt x="1" y="4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4143500" y="4467700"/>
              <a:ext cx="18050" cy="19175"/>
            </a:xfrm>
            <a:custGeom>
              <a:avLst/>
              <a:gdLst/>
              <a:ahLst/>
              <a:cxnLst/>
              <a:rect l="l" t="t" r="r" b="b"/>
              <a:pathLst>
                <a:path w="722" h="767" fill="none" extrusionOk="0">
                  <a:moveTo>
                    <a:pt x="1" y="351"/>
                  </a:moveTo>
                  <a:lnTo>
                    <a:pt x="294" y="767"/>
                  </a:lnTo>
                  <a:cubicBezTo>
                    <a:pt x="439" y="633"/>
                    <a:pt x="584" y="496"/>
                    <a:pt x="722" y="347"/>
                  </a:cubicBezTo>
                  <a:lnTo>
                    <a:pt x="466" y="0"/>
                  </a:lnTo>
                  <a:cubicBezTo>
                    <a:pt x="313" y="130"/>
                    <a:pt x="153" y="244"/>
                    <a:pt x="1" y="3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155125" y="4460150"/>
              <a:ext cx="14350" cy="16350"/>
            </a:xfrm>
            <a:custGeom>
              <a:avLst/>
              <a:gdLst/>
              <a:ahLst/>
              <a:cxnLst/>
              <a:rect l="l" t="t" r="r" b="b"/>
              <a:pathLst>
                <a:path w="574" h="654" fill="none" extrusionOk="0">
                  <a:moveTo>
                    <a:pt x="1" y="306"/>
                  </a:moveTo>
                  <a:lnTo>
                    <a:pt x="257" y="653"/>
                  </a:lnTo>
                  <a:cubicBezTo>
                    <a:pt x="363" y="546"/>
                    <a:pt x="470" y="424"/>
                    <a:pt x="573" y="306"/>
                  </a:cubicBezTo>
                  <a:lnTo>
                    <a:pt x="363" y="1"/>
                  </a:lnTo>
                  <a:cubicBezTo>
                    <a:pt x="241" y="111"/>
                    <a:pt x="123" y="211"/>
                    <a:pt x="1" y="3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3990475" y="4568475"/>
              <a:ext cx="9375" cy="37875"/>
            </a:xfrm>
            <a:custGeom>
              <a:avLst/>
              <a:gdLst/>
              <a:ahLst/>
              <a:cxnLst/>
              <a:rect l="l" t="t" r="r" b="b"/>
              <a:pathLst>
                <a:path w="375" h="1515" fill="none" extrusionOk="0">
                  <a:moveTo>
                    <a:pt x="84" y="0"/>
                  </a:moveTo>
                  <a:cubicBezTo>
                    <a:pt x="0" y="542"/>
                    <a:pt x="206" y="1160"/>
                    <a:pt x="359" y="1515"/>
                  </a:cubicBezTo>
                  <a:cubicBezTo>
                    <a:pt x="363" y="1507"/>
                    <a:pt x="370" y="1507"/>
                    <a:pt x="374" y="1503"/>
                  </a:cubicBezTo>
                  <a:cubicBezTo>
                    <a:pt x="103" y="954"/>
                    <a:pt x="69" y="363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159150" y="4477425"/>
              <a:ext cx="24150" cy="39775"/>
            </a:xfrm>
            <a:custGeom>
              <a:avLst/>
              <a:gdLst/>
              <a:ahLst/>
              <a:cxnLst/>
              <a:rect l="l" t="t" r="r" b="b"/>
              <a:pathLst>
                <a:path w="966" h="1591" fill="none" extrusionOk="0">
                  <a:moveTo>
                    <a:pt x="702" y="835"/>
                  </a:moveTo>
                  <a:lnTo>
                    <a:pt x="0" y="683"/>
                  </a:lnTo>
                  <a:lnTo>
                    <a:pt x="115" y="1591"/>
                  </a:lnTo>
                  <a:cubicBezTo>
                    <a:pt x="435" y="1236"/>
                    <a:pt x="717" y="858"/>
                    <a:pt x="938" y="450"/>
                  </a:cubicBezTo>
                  <a:cubicBezTo>
                    <a:pt x="946" y="439"/>
                    <a:pt x="954" y="427"/>
                    <a:pt x="965" y="416"/>
                  </a:cubicBezTo>
                  <a:lnTo>
                    <a:pt x="679" y="0"/>
                  </a:lnTo>
                  <a:cubicBezTo>
                    <a:pt x="645" y="34"/>
                    <a:pt x="614" y="73"/>
                    <a:pt x="584" y="1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060350" y="4548825"/>
              <a:ext cx="29125" cy="35700"/>
            </a:xfrm>
            <a:custGeom>
              <a:avLst/>
              <a:gdLst/>
              <a:ahLst/>
              <a:cxnLst/>
              <a:rect l="l" t="t" r="r" b="b"/>
              <a:pathLst>
                <a:path w="1165" h="1428" fill="none" extrusionOk="0">
                  <a:moveTo>
                    <a:pt x="54" y="5"/>
                  </a:moveTo>
                  <a:lnTo>
                    <a:pt x="1" y="1427"/>
                  </a:lnTo>
                  <a:cubicBezTo>
                    <a:pt x="371" y="1263"/>
                    <a:pt x="764" y="1084"/>
                    <a:pt x="1164" y="874"/>
                  </a:cubicBezTo>
                  <a:lnTo>
                    <a:pt x="66" y="1"/>
                  </a:lnTo>
                  <a:cubicBezTo>
                    <a:pt x="62" y="1"/>
                    <a:pt x="58" y="5"/>
                    <a:pt x="5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090400" y="4537300"/>
              <a:ext cx="25850" cy="32925"/>
            </a:xfrm>
            <a:custGeom>
              <a:avLst/>
              <a:gdLst/>
              <a:ahLst/>
              <a:cxnLst/>
              <a:rect l="l" t="t" r="r" b="b"/>
              <a:pathLst>
                <a:path w="1034" h="1317" fill="none" extrusionOk="0">
                  <a:moveTo>
                    <a:pt x="54" y="23"/>
                  </a:moveTo>
                  <a:lnTo>
                    <a:pt x="0" y="1316"/>
                  </a:lnTo>
                  <a:cubicBezTo>
                    <a:pt x="344" y="1133"/>
                    <a:pt x="694" y="931"/>
                    <a:pt x="1034" y="710"/>
                  </a:cubicBezTo>
                  <a:lnTo>
                    <a:pt x="103" y="0"/>
                  </a:lnTo>
                  <a:cubicBezTo>
                    <a:pt x="84" y="4"/>
                    <a:pt x="73" y="16"/>
                    <a:pt x="54" y="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4002675" y="4564000"/>
              <a:ext cx="32350" cy="41025"/>
            </a:xfrm>
            <a:custGeom>
              <a:avLst/>
              <a:gdLst/>
              <a:ahLst/>
              <a:cxnLst/>
              <a:rect l="l" t="t" r="r" b="b"/>
              <a:pathLst>
                <a:path w="1294" h="1641" fill="none" extrusionOk="0">
                  <a:moveTo>
                    <a:pt x="0" y="1640"/>
                  </a:moveTo>
                  <a:cubicBezTo>
                    <a:pt x="153" y="1598"/>
                    <a:pt x="634" y="1465"/>
                    <a:pt x="1293" y="1225"/>
                  </a:cubicBezTo>
                  <a:lnTo>
                    <a:pt x="41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4139400" y="4510800"/>
              <a:ext cx="21575" cy="25750"/>
            </a:xfrm>
            <a:custGeom>
              <a:avLst/>
              <a:gdLst/>
              <a:ahLst/>
              <a:cxnLst/>
              <a:rect l="l" t="t" r="r" b="b"/>
              <a:pathLst>
                <a:path w="863" h="1030" fill="none" extrusionOk="0">
                  <a:moveTo>
                    <a:pt x="88" y="1030"/>
                  </a:moveTo>
                  <a:cubicBezTo>
                    <a:pt x="363" y="801"/>
                    <a:pt x="622" y="565"/>
                    <a:pt x="863" y="305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4117100" y="4524050"/>
              <a:ext cx="23950" cy="30525"/>
            </a:xfrm>
            <a:custGeom>
              <a:avLst/>
              <a:gdLst/>
              <a:ahLst/>
              <a:cxnLst/>
              <a:rect l="l" t="t" r="r" b="b"/>
              <a:pathLst>
                <a:path w="958" h="1221" fill="none" extrusionOk="0">
                  <a:moveTo>
                    <a:pt x="0" y="42"/>
                  </a:moveTo>
                  <a:lnTo>
                    <a:pt x="0" y="1221"/>
                  </a:lnTo>
                  <a:cubicBezTo>
                    <a:pt x="328" y="1007"/>
                    <a:pt x="652" y="774"/>
                    <a:pt x="958" y="519"/>
                  </a:cubicBezTo>
                  <a:lnTo>
                    <a:pt x="73" y="0"/>
                  </a:lnTo>
                  <a:cubicBezTo>
                    <a:pt x="54" y="12"/>
                    <a:pt x="23" y="31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4035275" y="4557975"/>
              <a:ext cx="24250" cy="36550"/>
            </a:xfrm>
            <a:custGeom>
              <a:avLst/>
              <a:gdLst/>
              <a:ahLst/>
              <a:cxnLst/>
              <a:rect l="l" t="t" r="r" b="b"/>
              <a:pathLst>
                <a:path w="970" h="1462" fill="none" extrusionOk="0">
                  <a:moveTo>
                    <a:pt x="1" y="1462"/>
                  </a:moveTo>
                  <a:cubicBezTo>
                    <a:pt x="295" y="1355"/>
                    <a:pt x="623" y="1229"/>
                    <a:pt x="970" y="1076"/>
                  </a:cubicBezTo>
                  <a:lnTo>
                    <a:pt x="1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3992175" y="4549025"/>
              <a:ext cx="69650" cy="57050"/>
            </a:xfrm>
            <a:custGeom>
              <a:avLst/>
              <a:gdLst/>
              <a:ahLst/>
              <a:cxnLst/>
              <a:rect l="l" t="t" r="r" b="b"/>
              <a:pathLst>
                <a:path w="2786" h="2282" fill="none" extrusionOk="0">
                  <a:moveTo>
                    <a:pt x="306" y="2281"/>
                  </a:moveTo>
                  <a:cubicBezTo>
                    <a:pt x="325" y="2266"/>
                    <a:pt x="344" y="2258"/>
                    <a:pt x="367" y="2254"/>
                  </a:cubicBezTo>
                  <a:cubicBezTo>
                    <a:pt x="371" y="2254"/>
                    <a:pt x="386" y="2247"/>
                    <a:pt x="420" y="2239"/>
                  </a:cubicBezTo>
                  <a:lnTo>
                    <a:pt x="836" y="599"/>
                  </a:lnTo>
                  <a:lnTo>
                    <a:pt x="1713" y="1824"/>
                  </a:lnTo>
                  <a:cubicBezTo>
                    <a:pt x="1717" y="1824"/>
                    <a:pt x="1725" y="1820"/>
                    <a:pt x="1732" y="1820"/>
                  </a:cubicBezTo>
                  <a:lnTo>
                    <a:pt x="1874" y="367"/>
                  </a:lnTo>
                  <a:lnTo>
                    <a:pt x="2697" y="1438"/>
                  </a:lnTo>
                  <a:cubicBezTo>
                    <a:pt x="2709" y="1434"/>
                    <a:pt x="2724" y="1427"/>
                    <a:pt x="2732" y="1423"/>
                  </a:cubicBezTo>
                  <a:lnTo>
                    <a:pt x="2785" y="0"/>
                  </a:lnTo>
                  <a:cubicBezTo>
                    <a:pt x="2736" y="16"/>
                    <a:pt x="2686" y="31"/>
                    <a:pt x="2636" y="46"/>
                  </a:cubicBezTo>
                  <a:cubicBezTo>
                    <a:pt x="1302" y="435"/>
                    <a:pt x="268" y="489"/>
                    <a:pt x="43" y="492"/>
                  </a:cubicBezTo>
                  <a:cubicBezTo>
                    <a:pt x="35" y="550"/>
                    <a:pt x="24" y="653"/>
                    <a:pt x="20" y="778"/>
                  </a:cubicBezTo>
                  <a:cubicBezTo>
                    <a:pt x="1" y="1141"/>
                    <a:pt x="35" y="1732"/>
                    <a:pt x="306" y="2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4119000" y="4480075"/>
              <a:ext cx="57700" cy="56875"/>
            </a:xfrm>
            <a:custGeom>
              <a:avLst/>
              <a:gdLst/>
              <a:ahLst/>
              <a:cxnLst/>
              <a:rect l="l" t="t" r="r" b="b"/>
              <a:pathLst>
                <a:path w="2308" h="2275" fill="none" extrusionOk="0">
                  <a:moveTo>
                    <a:pt x="2308" y="729"/>
                  </a:moveTo>
                  <a:lnTo>
                    <a:pt x="2182" y="1"/>
                  </a:lnTo>
                  <a:cubicBezTo>
                    <a:pt x="1503" y="748"/>
                    <a:pt x="744" y="1317"/>
                    <a:pt x="1" y="1755"/>
                  </a:cubicBezTo>
                  <a:lnTo>
                    <a:pt x="885" y="2274"/>
                  </a:lnTo>
                  <a:cubicBezTo>
                    <a:pt x="897" y="2270"/>
                    <a:pt x="901" y="2266"/>
                    <a:pt x="908" y="2255"/>
                  </a:cubicBezTo>
                  <a:lnTo>
                    <a:pt x="821" y="1225"/>
                  </a:lnTo>
                  <a:lnTo>
                    <a:pt x="1682" y="1530"/>
                  </a:lnTo>
                  <a:cubicBezTo>
                    <a:pt x="1698" y="1515"/>
                    <a:pt x="1709" y="1496"/>
                    <a:pt x="1724" y="1485"/>
                  </a:cubicBezTo>
                  <a:lnTo>
                    <a:pt x="1610" y="5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4092975" y="4525100"/>
              <a:ext cx="24150" cy="29950"/>
            </a:xfrm>
            <a:custGeom>
              <a:avLst/>
              <a:gdLst/>
              <a:ahLst/>
              <a:cxnLst/>
              <a:rect l="l" t="t" r="r" b="b"/>
              <a:pathLst>
                <a:path w="966" h="1198" fill="none" extrusionOk="0">
                  <a:moveTo>
                    <a:pt x="0" y="488"/>
                  </a:moveTo>
                  <a:lnTo>
                    <a:pt x="931" y="1198"/>
                  </a:lnTo>
                  <a:cubicBezTo>
                    <a:pt x="942" y="1194"/>
                    <a:pt x="954" y="1182"/>
                    <a:pt x="965" y="1179"/>
                  </a:cubicBezTo>
                  <a:lnTo>
                    <a:pt x="965" y="0"/>
                  </a:lnTo>
                  <a:cubicBezTo>
                    <a:pt x="641" y="187"/>
                    <a:pt x="317" y="351"/>
                    <a:pt x="0" y="4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4061975" y="4537875"/>
              <a:ext cx="29775" cy="32825"/>
            </a:xfrm>
            <a:custGeom>
              <a:avLst/>
              <a:gdLst/>
              <a:ahLst/>
              <a:cxnLst/>
              <a:rect l="l" t="t" r="r" b="b"/>
              <a:pathLst>
                <a:path w="1191" h="1313" fill="none" extrusionOk="0">
                  <a:moveTo>
                    <a:pt x="1" y="439"/>
                  </a:moveTo>
                  <a:lnTo>
                    <a:pt x="1099" y="1312"/>
                  </a:lnTo>
                  <a:cubicBezTo>
                    <a:pt x="1114" y="1308"/>
                    <a:pt x="1122" y="1297"/>
                    <a:pt x="1137" y="1293"/>
                  </a:cubicBezTo>
                  <a:lnTo>
                    <a:pt x="1191" y="0"/>
                  </a:lnTo>
                  <a:cubicBezTo>
                    <a:pt x="771" y="183"/>
                    <a:pt x="371" y="324"/>
                    <a:pt x="1" y="4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3986550" y="4464825"/>
              <a:ext cx="193975" cy="96725"/>
            </a:xfrm>
            <a:custGeom>
              <a:avLst/>
              <a:gdLst/>
              <a:ahLst/>
              <a:cxnLst/>
              <a:rect l="l" t="t" r="r" b="b"/>
              <a:pathLst>
                <a:path w="7759" h="3869" fill="none" extrusionOk="0">
                  <a:moveTo>
                    <a:pt x="2858" y="3410"/>
                  </a:moveTo>
                  <a:cubicBezTo>
                    <a:pt x="2903" y="3395"/>
                    <a:pt x="2957" y="3380"/>
                    <a:pt x="3006" y="3365"/>
                  </a:cubicBezTo>
                  <a:cubicBezTo>
                    <a:pt x="3010" y="3365"/>
                    <a:pt x="3014" y="3361"/>
                    <a:pt x="3018" y="3361"/>
                  </a:cubicBezTo>
                  <a:cubicBezTo>
                    <a:pt x="3388" y="3246"/>
                    <a:pt x="3788" y="3105"/>
                    <a:pt x="4208" y="2922"/>
                  </a:cubicBezTo>
                  <a:cubicBezTo>
                    <a:pt x="4227" y="2915"/>
                    <a:pt x="4246" y="2907"/>
                    <a:pt x="4257" y="2899"/>
                  </a:cubicBezTo>
                  <a:cubicBezTo>
                    <a:pt x="4574" y="2762"/>
                    <a:pt x="4898" y="2598"/>
                    <a:pt x="5222" y="2411"/>
                  </a:cubicBezTo>
                  <a:cubicBezTo>
                    <a:pt x="5245" y="2400"/>
                    <a:pt x="5276" y="2384"/>
                    <a:pt x="5299" y="2369"/>
                  </a:cubicBezTo>
                  <a:cubicBezTo>
                    <a:pt x="6046" y="1931"/>
                    <a:pt x="6801" y="1362"/>
                    <a:pt x="7480" y="615"/>
                  </a:cubicBezTo>
                  <a:cubicBezTo>
                    <a:pt x="7514" y="580"/>
                    <a:pt x="7545" y="542"/>
                    <a:pt x="7575" y="512"/>
                  </a:cubicBezTo>
                  <a:lnTo>
                    <a:pt x="7678" y="397"/>
                  </a:lnTo>
                  <a:cubicBezTo>
                    <a:pt x="7759" y="302"/>
                    <a:pt x="7747" y="157"/>
                    <a:pt x="7652" y="81"/>
                  </a:cubicBezTo>
                  <a:cubicBezTo>
                    <a:pt x="7556" y="1"/>
                    <a:pt x="7415" y="8"/>
                    <a:pt x="7339" y="104"/>
                  </a:cubicBezTo>
                  <a:cubicBezTo>
                    <a:pt x="7335" y="111"/>
                    <a:pt x="7328" y="115"/>
                    <a:pt x="7324" y="123"/>
                  </a:cubicBezTo>
                  <a:cubicBezTo>
                    <a:pt x="7221" y="245"/>
                    <a:pt x="7114" y="359"/>
                    <a:pt x="7011" y="474"/>
                  </a:cubicBezTo>
                  <a:cubicBezTo>
                    <a:pt x="6870" y="619"/>
                    <a:pt x="6725" y="760"/>
                    <a:pt x="6580" y="893"/>
                  </a:cubicBezTo>
                  <a:cubicBezTo>
                    <a:pt x="6363" y="1088"/>
                    <a:pt x="6141" y="1267"/>
                    <a:pt x="5913" y="1435"/>
                  </a:cubicBezTo>
                  <a:cubicBezTo>
                    <a:pt x="5630" y="1641"/>
                    <a:pt x="5348" y="1828"/>
                    <a:pt x="5062" y="1992"/>
                  </a:cubicBezTo>
                  <a:cubicBezTo>
                    <a:pt x="4749" y="2175"/>
                    <a:pt x="4429" y="2335"/>
                    <a:pt x="4120" y="2476"/>
                  </a:cubicBezTo>
                  <a:cubicBezTo>
                    <a:pt x="3716" y="2655"/>
                    <a:pt x="3315" y="2804"/>
                    <a:pt x="2938" y="2918"/>
                  </a:cubicBezTo>
                  <a:cubicBezTo>
                    <a:pt x="2449" y="3071"/>
                    <a:pt x="1992" y="3174"/>
                    <a:pt x="1603" y="3250"/>
                  </a:cubicBezTo>
                  <a:cubicBezTo>
                    <a:pt x="932" y="3376"/>
                    <a:pt x="443" y="3410"/>
                    <a:pt x="283" y="3414"/>
                  </a:cubicBezTo>
                  <a:lnTo>
                    <a:pt x="226" y="3414"/>
                  </a:lnTo>
                  <a:cubicBezTo>
                    <a:pt x="100" y="3414"/>
                    <a:pt x="1" y="3517"/>
                    <a:pt x="1" y="3643"/>
                  </a:cubicBezTo>
                  <a:cubicBezTo>
                    <a:pt x="1" y="3765"/>
                    <a:pt x="100" y="3868"/>
                    <a:pt x="226" y="3868"/>
                  </a:cubicBezTo>
                  <a:lnTo>
                    <a:pt x="226" y="3868"/>
                  </a:lnTo>
                  <a:lnTo>
                    <a:pt x="268" y="3868"/>
                  </a:lnTo>
                  <a:cubicBezTo>
                    <a:pt x="481" y="3853"/>
                    <a:pt x="1523" y="3799"/>
                    <a:pt x="2858" y="34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3996575" y="4485225"/>
              <a:ext cx="197400" cy="131225"/>
            </a:xfrm>
            <a:custGeom>
              <a:avLst/>
              <a:gdLst/>
              <a:ahLst/>
              <a:cxnLst/>
              <a:rect l="l" t="t" r="r" b="b"/>
              <a:pathLst>
                <a:path w="7896" h="5249" fill="none" extrusionOk="0">
                  <a:moveTo>
                    <a:pt x="7571" y="794"/>
                  </a:moveTo>
                  <a:cubicBezTo>
                    <a:pt x="7666" y="653"/>
                    <a:pt x="7758" y="508"/>
                    <a:pt x="7838" y="356"/>
                  </a:cubicBezTo>
                  <a:cubicBezTo>
                    <a:pt x="7895" y="249"/>
                    <a:pt x="7857" y="108"/>
                    <a:pt x="7747" y="50"/>
                  </a:cubicBezTo>
                  <a:cubicBezTo>
                    <a:pt x="7651" y="1"/>
                    <a:pt x="7533" y="24"/>
                    <a:pt x="7468" y="108"/>
                  </a:cubicBezTo>
                  <a:cubicBezTo>
                    <a:pt x="7457" y="119"/>
                    <a:pt x="7453" y="127"/>
                    <a:pt x="7441" y="142"/>
                  </a:cubicBezTo>
                  <a:cubicBezTo>
                    <a:pt x="7220" y="550"/>
                    <a:pt x="6942" y="928"/>
                    <a:pt x="6618" y="1282"/>
                  </a:cubicBezTo>
                  <a:cubicBezTo>
                    <a:pt x="6602" y="1298"/>
                    <a:pt x="6591" y="1313"/>
                    <a:pt x="6576" y="1328"/>
                  </a:cubicBezTo>
                  <a:cubicBezTo>
                    <a:pt x="6335" y="1588"/>
                    <a:pt x="6080" y="1832"/>
                    <a:pt x="5801" y="2053"/>
                  </a:cubicBezTo>
                  <a:cubicBezTo>
                    <a:pt x="5794" y="2057"/>
                    <a:pt x="5786" y="2064"/>
                    <a:pt x="5779" y="2072"/>
                  </a:cubicBezTo>
                  <a:cubicBezTo>
                    <a:pt x="5473" y="2327"/>
                    <a:pt x="5149" y="2560"/>
                    <a:pt x="4821" y="2774"/>
                  </a:cubicBezTo>
                  <a:cubicBezTo>
                    <a:pt x="4810" y="2781"/>
                    <a:pt x="4798" y="2789"/>
                    <a:pt x="4787" y="2793"/>
                  </a:cubicBezTo>
                  <a:cubicBezTo>
                    <a:pt x="4444" y="3010"/>
                    <a:pt x="4097" y="3216"/>
                    <a:pt x="3753" y="3399"/>
                  </a:cubicBezTo>
                  <a:cubicBezTo>
                    <a:pt x="3738" y="3403"/>
                    <a:pt x="3730" y="3411"/>
                    <a:pt x="3715" y="3418"/>
                  </a:cubicBezTo>
                  <a:cubicBezTo>
                    <a:pt x="3315" y="3628"/>
                    <a:pt x="2922" y="3811"/>
                    <a:pt x="2552" y="3971"/>
                  </a:cubicBezTo>
                  <a:cubicBezTo>
                    <a:pt x="2540" y="3975"/>
                    <a:pt x="2529" y="3979"/>
                    <a:pt x="2518" y="3983"/>
                  </a:cubicBezTo>
                  <a:cubicBezTo>
                    <a:pt x="2171" y="4131"/>
                    <a:pt x="1846" y="4261"/>
                    <a:pt x="1549" y="4372"/>
                  </a:cubicBezTo>
                  <a:cubicBezTo>
                    <a:pt x="1545" y="4372"/>
                    <a:pt x="1537" y="4376"/>
                    <a:pt x="1530" y="4376"/>
                  </a:cubicBezTo>
                  <a:cubicBezTo>
                    <a:pt x="874" y="4612"/>
                    <a:pt x="393" y="4753"/>
                    <a:pt x="241" y="4791"/>
                  </a:cubicBezTo>
                  <a:cubicBezTo>
                    <a:pt x="210" y="4799"/>
                    <a:pt x="191" y="4803"/>
                    <a:pt x="187" y="4803"/>
                  </a:cubicBezTo>
                  <a:cubicBezTo>
                    <a:pt x="164" y="4810"/>
                    <a:pt x="145" y="4818"/>
                    <a:pt x="126" y="4833"/>
                  </a:cubicBezTo>
                  <a:cubicBezTo>
                    <a:pt x="119" y="4837"/>
                    <a:pt x="115" y="4837"/>
                    <a:pt x="111" y="4841"/>
                  </a:cubicBezTo>
                  <a:cubicBezTo>
                    <a:pt x="39" y="4894"/>
                    <a:pt x="0" y="4986"/>
                    <a:pt x="23" y="5077"/>
                  </a:cubicBezTo>
                  <a:cubicBezTo>
                    <a:pt x="46" y="5176"/>
                    <a:pt x="142" y="5249"/>
                    <a:pt x="244" y="5249"/>
                  </a:cubicBezTo>
                  <a:cubicBezTo>
                    <a:pt x="264" y="5249"/>
                    <a:pt x="283" y="5249"/>
                    <a:pt x="302" y="5241"/>
                  </a:cubicBezTo>
                  <a:cubicBezTo>
                    <a:pt x="332" y="5234"/>
                    <a:pt x="492" y="5196"/>
                    <a:pt x="733" y="5119"/>
                  </a:cubicBezTo>
                  <a:cubicBezTo>
                    <a:pt x="2033" y="4734"/>
                    <a:pt x="5832" y="3414"/>
                    <a:pt x="7571" y="7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000475" y="4475500"/>
              <a:ext cx="27100" cy="34175"/>
            </a:xfrm>
            <a:custGeom>
              <a:avLst/>
              <a:gdLst/>
              <a:ahLst/>
              <a:cxnLst/>
              <a:rect l="l" t="t" r="r" b="b"/>
              <a:pathLst>
                <a:path w="1084" h="1367" fill="none" extrusionOk="0">
                  <a:moveTo>
                    <a:pt x="1084" y="1305"/>
                  </a:moveTo>
                  <a:lnTo>
                    <a:pt x="565" y="16"/>
                  </a:lnTo>
                  <a:cubicBezTo>
                    <a:pt x="516" y="12"/>
                    <a:pt x="478" y="9"/>
                    <a:pt x="447" y="1"/>
                  </a:cubicBezTo>
                  <a:cubicBezTo>
                    <a:pt x="317" y="306"/>
                    <a:pt x="92" y="1054"/>
                    <a:pt x="1" y="1362"/>
                  </a:cubicBezTo>
                  <a:cubicBezTo>
                    <a:pt x="203" y="1366"/>
                    <a:pt x="584" y="1362"/>
                    <a:pt x="1084" y="13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4122425" y="4458250"/>
              <a:ext cx="16525" cy="18425"/>
            </a:xfrm>
            <a:custGeom>
              <a:avLst/>
              <a:gdLst/>
              <a:ahLst/>
              <a:cxnLst/>
              <a:rect l="l" t="t" r="r" b="b"/>
              <a:pathLst>
                <a:path w="661" h="737" fill="none" extrusionOk="0">
                  <a:moveTo>
                    <a:pt x="58" y="31"/>
                  </a:moveTo>
                  <a:lnTo>
                    <a:pt x="1" y="737"/>
                  </a:lnTo>
                  <a:cubicBezTo>
                    <a:pt x="222" y="607"/>
                    <a:pt x="439" y="462"/>
                    <a:pt x="661" y="309"/>
                  </a:cubicBezTo>
                  <a:lnTo>
                    <a:pt x="127" y="1"/>
                  </a:lnTo>
                  <a:cubicBezTo>
                    <a:pt x="108" y="12"/>
                    <a:pt x="81" y="20"/>
                    <a:pt x="58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4139500" y="4449575"/>
              <a:ext cx="15375" cy="15950"/>
            </a:xfrm>
            <a:custGeom>
              <a:avLst/>
              <a:gdLst/>
              <a:ahLst/>
              <a:cxnLst/>
              <a:rect l="l" t="t" r="r" b="b"/>
              <a:pathLst>
                <a:path w="615" h="638" fill="none" extrusionOk="0">
                  <a:moveTo>
                    <a:pt x="119" y="0"/>
                  </a:moveTo>
                  <a:cubicBezTo>
                    <a:pt x="111" y="4"/>
                    <a:pt x="96" y="16"/>
                    <a:pt x="84" y="20"/>
                  </a:cubicBezTo>
                  <a:lnTo>
                    <a:pt x="1" y="637"/>
                  </a:lnTo>
                  <a:cubicBezTo>
                    <a:pt x="206" y="492"/>
                    <a:pt x="409" y="328"/>
                    <a:pt x="615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4080475" y="4471500"/>
              <a:ext cx="19200" cy="24525"/>
            </a:xfrm>
            <a:custGeom>
              <a:avLst/>
              <a:gdLst/>
              <a:ahLst/>
              <a:cxnLst/>
              <a:rect l="l" t="t" r="r" b="b"/>
              <a:pathLst>
                <a:path w="768" h="981" fill="none" extrusionOk="0">
                  <a:moveTo>
                    <a:pt x="165" y="5"/>
                  </a:moveTo>
                  <a:lnTo>
                    <a:pt x="1" y="981"/>
                  </a:lnTo>
                  <a:cubicBezTo>
                    <a:pt x="252" y="897"/>
                    <a:pt x="508" y="798"/>
                    <a:pt x="767" y="676"/>
                  </a:cubicBezTo>
                  <a:lnTo>
                    <a:pt x="184" y="1"/>
                  </a:lnTo>
                  <a:cubicBezTo>
                    <a:pt x="172" y="1"/>
                    <a:pt x="168" y="1"/>
                    <a:pt x="165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4028125" y="4476650"/>
              <a:ext cx="25675" cy="31300"/>
            </a:xfrm>
            <a:custGeom>
              <a:avLst/>
              <a:gdLst/>
              <a:ahLst/>
              <a:cxnLst/>
              <a:rect l="l" t="t" r="r" b="b"/>
              <a:pathLst>
                <a:path w="1027" h="1252" fill="none" extrusionOk="0">
                  <a:moveTo>
                    <a:pt x="409" y="4"/>
                  </a:moveTo>
                  <a:lnTo>
                    <a:pt x="1" y="1252"/>
                  </a:lnTo>
                  <a:cubicBezTo>
                    <a:pt x="306" y="1221"/>
                    <a:pt x="649" y="1164"/>
                    <a:pt x="1027" y="1076"/>
                  </a:cubicBezTo>
                  <a:lnTo>
                    <a:pt x="439" y="1"/>
                  </a:lnTo>
                  <a:cubicBezTo>
                    <a:pt x="432" y="4"/>
                    <a:pt x="417" y="4"/>
                    <a:pt x="409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4054825" y="4474925"/>
              <a:ext cx="25200" cy="28450"/>
            </a:xfrm>
            <a:custGeom>
              <a:avLst/>
              <a:gdLst/>
              <a:ahLst/>
              <a:cxnLst/>
              <a:rect l="l" t="t" r="r" b="b"/>
              <a:pathLst>
                <a:path w="1008" h="1138" fill="none" extrusionOk="0">
                  <a:moveTo>
                    <a:pt x="325" y="5"/>
                  </a:moveTo>
                  <a:lnTo>
                    <a:pt x="1" y="1138"/>
                  </a:lnTo>
                  <a:cubicBezTo>
                    <a:pt x="321" y="1065"/>
                    <a:pt x="661" y="970"/>
                    <a:pt x="1008" y="852"/>
                  </a:cubicBezTo>
                  <a:lnTo>
                    <a:pt x="371" y="1"/>
                  </a:lnTo>
                  <a:cubicBezTo>
                    <a:pt x="355" y="5"/>
                    <a:pt x="340" y="5"/>
                    <a:pt x="325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4099650" y="4465975"/>
              <a:ext cx="22225" cy="22425"/>
            </a:xfrm>
            <a:custGeom>
              <a:avLst/>
              <a:gdLst/>
              <a:ahLst/>
              <a:cxnLst/>
              <a:rect l="l" t="t" r="r" b="b"/>
              <a:pathLst>
                <a:path w="889" h="897" fill="none" extrusionOk="0">
                  <a:moveTo>
                    <a:pt x="149" y="27"/>
                  </a:moveTo>
                  <a:lnTo>
                    <a:pt x="0" y="897"/>
                  </a:lnTo>
                  <a:cubicBezTo>
                    <a:pt x="294" y="771"/>
                    <a:pt x="588" y="618"/>
                    <a:pt x="889" y="447"/>
                  </a:cubicBezTo>
                  <a:lnTo>
                    <a:pt x="229" y="0"/>
                  </a:lnTo>
                  <a:cubicBezTo>
                    <a:pt x="202" y="12"/>
                    <a:pt x="180" y="16"/>
                    <a:pt x="149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4004200" y="4431450"/>
              <a:ext cx="152975" cy="45325"/>
            </a:xfrm>
            <a:custGeom>
              <a:avLst/>
              <a:gdLst/>
              <a:ahLst/>
              <a:cxnLst/>
              <a:rect l="l" t="t" r="r" b="b"/>
              <a:pathLst>
                <a:path w="6119" h="1813" fill="none" extrusionOk="0">
                  <a:moveTo>
                    <a:pt x="416" y="1774"/>
                  </a:moveTo>
                  <a:cubicBezTo>
                    <a:pt x="592" y="1793"/>
                    <a:pt x="874" y="1812"/>
                    <a:pt x="1225" y="1812"/>
                  </a:cubicBezTo>
                  <a:lnTo>
                    <a:pt x="1366" y="1812"/>
                  </a:lnTo>
                  <a:lnTo>
                    <a:pt x="1404" y="1812"/>
                  </a:lnTo>
                  <a:cubicBezTo>
                    <a:pt x="1682" y="1809"/>
                    <a:pt x="2003" y="1790"/>
                    <a:pt x="2350" y="1751"/>
                  </a:cubicBezTo>
                  <a:cubicBezTo>
                    <a:pt x="2365" y="1751"/>
                    <a:pt x="2380" y="1744"/>
                    <a:pt x="2396" y="1744"/>
                  </a:cubicBezTo>
                  <a:cubicBezTo>
                    <a:pt x="2655" y="1713"/>
                    <a:pt x="2930" y="1668"/>
                    <a:pt x="3216" y="1607"/>
                  </a:cubicBezTo>
                  <a:cubicBezTo>
                    <a:pt x="3219" y="1607"/>
                    <a:pt x="3227" y="1603"/>
                    <a:pt x="3235" y="1603"/>
                  </a:cubicBezTo>
                  <a:cubicBezTo>
                    <a:pt x="3471" y="1549"/>
                    <a:pt x="3719" y="1488"/>
                    <a:pt x="3971" y="1408"/>
                  </a:cubicBezTo>
                  <a:cubicBezTo>
                    <a:pt x="3998" y="1397"/>
                    <a:pt x="4024" y="1393"/>
                    <a:pt x="4047" y="1381"/>
                  </a:cubicBezTo>
                  <a:cubicBezTo>
                    <a:pt x="4291" y="1301"/>
                    <a:pt x="4543" y="1210"/>
                    <a:pt x="4791" y="1103"/>
                  </a:cubicBezTo>
                  <a:cubicBezTo>
                    <a:pt x="4818" y="1092"/>
                    <a:pt x="4837" y="1084"/>
                    <a:pt x="4859" y="1073"/>
                  </a:cubicBezTo>
                  <a:cubicBezTo>
                    <a:pt x="5073" y="977"/>
                    <a:pt x="5287" y="867"/>
                    <a:pt x="5504" y="748"/>
                  </a:cubicBezTo>
                  <a:cubicBezTo>
                    <a:pt x="5512" y="745"/>
                    <a:pt x="5527" y="733"/>
                    <a:pt x="5535" y="729"/>
                  </a:cubicBezTo>
                  <a:cubicBezTo>
                    <a:pt x="5668" y="653"/>
                    <a:pt x="5798" y="573"/>
                    <a:pt x="5931" y="481"/>
                  </a:cubicBezTo>
                  <a:cubicBezTo>
                    <a:pt x="5950" y="466"/>
                    <a:pt x="5969" y="459"/>
                    <a:pt x="5988" y="443"/>
                  </a:cubicBezTo>
                  <a:cubicBezTo>
                    <a:pt x="6088" y="371"/>
                    <a:pt x="6118" y="233"/>
                    <a:pt x="6046" y="131"/>
                  </a:cubicBezTo>
                  <a:cubicBezTo>
                    <a:pt x="5973" y="24"/>
                    <a:pt x="5836" y="1"/>
                    <a:pt x="5733" y="73"/>
                  </a:cubicBezTo>
                  <a:cubicBezTo>
                    <a:pt x="5664" y="119"/>
                    <a:pt x="5596" y="161"/>
                    <a:pt x="5527" y="207"/>
                  </a:cubicBezTo>
                  <a:cubicBezTo>
                    <a:pt x="3563" y="1446"/>
                    <a:pt x="1286" y="1393"/>
                    <a:pt x="534" y="1332"/>
                  </a:cubicBezTo>
                  <a:cubicBezTo>
                    <a:pt x="378" y="1317"/>
                    <a:pt x="283" y="1305"/>
                    <a:pt x="279" y="1301"/>
                  </a:cubicBezTo>
                  <a:cubicBezTo>
                    <a:pt x="153" y="1282"/>
                    <a:pt x="39" y="1370"/>
                    <a:pt x="20" y="1492"/>
                  </a:cubicBezTo>
                  <a:cubicBezTo>
                    <a:pt x="1" y="1618"/>
                    <a:pt x="88" y="1732"/>
                    <a:pt x="210" y="1751"/>
                  </a:cubicBezTo>
                  <a:cubicBezTo>
                    <a:pt x="218" y="1751"/>
                    <a:pt x="252" y="1755"/>
                    <a:pt x="302" y="1759"/>
                  </a:cubicBezTo>
                  <a:cubicBezTo>
                    <a:pt x="329" y="1763"/>
                    <a:pt x="367" y="1771"/>
                    <a:pt x="416" y="17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3990275" y="4448150"/>
              <a:ext cx="178425" cy="72675"/>
            </a:xfrm>
            <a:custGeom>
              <a:avLst/>
              <a:gdLst/>
              <a:ahLst/>
              <a:cxnLst/>
              <a:rect l="l" t="t" r="r" b="b"/>
              <a:pathLst>
                <a:path w="7137" h="2907" fill="none" extrusionOk="0">
                  <a:moveTo>
                    <a:pt x="577" y="2907"/>
                  </a:moveTo>
                  <a:cubicBezTo>
                    <a:pt x="783" y="2907"/>
                    <a:pt x="1065" y="2899"/>
                    <a:pt x="1408" y="2865"/>
                  </a:cubicBezTo>
                  <a:cubicBezTo>
                    <a:pt x="1759" y="2830"/>
                    <a:pt x="2178" y="2769"/>
                    <a:pt x="2636" y="2670"/>
                  </a:cubicBezTo>
                  <a:cubicBezTo>
                    <a:pt x="2991" y="2594"/>
                    <a:pt x="3365" y="2487"/>
                    <a:pt x="3757" y="2350"/>
                  </a:cubicBezTo>
                  <a:cubicBezTo>
                    <a:pt x="4032" y="2254"/>
                    <a:pt x="4314" y="2144"/>
                    <a:pt x="4600" y="2010"/>
                  </a:cubicBezTo>
                  <a:cubicBezTo>
                    <a:pt x="4886" y="1884"/>
                    <a:pt x="5176" y="1732"/>
                    <a:pt x="5474" y="1560"/>
                  </a:cubicBezTo>
                  <a:cubicBezTo>
                    <a:pt x="5691" y="1431"/>
                    <a:pt x="5916" y="1286"/>
                    <a:pt x="6137" y="1133"/>
                  </a:cubicBezTo>
                  <a:cubicBezTo>
                    <a:pt x="6294" y="1026"/>
                    <a:pt x="6446" y="912"/>
                    <a:pt x="6603" y="786"/>
                  </a:cubicBezTo>
                  <a:cubicBezTo>
                    <a:pt x="6721" y="691"/>
                    <a:pt x="6847" y="591"/>
                    <a:pt x="6965" y="481"/>
                  </a:cubicBezTo>
                  <a:cubicBezTo>
                    <a:pt x="6988" y="462"/>
                    <a:pt x="7015" y="439"/>
                    <a:pt x="7037" y="420"/>
                  </a:cubicBezTo>
                  <a:cubicBezTo>
                    <a:pt x="7129" y="340"/>
                    <a:pt x="7137" y="195"/>
                    <a:pt x="7053" y="99"/>
                  </a:cubicBezTo>
                  <a:cubicBezTo>
                    <a:pt x="6969" y="8"/>
                    <a:pt x="6828" y="0"/>
                    <a:pt x="6732" y="84"/>
                  </a:cubicBezTo>
                  <a:cubicBezTo>
                    <a:pt x="6717" y="96"/>
                    <a:pt x="6709" y="111"/>
                    <a:pt x="6694" y="119"/>
                  </a:cubicBezTo>
                  <a:cubicBezTo>
                    <a:pt x="6656" y="153"/>
                    <a:pt x="6622" y="187"/>
                    <a:pt x="6584" y="214"/>
                  </a:cubicBezTo>
                  <a:cubicBezTo>
                    <a:pt x="6385" y="389"/>
                    <a:pt x="6179" y="549"/>
                    <a:pt x="5970" y="694"/>
                  </a:cubicBezTo>
                  <a:cubicBezTo>
                    <a:pt x="5966" y="698"/>
                    <a:pt x="5954" y="706"/>
                    <a:pt x="5950" y="710"/>
                  </a:cubicBezTo>
                  <a:cubicBezTo>
                    <a:pt x="5729" y="866"/>
                    <a:pt x="5512" y="1003"/>
                    <a:pt x="5291" y="1133"/>
                  </a:cubicBezTo>
                  <a:lnTo>
                    <a:pt x="5264" y="1148"/>
                  </a:lnTo>
                  <a:cubicBezTo>
                    <a:pt x="4966" y="1320"/>
                    <a:pt x="4673" y="1472"/>
                    <a:pt x="4375" y="1602"/>
                  </a:cubicBezTo>
                  <a:lnTo>
                    <a:pt x="4375" y="1602"/>
                  </a:lnTo>
                  <a:cubicBezTo>
                    <a:pt x="4116" y="1717"/>
                    <a:pt x="3860" y="1816"/>
                    <a:pt x="3609" y="1907"/>
                  </a:cubicBezTo>
                  <a:cubicBezTo>
                    <a:pt x="3605" y="1911"/>
                    <a:pt x="3593" y="1911"/>
                    <a:pt x="3590" y="1915"/>
                  </a:cubicBezTo>
                  <a:cubicBezTo>
                    <a:pt x="3239" y="2037"/>
                    <a:pt x="2903" y="2132"/>
                    <a:pt x="2583" y="2201"/>
                  </a:cubicBezTo>
                  <a:cubicBezTo>
                    <a:pt x="2571" y="2209"/>
                    <a:pt x="2560" y="2209"/>
                    <a:pt x="2545" y="2212"/>
                  </a:cubicBezTo>
                  <a:cubicBezTo>
                    <a:pt x="2171" y="2296"/>
                    <a:pt x="1820" y="2350"/>
                    <a:pt x="1522" y="2388"/>
                  </a:cubicBezTo>
                  <a:cubicBezTo>
                    <a:pt x="1511" y="2388"/>
                    <a:pt x="1507" y="2388"/>
                    <a:pt x="1496" y="2392"/>
                  </a:cubicBezTo>
                  <a:cubicBezTo>
                    <a:pt x="996" y="2449"/>
                    <a:pt x="615" y="2456"/>
                    <a:pt x="416" y="2449"/>
                  </a:cubicBezTo>
                  <a:cubicBezTo>
                    <a:pt x="313" y="2449"/>
                    <a:pt x="256" y="2445"/>
                    <a:pt x="252" y="2445"/>
                  </a:cubicBezTo>
                  <a:cubicBezTo>
                    <a:pt x="130" y="2434"/>
                    <a:pt x="20" y="2525"/>
                    <a:pt x="8" y="2651"/>
                  </a:cubicBezTo>
                  <a:cubicBezTo>
                    <a:pt x="1" y="2773"/>
                    <a:pt x="92" y="2884"/>
                    <a:pt x="214" y="2891"/>
                  </a:cubicBezTo>
                  <a:cubicBezTo>
                    <a:pt x="226" y="2891"/>
                    <a:pt x="237" y="2891"/>
                    <a:pt x="264" y="2899"/>
                  </a:cubicBezTo>
                  <a:cubicBezTo>
                    <a:pt x="321" y="2903"/>
                    <a:pt x="424" y="2907"/>
                    <a:pt x="577" y="29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1"/>
          <p:cNvGrpSpPr/>
          <p:nvPr/>
        </p:nvGrpSpPr>
        <p:grpSpPr>
          <a:xfrm>
            <a:off x="3343324" y="669923"/>
            <a:ext cx="824540" cy="1327036"/>
            <a:chOff x="3800625" y="3539575"/>
            <a:chExt cx="262050" cy="421750"/>
          </a:xfrm>
        </p:grpSpPr>
        <p:sp>
          <p:nvSpPr>
            <p:cNvPr id="689" name="Google Shape;689;p41"/>
            <p:cNvSpPr/>
            <p:nvPr/>
          </p:nvSpPr>
          <p:spPr>
            <a:xfrm>
              <a:off x="3815400" y="3643875"/>
              <a:ext cx="51425" cy="112050"/>
            </a:xfrm>
            <a:custGeom>
              <a:avLst/>
              <a:gdLst/>
              <a:ahLst/>
              <a:cxnLst/>
              <a:rect l="l" t="t" r="r" b="b"/>
              <a:pathLst>
                <a:path w="2057" h="4482" fill="none" extrusionOk="0">
                  <a:moveTo>
                    <a:pt x="760" y="3670"/>
                  </a:moveTo>
                  <a:cubicBezTo>
                    <a:pt x="794" y="3666"/>
                    <a:pt x="832" y="3662"/>
                    <a:pt x="863" y="3662"/>
                  </a:cubicBezTo>
                  <a:cubicBezTo>
                    <a:pt x="958" y="3662"/>
                    <a:pt x="1050" y="3681"/>
                    <a:pt x="1134" y="3708"/>
                  </a:cubicBezTo>
                  <a:cubicBezTo>
                    <a:pt x="1031" y="3544"/>
                    <a:pt x="1065" y="3300"/>
                    <a:pt x="1191" y="2983"/>
                  </a:cubicBezTo>
                  <a:cubicBezTo>
                    <a:pt x="1523" y="2155"/>
                    <a:pt x="1935" y="1629"/>
                    <a:pt x="2022" y="1027"/>
                  </a:cubicBezTo>
                  <a:cubicBezTo>
                    <a:pt x="2049" y="836"/>
                    <a:pt x="2057" y="664"/>
                    <a:pt x="2045" y="519"/>
                  </a:cubicBezTo>
                  <a:cubicBezTo>
                    <a:pt x="2026" y="195"/>
                    <a:pt x="1931" y="1"/>
                    <a:pt x="1793" y="23"/>
                  </a:cubicBezTo>
                  <a:cubicBezTo>
                    <a:pt x="1588" y="58"/>
                    <a:pt x="1141" y="1412"/>
                    <a:pt x="672" y="2537"/>
                  </a:cubicBezTo>
                  <a:cubicBezTo>
                    <a:pt x="283" y="3475"/>
                    <a:pt x="1" y="3982"/>
                    <a:pt x="100" y="4482"/>
                  </a:cubicBezTo>
                  <a:lnTo>
                    <a:pt x="100" y="4429"/>
                  </a:lnTo>
                  <a:cubicBezTo>
                    <a:pt x="100" y="4040"/>
                    <a:pt x="386" y="3723"/>
                    <a:pt x="760" y="36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3839050" y="3741600"/>
              <a:ext cx="31025" cy="33500"/>
            </a:xfrm>
            <a:custGeom>
              <a:avLst/>
              <a:gdLst/>
              <a:ahLst/>
              <a:cxnLst/>
              <a:rect l="l" t="t" r="r" b="b"/>
              <a:pathLst>
                <a:path w="1241" h="1340" fill="none" extrusionOk="0">
                  <a:moveTo>
                    <a:pt x="1168" y="199"/>
                  </a:moveTo>
                  <a:cubicBezTo>
                    <a:pt x="1183" y="142"/>
                    <a:pt x="1206" y="89"/>
                    <a:pt x="1240" y="39"/>
                  </a:cubicBezTo>
                  <a:cubicBezTo>
                    <a:pt x="1061" y="62"/>
                    <a:pt x="840" y="77"/>
                    <a:pt x="600" y="28"/>
                  </a:cubicBezTo>
                  <a:cubicBezTo>
                    <a:pt x="558" y="20"/>
                    <a:pt x="519" y="9"/>
                    <a:pt x="485" y="1"/>
                  </a:cubicBezTo>
                  <a:cubicBezTo>
                    <a:pt x="615" y="138"/>
                    <a:pt x="691" y="321"/>
                    <a:pt x="691" y="520"/>
                  </a:cubicBezTo>
                  <a:cubicBezTo>
                    <a:pt x="691" y="668"/>
                    <a:pt x="649" y="802"/>
                    <a:pt x="580" y="920"/>
                  </a:cubicBezTo>
                  <a:cubicBezTo>
                    <a:pt x="458" y="1122"/>
                    <a:pt x="241" y="1259"/>
                    <a:pt x="1" y="1282"/>
                  </a:cubicBezTo>
                  <a:cubicBezTo>
                    <a:pt x="344" y="1340"/>
                    <a:pt x="729" y="1321"/>
                    <a:pt x="996" y="1286"/>
                  </a:cubicBezTo>
                  <a:cubicBezTo>
                    <a:pt x="1015" y="1134"/>
                    <a:pt x="1034" y="993"/>
                    <a:pt x="1053" y="863"/>
                  </a:cubicBezTo>
                  <a:cubicBezTo>
                    <a:pt x="1095" y="535"/>
                    <a:pt x="1145" y="291"/>
                    <a:pt x="1168" y="1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3818075" y="3735400"/>
              <a:ext cx="38175" cy="38275"/>
            </a:xfrm>
            <a:custGeom>
              <a:avLst/>
              <a:gdLst/>
              <a:ahLst/>
              <a:cxnLst/>
              <a:rect l="l" t="t" r="r" b="b"/>
              <a:pathLst>
                <a:path w="1527" h="1531" fill="none" extrusionOk="0">
                  <a:moveTo>
                    <a:pt x="1416" y="1164"/>
                  </a:moveTo>
                  <a:cubicBezTo>
                    <a:pt x="1488" y="1050"/>
                    <a:pt x="1526" y="909"/>
                    <a:pt x="1526" y="764"/>
                  </a:cubicBezTo>
                  <a:cubicBezTo>
                    <a:pt x="1526" y="562"/>
                    <a:pt x="1450" y="379"/>
                    <a:pt x="1320" y="241"/>
                  </a:cubicBezTo>
                  <a:lnTo>
                    <a:pt x="1320" y="241"/>
                  </a:lnTo>
                  <a:cubicBezTo>
                    <a:pt x="1244" y="157"/>
                    <a:pt x="1145" y="93"/>
                    <a:pt x="1034" y="47"/>
                  </a:cubicBezTo>
                  <a:cubicBezTo>
                    <a:pt x="947" y="16"/>
                    <a:pt x="859" y="1"/>
                    <a:pt x="763" y="1"/>
                  </a:cubicBezTo>
                  <a:cubicBezTo>
                    <a:pt x="725" y="1"/>
                    <a:pt x="691" y="5"/>
                    <a:pt x="657" y="9"/>
                  </a:cubicBezTo>
                  <a:cubicBezTo>
                    <a:pt x="287" y="62"/>
                    <a:pt x="1" y="382"/>
                    <a:pt x="1" y="768"/>
                  </a:cubicBezTo>
                  <a:lnTo>
                    <a:pt x="1" y="821"/>
                  </a:lnTo>
                  <a:cubicBezTo>
                    <a:pt x="27" y="1218"/>
                    <a:pt x="355" y="1530"/>
                    <a:pt x="763" y="1530"/>
                  </a:cubicBezTo>
                  <a:cubicBezTo>
                    <a:pt x="786" y="1530"/>
                    <a:pt x="809" y="1530"/>
                    <a:pt x="832" y="1527"/>
                  </a:cubicBezTo>
                  <a:cubicBezTo>
                    <a:pt x="1076" y="1507"/>
                    <a:pt x="1290" y="1363"/>
                    <a:pt x="1416" y="11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3800625" y="3807125"/>
              <a:ext cx="60200" cy="52450"/>
            </a:xfrm>
            <a:custGeom>
              <a:avLst/>
              <a:gdLst/>
              <a:ahLst/>
              <a:cxnLst/>
              <a:rect l="l" t="t" r="r" b="b"/>
              <a:pathLst>
                <a:path w="2408" h="2098" fill="none" extrusionOk="0">
                  <a:moveTo>
                    <a:pt x="2400" y="225"/>
                  </a:moveTo>
                  <a:cubicBezTo>
                    <a:pt x="2404" y="149"/>
                    <a:pt x="2404" y="76"/>
                    <a:pt x="2407" y="0"/>
                  </a:cubicBezTo>
                  <a:cubicBezTo>
                    <a:pt x="1770" y="488"/>
                    <a:pt x="691" y="1274"/>
                    <a:pt x="455" y="1476"/>
                  </a:cubicBezTo>
                  <a:cubicBezTo>
                    <a:pt x="146" y="1735"/>
                    <a:pt x="1" y="2098"/>
                    <a:pt x="1080" y="2086"/>
                  </a:cubicBezTo>
                  <a:cubicBezTo>
                    <a:pt x="1187" y="2086"/>
                    <a:pt x="1294" y="2067"/>
                    <a:pt x="1393" y="2033"/>
                  </a:cubicBezTo>
                  <a:cubicBezTo>
                    <a:pt x="1812" y="1896"/>
                    <a:pt x="2159" y="1514"/>
                    <a:pt x="2407" y="1144"/>
                  </a:cubicBezTo>
                  <a:cubicBezTo>
                    <a:pt x="2388" y="854"/>
                    <a:pt x="2384" y="542"/>
                    <a:pt x="2400" y="2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3848200" y="3871475"/>
              <a:ext cx="36925" cy="89275"/>
            </a:xfrm>
            <a:custGeom>
              <a:avLst/>
              <a:gdLst/>
              <a:ahLst/>
              <a:cxnLst/>
              <a:rect l="l" t="t" r="r" b="b"/>
              <a:pathLst>
                <a:path w="1477" h="3571" fill="none" extrusionOk="0">
                  <a:moveTo>
                    <a:pt x="1107" y="226"/>
                  </a:moveTo>
                  <a:cubicBezTo>
                    <a:pt x="1046" y="153"/>
                    <a:pt x="989" y="77"/>
                    <a:pt x="935" y="0"/>
                  </a:cubicBezTo>
                  <a:cubicBezTo>
                    <a:pt x="592" y="115"/>
                    <a:pt x="199" y="210"/>
                    <a:pt x="104" y="580"/>
                  </a:cubicBezTo>
                  <a:cubicBezTo>
                    <a:pt x="1" y="1000"/>
                    <a:pt x="348" y="1526"/>
                    <a:pt x="554" y="2186"/>
                  </a:cubicBezTo>
                  <a:cubicBezTo>
                    <a:pt x="764" y="2842"/>
                    <a:pt x="276" y="3486"/>
                    <a:pt x="626" y="3540"/>
                  </a:cubicBezTo>
                  <a:cubicBezTo>
                    <a:pt x="836" y="3570"/>
                    <a:pt x="1111" y="3452"/>
                    <a:pt x="1275" y="3239"/>
                  </a:cubicBezTo>
                  <a:cubicBezTo>
                    <a:pt x="1378" y="3101"/>
                    <a:pt x="1435" y="2926"/>
                    <a:pt x="1401" y="2720"/>
                  </a:cubicBezTo>
                  <a:cubicBezTo>
                    <a:pt x="1317" y="2194"/>
                    <a:pt x="710" y="1408"/>
                    <a:pt x="954" y="916"/>
                  </a:cubicBezTo>
                  <a:cubicBezTo>
                    <a:pt x="1057" y="710"/>
                    <a:pt x="1267" y="626"/>
                    <a:pt x="1477" y="592"/>
                  </a:cubicBezTo>
                  <a:cubicBezTo>
                    <a:pt x="1351" y="489"/>
                    <a:pt x="1225" y="363"/>
                    <a:pt x="1107" y="22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3995250" y="3643600"/>
              <a:ext cx="52650" cy="112250"/>
            </a:xfrm>
            <a:custGeom>
              <a:avLst/>
              <a:gdLst/>
              <a:ahLst/>
              <a:cxnLst/>
              <a:rect l="l" t="t" r="r" b="b"/>
              <a:pathLst>
                <a:path w="2106" h="4490" fill="none" extrusionOk="0">
                  <a:moveTo>
                    <a:pt x="2010" y="4440"/>
                  </a:moveTo>
                  <a:lnTo>
                    <a:pt x="2010" y="4489"/>
                  </a:lnTo>
                  <a:cubicBezTo>
                    <a:pt x="2105" y="3986"/>
                    <a:pt x="1823" y="3482"/>
                    <a:pt x="1438" y="2548"/>
                  </a:cubicBezTo>
                  <a:cubicBezTo>
                    <a:pt x="969" y="1423"/>
                    <a:pt x="523" y="69"/>
                    <a:pt x="317" y="34"/>
                  </a:cubicBezTo>
                  <a:cubicBezTo>
                    <a:pt x="111" y="0"/>
                    <a:pt x="0" y="431"/>
                    <a:pt x="88" y="1041"/>
                  </a:cubicBezTo>
                  <a:cubicBezTo>
                    <a:pt x="172" y="1648"/>
                    <a:pt x="587" y="2174"/>
                    <a:pt x="915" y="3002"/>
                  </a:cubicBezTo>
                  <a:cubicBezTo>
                    <a:pt x="1041" y="3314"/>
                    <a:pt x="1079" y="3559"/>
                    <a:pt x="973" y="3726"/>
                  </a:cubicBezTo>
                  <a:cubicBezTo>
                    <a:pt x="1060" y="3692"/>
                    <a:pt x="1148" y="3677"/>
                    <a:pt x="1243" y="3677"/>
                  </a:cubicBezTo>
                  <a:cubicBezTo>
                    <a:pt x="1667" y="3673"/>
                    <a:pt x="2010" y="4016"/>
                    <a:pt x="2010" y="444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3988075" y="3741525"/>
              <a:ext cx="36450" cy="33875"/>
            </a:xfrm>
            <a:custGeom>
              <a:avLst/>
              <a:gdLst/>
              <a:ahLst/>
              <a:cxnLst/>
              <a:rect l="l" t="t" r="r" b="b"/>
              <a:pathLst>
                <a:path w="1458" h="1355" fill="none" extrusionOk="0">
                  <a:moveTo>
                    <a:pt x="268" y="1259"/>
                  </a:moveTo>
                  <a:cubicBezTo>
                    <a:pt x="516" y="1301"/>
                    <a:pt x="1019" y="1354"/>
                    <a:pt x="1458" y="1282"/>
                  </a:cubicBezTo>
                  <a:cubicBezTo>
                    <a:pt x="1065" y="1243"/>
                    <a:pt x="760" y="919"/>
                    <a:pt x="760" y="519"/>
                  </a:cubicBezTo>
                  <a:cubicBezTo>
                    <a:pt x="760" y="317"/>
                    <a:pt x="836" y="134"/>
                    <a:pt x="966" y="0"/>
                  </a:cubicBezTo>
                  <a:cubicBezTo>
                    <a:pt x="932" y="8"/>
                    <a:pt x="893" y="19"/>
                    <a:pt x="851" y="27"/>
                  </a:cubicBezTo>
                  <a:cubicBezTo>
                    <a:pt x="504" y="99"/>
                    <a:pt x="180" y="42"/>
                    <a:pt x="1" y="0"/>
                  </a:cubicBezTo>
                  <a:cubicBezTo>
                    <a:pt x="47" y="65"/>
                    <a:pt x="77" y="134"/>
                    <a:pt x="96" y="202"/>
                  </a:cubicBezTo>
                  <a:cubicBezTo>
                    <a:pt x="131" y="328"/>
                    <a:pt x="203" y="732"/>
                    <a:pt x="268" y="125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4007050" y="3735400"/>
              <a:ext cx="38275" cy="38375"/>
            </a:xfrm>
            <a:custGeom>
              <a:avLst/>
              <a:gdLst/>
              <a:ahLst/>
              <a:cxnLst/>
              <a:rect l="l" t="t" r="r" b="b"/>
              <a:pathLst>
                <a:path w="1531" h="1535" fill="none" extrusionOk="0">
                  <a:moveTo>
                    <a:pt x="699" y="1530"/>
                  </a:moveTo>
                  <a:cubicBezTo>
                    <a:pt x="722" y="1530"/>
                    <a:pt x="745" y="1534"/>
                    <a:pt x="768" y="1534"/>
                  </a:cubicBezTo>
                  <a:cubicBezTo>
                    <a:pt x="1176" y="1534"/>
                    <a:pt x="1507" y="1218"/>
                    <a:pt x="1530" y="817"/>
                  </a:cubicBezTo>
                  <a:lnTo>
                    <a:pt x="1530" y="768"/>
                  </a:lnTo>
                  <a:cubicBezTo>
                    <a:pt x="1530" y="344"/>
                    <a:pt x="1187" y="1"/>
                    <a:pt x="764" y="1"/>
                  </a:cubicBezTo>
                  <a:cubicBezTo>
                    <a:pt x="668" y="1"/>
                    <a:pt x="577" y="20"/>
                    <a:pt x="493" y="47"/>
                  </a:cubicBezTo>
                  <a:cubicBezTo>
                    <a:pt x="382" y="93"/>
                    <a:pt x="283" y="157"/>
                    <a:pt x="207" y="245"/>
                  </a:cubicBezTo>
                  <a:lnTo>
                    <a:pt x="207" y="245"/>
                  </a:lnTo>
                  <a:cubicBezTo>
                    <a:pt x="77" y="382"/>
                    <a:pt x="1" y="562"/>
                    <a:pt x="1" y="764"/>
                  </a:cubicBezTo>
                  <a:cubicBezTo>
                    <a:pt x="5" y="1164"/>
                    <a:pt x="306" y="1492"/>
                    <a:pt x="699" y="15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3997800" y="3803300"/>
              <a:ext cx="64875" cy="56175"/>
            </a:xfrm>
            <a:custGeom>
              <a:avLst/>
              <a:gdLst/>
              <a:ahLst/>
              <a:cxnLst/>
              <a:rect l="l" t="t" r="r" b="b"/>
              <a:pathLst>
                <a:path w="2595" h="2247" fill="none" extrusionOk="0">
                  <a:moveTo>
                    <a:pt x="2144" y="1621"/>
                  </a:moveTo>
                  <a:cubicBezTo>
                    <a:pt x="1881" y="1404"/>
                    <a:pt x="585" y="458"/>
                    <a:pt x="1" y="1"/>
                  </a:cubicBezTo>
                  <a:cubicBezTo>
                    <a:pt x="20" y="344"/>
                    <a:pt x="28" y="695"/>
                    <a:pt x="24" y="1023"/>
                  </a:cubicBezTo>
                  <a:cubicBezTo>
                    <a:pt x="318" y="1534"/>
                    <a:pt x="844" y="2224"/>
                    <a:pt x="1527" y="2232"/>
                  </a:cubicBezTo>
                  <a:cubicBezTo>
                    <a:pt x="2594" y="2247"/>
                    <a:pt x="2453" y="1885"/>
                    <a:pt x="2144" y="162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3973975" y="3870225"/>
              <a:ext cx="41125" cy="91100"/>
            </a:xfrm>
            <a:custGeom>
              <a:avLst/>
              <a:gdLst/>
              <a:ahLst/>
              <a:cxnLst/>
              <a:rect l="l" t="t" r="r" b="b"/>
              <a:pathLst>
                <a:path w="1645" h="3644" fill="none" extrusionOk="0">
                  <a:moveTo>
                    <a:pt x="0" y="634"/>
                  </a:moveTo>
                  <a:cubicBezTo>
                    <a:pt x="256" y="638"/>
                    <a:pt x="561" y="710"/>
                    <a:pt x="691" y="973"/>
                  </a:cubicBezTo>
                  <a:cubicBezTo>
                    <a:pt x="935" y="1462"/>
                    <a:pt x="328" y="2251"/>
                    <a:pt x="241" y="2774"/>
                  </a:cubicBezTo>
                  <a:cubicBezTo>
                    <a:pt x="157" y="3300"/>
                    <a:pt x="676" y="3643"/>
                    <a:pt x="1019" y="3590"/>
                  </a:cubicBezTo>
                  <a:cubicBezTo>
                    <a:pt x="1366" y="3536"/>
                    <a:pt x="882" y="2892"/>
                    <a:pt x="1091" y="2236"/>
                  </a:cubicBezTo>
                  <a:cubicBezTo>
                    <a:pt x="1301" y="1576"/>
                    <a:pt x="1644" y="1046"/>
                    <a:pt x="1538" y="630"/>
                  </a:cubicBezTo>
                  <a:cubicBezTo>
                    <a:pt x="1435" y="211"/>
                    <a:pt x="946" y="142"/>
                    <a:pt x="576" y="5"/>
                  </a:cubicBezTo>
                  <a:cubicBezTo>
                    <a:pt x="573" y="5"/>
                    <a:pt x="565" y="1"/>
                    <a:pt x="561" y="1"/>
                  </a:cubicBezTo>
                  <a:cubicBezTo>
                    <a:pt x="401" y="249"/>
                    <a:pt x="203" y="462"/>
                    <a:pt x="0" y="63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3860500" y="3682025"/>
              <a:ext cx="138000" cy="217025"/>
            </a:xfrm>
            <a:custGeom>
              <a:avLst/>
              <a:gdLst/>
              <a:ahLst/>
              <a:cxnLst/>
              <a:rect l="l" t="t" r="r" b="b"/>
              <a:pathLst>
                <a:path w="5520" h="8681" fill="none" extrusionOk="0">
                  <a:moveTo>
                    <a:pt x="5493" y="4859"/>
                  </a:moveTo>
                  <a:cubicBezTo>
                    <a:pt x="5466" y="4428"/>
                    <a:pt x="5421" y="4005"/>
                    <a:pt x="5379" y="3642"/>
                  </a:cubicBezTo>
                  <a:cubicBezTo>
                    <a:pt x="5310" y="3112"/>
                    <a:pt x="5237" y="2712"/>
                    <a:pt x="5207" y="2582"/>
                  </a:cubicBezTo>
                  <a:cubicBezTo>
                    <a:pt x="5188" y="2514"/>
                    <a:pt x="5154" y="2445"/>
                    <a:pt x="5112" y="2380"/>
                  </a:cubicBezTo>
                  <a:cubicBezTo>
                    <a:pt x="4951" y="2136"/>
                    <a:pt x="4662" y="1907"/>
                    <a:pt x="4513" y="1591"/>
                  </a:cubicBezTo>
                  <a:cubicBezTo>
                    <a:pt x="4322" y="1198"/>
                    <a:pt x="4410" y="519"/>
                    <a:pt x="4120" y="244"/>
                  </a:cubicBezTo>
                  <a:cubicBezTo>
                    <a:pt x="3948" y="80"/>
                    <a:pt x="3422" y="23"/>
                    <a:pt x="3018" y="8"/>
                  </a:cubicBezTo>
                  <a:lnTo>
                    <a:pt x="3018" y="0"/>
                  </a:lnTo>
                  <a:lnTo>
                    <a:pt x="2762" y="0"/>
                  </a:lnTo>
                  <a:lnTo>
                    <a:pt x="2667" y="0"/>
                  </a:lnTo>
                  <a:lnTo>
                    <a:pt x="2507" y="0"/>
                  </a:lnTo>
                  <a:lnTo>
                    <a:pt x="2507" y="8"/>
                  </a:lnTo>
                  <a:cubicBezTo>
                    <a:pt x="2102" y="27"/>
                    <a:pt x="1576" y="80"/>
                    <a:pt x="1404" y="244"/>
                  </a:cubicBezTo>
                  <a:cubicBezTo>
                    <a:pt x="1111" y="519"/>
                    <a:pt x="1195" y="1198"/>
                    <a:pt x="1008" y="1591"/>
                  </a:cubicBezTo>
                  <a:cubicBezTo>
                    <a:pt x="851" y="1922"/>
                    <a:pt x="539" y="2159"/>
                    <a:pt x="386" y="2418"/>
                  </a:cubicBezTo>
                  <a:cubicBezTo>
                    <a:pt x="356" y="2468"/>
                    <a:pt x="333" y="2521"/>
                    <a:pt x="314" y="2578"/>
                  </a:cubicBezTo>
                  <a:cubicBezTo>
                    <a:pt x="291" y="2670"/>
                    <a:pt x="241" y="2914"/>
                    <a:pt x="195" y="3242"/>
                  </a:cubicBezTo>
                  <a:cubicBezTo>
                    <a:pt x="176" y="3372"/>
                    <a:pt x="157" y="3513"/>
                    <a:pt x="138" y="3665"/>
                  </a:cubicBezTo>
                  <a:cubicBezTo>
                    <a:pt x="85" y="4062"/>
                    <a:pt x="43" y="4527"/>
                    <a:pt x="20" y="5000"/>
                  </a:cubicBezTo>
                  <a:cubicBezTo>
                    <a:pt x="12" y="5077"/>
                    <a:pt x="12" y="5149"/>
                    <a:pt x="9" y="5225"/>
                  </a:cubicBezTo>
                  <a:cubicBezTo>
                    <a:pt x="1" y="5538"/>
                    <a:pt x="1" y="5855"/>
                    <a:pt x="20" y="6144"/>
                  </a:cubicBezTo>
                  <a:cubicBezTo>
                    <a:pt x="28" y="6282"/>
                    <a:pt x="39" y="6423"/>
                    <a:pt x="58" y="6545"/>
                  </a:cubicBezTo>
                  <a:cubicBezTo>
                    <a:pt x="70" y="6652"/>
                    <a:pt x="89" y="6751"/>
                    <a:pt x="119" y="6846"/>
                  </a:cubicBezTo>
                  <a:cubicBezTo>
                    <a:pt x="192" y="7117"/>
                    <a:pt x="310" y="7361"/>
                    <a:pt x="451" y="7571"/>
                  </a:cubicBezTo>
                  <a:cubicBezTo>
                    <a:pt x="504" y="7651"/>
                    <a:pt x="562" y="7727"/>
                    <a:pt x="623" y="7796"/>
                  </a:cubicBezTo>
                  <a:cubicBezTo>
                    <a:pt x="737" y="7933"/>
                    <a:pt x="867" y="8055"/>
                    <a:pt x="996" y="8162"/>
                  </a:cubicBezTo>
                  <a:cubicBezTo>
                    <a:pt x="1412" y="8505"/>
                    <a:pt x="1854" y="8681"/>
                    <a:pt x="2102" y="8681"/>
                  </a:cubicBezTo>
                  <a:lnTo>
                    <a:pt x="2671" y="8681"/>
                  </a:lnTo>
                  <a:lnTo>
                    <a:pt x="3018" y="8681"/>
                  </a:lnTo>
                  <a:lnTo>
                    <a:pt x="3426" y="8681"/>
                  </a:lnTo>
                  <a:cubicBezTo>
                    <a:pt x="3674" y="8681"/>
                    <a:pt x="4128" y="8501"/>
                    <a:pt x="4547" y="8147"/>
                  </a:cubicBezTo>
                  <a:cubicBezTo>
                    <a:pt x="4753" y="7975"/>
                    <a:pt x="4948" y="7765"/>
                    <a:pt x="5104" y="7514"/>
                  </a:cubicBezTo>
                  <a:cubicBezTo>
                    <a:pt x="5283" y="7235"/>
                    <a:pt x="5417" y="6911"/>
                    <a:pt x="5466" y="6541"/>
                  </a:cubicBezTo>
                  <a:cubicBezTo>
                    <a:pt x="5497" y="6331"/>
                    <a:pt x="5512" y="6102"/>
                    <a:pt x="5520" y="5862"/>
                  </a:cubicBezTo>
                  <a:cubicBezTo>
                    <a:pt x="5520" y="5549"/>
                    <a:pt x="5512" y="5195"/>
                    <a:pt x="5493" y="4859"/>
                  </a:cubicBezTo>
                  <a:close/>
                  <a:moveTo>
                    <a:pt x="5096" y="6503"/>
                  </a:moveTo>
                  <a:cubicBezTo>
                    <a:pt x="4970" y="7403"/>
                    <a:pt x="4284" y="7960"/>
                    <a:pt x="3815" y="8196"/>
                  </a:cubicBezTo>
                  <a:cubicBezTo>
                    <a:pt x="3651" y="8276"/>
                    <a:pt x="3514" y="8318"/>
                    <a:pt x="3433" y="8322"/>
                  </a:cubicBezTo>
                  <a:lnTo>
                    <a:pt x="3418" y="8322"/>
                  </a:lnTo>
                  <a:lnTo>
                    <a:pt x="2091" y="8322"/>
                  </a:lnTo>
                  <a:lnTo>
                    <a:pt x="2076" y="8322"/>
                  </a:lnTo>
                  <a:cubicBezTo>
                    <a:pt x="1999" y="8318"/>
                    <a:pt x="1862" y="8280"/>
                    <a:pt x="1694" y="8196"/>
                  </a:cubicBezTo>
                  <a:cubicBezTo>
                    <a:pt x="1225" y="7960"/>
                    <a:pt x="539" y="7407"/>
                    <a:pt x="413" y="6503"/>
                  </a:cubicBezTo>
                  <a:cubicBezTo>
                    <a:pt x="310" y="5729"/>
                    <a:pt x="386" y="4672"/>
                    <a:pt x="481" y="3860"/>
                  </a:cubicBezTo>
                  <a:cubicBezTo>
                    <a:pt x="497" y="3726"/>
                    <a:pt x="512" y="3604"/>
                    <a:pt x="527" y="3490"/>
                  </a:cubicBezTo>
                  <a:cubicBezTo>
                    <a:pt x="584" y="3074"/>
                    <a:pt x="642" y="2769"/>
                    <a:pt x="665" y="2678"/>
                  </a:cubicBezTo>
                  <a:cubicBezTo>
                    <a:pt x="691" y="2590"/>
                    <a:pt x="806" y="2460"/>
                    <a:pt x="912" y="2334"/>
                  </a:cubicBezTo>
                  <a:cubicBezTo>
                    <a:pt x="1057" y="2174"/>
                    <a:pt x="1218" y="1991"/>
                    <a:pt x="1332" y="1758"/>
                  </a:cubicBezTo>
                  <a:cubicBezTo>
                    <a:pt x="1340" y="1755"/>
                    <a:pt x="1340" y="1743"/>
                    <a:pt x="1343" y="1739"/>
                  </a:cubicBezTo>
                  <a:cubicBezTo>
                    <a:pt x="1401" y="1617"/>
                    <a:pt x="1439" y="1476"/>
                    <a:pt x="1462" y="1339"/>
                  </a:cubicBezTo>
                  <a:cubicBezTo>
                    <a:pt x="1481" y="1244"/>
                    <a:pt x="1496" y="1148"/>
                    <a:pt x="1504" y="1053"/>
                  </a:cubicBezTo>
                  <a:cubicBezTo>
                    <a:pt x="1534" y="858"/>
                    <a:pt x="1572" y="591"/>
                    <a:pt x="1649" y="519"/>
                  </a:cubicBezTo>
                  <a:cubicBezTo>
                    <a:pt x="1649" y="519"/>
                    <a:pt x="1690" y="492"/>
                    <a:pt x="1820" y="462"/>
                  </a:cubicBezTo>
                  <a:cubicBezTo>
                    <a:pt x="1847" y="458"/>
                    <a:pt x="1877" y="446"/>
                    <a:pt x="1912" y="443"/>
                  </a:cubicBezTo>
                  <a:cubicBezTo>
                    <a:pt x="2015" y="424"/>
                    <a:pt x="2160" y="404"/>
                    <a:pt x="2358" y="389"/>
                  </a:cubicBezTo>
                  <a:cubicBezTo>
                    <a:pt x="2407" y="385"/>
                    <a:pt x="2457" y="385"/>
                    <a:pt x="2518" y="382"/>
                  </a:cubicBezTo>
                  <a:lnTo>
                    <a:pt x="2690" y="370"/>
                  </a:lnTo>
                  <a:lnTo>
                    <a:pt x="2758" y="370"/>
                  </a:lnTo>
                  <a:lnTo>
                    <a:pt x="2869" y="370"/>
                  </a:lnTo>
                  <a:lnTo>
                    <a:pt x="2995" y="382"/>
                  </a:lnTo>
                  <a:lnTo>
                    <a:pt x="3037" y="382"/>
                  </a:lnTo>
                  <a:cubicBezTo>
                    <a:pt x="3227" y="389"/>
                    <a:pt x="3380" y="404"/>
                    <a:pt x="3494" y="424"/>
                  </a:cubicBezTo>
                  <a:cubicBezTo>
                    <a:pt x="3784" y="465"/>
                    <a:pt x="3861" y="519"/>
                    <a:pt x="3861" y="519"/>
                  </a:cubicBezTo>
                  <a:cubicBezTo>
                    <a:pt x="3933" y="588"/>
                    <a:pt x="3971" y="858"/>
                    <a:pt x="3998" y="1053"/>
                  </a:cubicBezTo>
                  <a:lnTo>
                    <a:pt x="4044" y="1339"/>
                  </a:lnTo>
                  <a:cubicBezTo>
                    <a:pt x="4070" y="1476"/>
                    <a:pt x="4105" y="1610"/>
                    <a:pt x="4162" y="1739"/>
                  </a:cubicBezTo>
                  <a:cubicBezTo>
                    <a:pt x="4166" y="1751"/>
                    <a:pt x="4166" y="1755"/>
                    <a:pt x="4170" y="1758"/>
                  </a:cubicBezTo>
                  <a:cubicBezTo>
                    <a:pt x="4284" y="1991"/>
                    <a:pt x="4448" y="2178"/>
                    <a:pt x="4589" y="2334"/>
                  </a:cubicBezTo>
                  <a:cubicBezTo>
                    <a:pt x="4700" y="2460"/>
                    <a:pt x="4818" y="2590"/>
                    <a:pt x="4837" y="2678"/>
                  </a:cubicBezTo>
                  <a:cubicBezTo>
                    <a:pt x="4860" y="2769"/>
                    <a:pt x="4917" y="3074"/>
                    <a:pt x="4978" y="3490"/>
                  </a:cubicBezTo>
                  <a:cubicBezTo>
                    <a:pt x="4990" y="3604"/>
                    <a:pt x="5009" y="3734"/>
                    <a:pt x="5024" y="3860"/>
                  </a:cubicBezTo>
                  <a:cubicBezTo>
                    <a:pt x="5123" y="4672"/>
                    <a:pt x="5199" y="5729"/>
                    <a:pt x="5096" y="650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3919425" y="3691275"/>
              <a:ext cx="17000" cy="24225"/>
            </a:xfrm>
            <a:custGeom>
              <a:avLst/>
              <a:gdLst/>
              <a:ahLst/>
              <a:cxnLst/>
              <a:rect l="l" t="t" r="r" b="b"/>
              <a:pathLst>
                <a:path w="680" h="969" fill="none" extrusionOk="0">
                  <a:moveTo>
                    <a:pt x="375" y="965"/>
                  </a:moveTo>
                  <a:cubicBezTo>
                    <a:pt x="375" y="763"/>
                    <a:pt x="417" y="370"/>
                    <a:pt x="680" y="12"/>
                  </a:cubicBezTo>
                  <a:lnTo>
                    <a:pt x="638" y="12"/>
                  </a:lnTo>
                  <a:lnTo>
                    <a:pt x="512" y="0"/>
                  </a:lnTo>
                  <a:lnTo>
                    <a:pt x="401" y="0"/>
                  </a:lnTo>
                  <a:lnTo>
                    <a:pt x="333" y="0"/>
                  </a:lnTo>
                  <a:lnTo>
                    <a:pt x="161" y="12"/>
                  </a:lnTo>
                  <a:cubicBezTo>
                    <a:pt x="104" y="15"/>
                    <a:pt x="50" y="15"/>
                    <a:pt x="1" y="19"/>
                  </a:cubicBezTo>
                  <a:cubicBezTo>
                    <a:pt x="260" y="378"/>
                    <a:pt x="302" y="767"/>
                    <a:pt x="302" y="969"/>
                  </a:cubicBezTo>
                  <a:lnTo>
                    <a:pt x="375" y="96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3897225" y="3692975"/>
              <a:ext cx="20700" cy="22450"/>
            </a:xfrm>
            <a:custGeom>
              <a:avLst/>
              <a:gdLst/>
              <a:ahLst/>
              <a:cxnLst/>
              <a:rect l="l" t="t" r="r" b="b"/>
              <a:pathLst>
                <a:path w="828" h="898" fill="none" extrusionOk="0">
                  <a:moveTo>
                    <a:pt x="446" y="1"/>
                  </a:moveTo>
                  <a:cubicBezTo>
                    <a:pt x="412" y="5"/>
                    <a:pt x="385" y="16"/>
                    <a:pt x="355" y="20"/>
                  </a:cubicBezTo>
                  <a:cubicBezTo>
                    <a:pt x="229" y="47"/>
                    <a:pt x="183" y="77"/>
                    <a:pt x="183" y="77"/>
                  </a:cubicBezTo>
                  <a:cubicBezTo>
                    <a:pt x="107" y="150"/>
                    <a:pt x="69" y="413"/>
                    <a:pt x="42" y="611"/>
                  </a:cubicBezTo>
                  <a:lnTo>
                    <a:pt x="0" y="897"/>
                  </a:lnTo>
                  <a:lnTo>
                    <a:pt x="828" y="897"/>
                  </a:lnTo>
                  <a:cubicBezTo>
                    <a:pt x="824" y="722"/>
                    <a:pt x="782" y="310"/>
                    <a:pt x="446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3873675" y="3725400"/>
              <a:ext cx="111375" cy="118350"/>
            </a:xfrm>
            <a:custGeom>
              <a:avLst/>
              <a:gdLst/>
              <a:ahLst/>
              <a:cxnLst/>
              <a:rect l="l" t="t" r="r" b="b"/>
              <a:pathLst>
                <a:path w="4455" h="4734" fill="none" extrusionOk="0">
                  <a:moveTo>
                    <a:pt x="2117" y="3986"/>
                  </a:moveTo>
                  <a:cubicBezTo>
                    <a:pt x="2189" y="4249"/>
                    <a:pt x="2224" y="4497"/>
                    <a:pt x="2228" y="4734"/>
                  </a:cubicBezTo>
                  <a:cubicBezTo>
                    <a:pt x="2228" y="4497"/>
                    <a:pt x="2262" y="4249"/>
                    <a:pt x="2338" y="3986"/>
                  </a:cubicBezTo>
                  <a:cubicBezTo>
                    <a:pt x="2781" y="2399"/>
                    <a:pt x="3997" y="1888"/>
                    <a:pt x="4455" y="1751"/>
                  </a:cubicBezTo>
                  <a:cubicBezTo>
                    <a:pt x="4398" y="1335"/>
                    <a:pt x="4340" y="1030"/>
                    <a:pt x="4318" y="939"/>
                  </a:cubicBezTo>
                  <a:cubicBezTo>
                    <a:pt x="4291" y="847"/>
                    <a:pt x="4176" y="721"/>
                    <a:pt x="4070" y="595"/>
                  </a:cubicBezTo>
                  <a:cubicBezTo>
                    <a:pt x="3925" y="435"/>
                    <a:pt x="3765" y="252"/>
                    <a:pt x="3650" y="20"/>
                  </a:cubicBezTo>
                  <a:cubicBezTo>
                    <a:pt x="3643" y="16"/>
                    <a:pt x="3643" y="4"/>
                    <a:pt x="3639" y="1"/>
                  </a:cubicBezTo>
                  <a:lnTo>
                    <a:pt x="816" y="1"/>
                  </a:lnTo>
                  <a:cubicBezTo>
                    <a:pt x="813" y="8"/>
                    <a:pt x="813" y="16"/>
                    <a:pt x="809" y="20"/>
                  </a:cubicBezTo>
                  <a:cubicBezTo>
                    <a:pt x="698" y="252"/>
                    <a:pt x="530" y="439"/>
                    <a:pt x="389" y="595"/>
                  </a:cubicBezTo>
                  <a:cubicBezTo>
                    <a:pt x="279" y="721"/>
                    <a:pt x="160" y="847"/>
                    <a:pt x="141" y="939"/>
                  </a:cubicBezTo>
                  <a:cubicBezTo>
                    <a:pt x="115" y="1030"/>
                    <a:pt x="57" y="1335"/>
                    <a:pt x="0" y="1751"/>
                  </a:cubicBezTo>
                  <a:cubicBezTo>
                    <a:pt x="458" y="1892"/>
                    <a:pt x="1675" y="2403"/>
                    <a:pt x="2117" y="398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3937925" y="3692500"/>
              <a:ext cx="23775" cy="22925"/>
            </a:xfrm>
            <a:custGeom>
              <a:avLst/>
              <a:gdLst/>
              <a:ahLst/>
              <a:cxnLst/>
              <a:rect l="l" t="t" r="r" b="b"/>
              <a:pathLst>
                <a:path w="951" h="917" fill="none" extrusionOk="0">
                  <a:moveTo>
                    <a:pt x="1" y="916"/>
                  </a:moveTo>
                  <a:lnTo>
                    <a:pt x="950" y="916"/>
                  </a:lnTo>
                  <a:cubicBezTo>
                    <a:pt x="931" y="821"/>
                    <a:pt x="916" y="725"/>
                    <a:pt x="909" y="630"/>
                  </a:cubicBezTo>
                  <a:cubicBezTo>
                    <a:pt x="878" y="435"/>
                    <a:pt x="840" y="169"/>
                    <a:pt x="767" y="96"/>
                  </a:cubicBezTo>
                  <a:cubicBezTo>
                    <a:pt x="767" y="96"/>
                    <a:pt x="687" y="43"/>
                    <a:pt x="401" y="1"/>
                  </a:cubicBezTo>
                  <a:cubicBezTo>
                    <a:pt x="50" y="313"/>
                    <a:pt x="5" y="733"/>
                    <a:pt x="1" y="91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3912475" y="3845075"/>
              <a:ext cx="33875" cy="45025"/>
            </a:xfrm>
            <a:custGeom>
              <a:avLst/>
              <a:gdLst/>
              <a:ahLst/>
              <a:cxnLst/>
              <a:rect l="l" t="t" r="r" b="b"/>
              <a:pathLst>
                <a:path w="1355" h="1801" fill="none" extrusionOk="0">
                  <a:moveTo>
                    <a:pt x="0" y="1800"/>
                  </a:moveTo>
                  <a:lnTo>
                    <a:pt x="12" y="1800"/>
                  </a:lnTo>
                  <a:lnTo>
                    <a:pt x="1339" y="1800"/>
                  </a:lnTo>
                  <a:lnTo>
                    <a:pt x="1354" y="1800"/>
                  </a:lnTo>
                  <a:cubicBezTo>
                    <a:pt x="1000" y="1362"/>
                    <a:pt x="687" y="748"/>
                    <a:pt x="676" y="0"/>
                  </a:cubicBezTo>
                  <a:cubicBezTo>
                    <a:pt x="672" y="744"/>
                    <a:pt x="351" y="1362"/>
                    <a:pt x="0" y="18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3894075" y="3691550"/>
              <a:ext cx="70575" cy="33875"/>
            </a:xfrm>
            <a:custGeom>
              <a:avLst/>
              <a:gdLst/>
              <a:ahLst/>
              <a:cxnLst/>
              <a:rect l="l" t="t" r="r" b="b"/>
              <a:pathLst>
                <a:path w="2823" h="1355" fill="none" extrusionOk="0">
                  <a:moveTo>
                    <a:pt x="2704" y="954"/>
                  </a:moveTo>
                  <a:lnTo>
                    <a:pt x="1755" y="954"/>
                  </a:lnTo>
                  <a:cubicBezTo>
                    <a:pt x="1755" y="771"/>
                    <a:pt x="1804" y="351"/>
                    <a:pt x="2151" y="43"/>
                  </a:cubicBezTo>
                  <a:cubicBezTo>
                    <a:pt x="2037" y="23"/>
                    <a:pt x="1884" y="8"/>
                    <a:pt x="1694" y="1"/>
                  </a:cubicBezTo>
                  <a:cubicBezTo>
                    <a:pt x="1431" y="359"/>
                    <a:pt x="1389" y="760"/>
                    <a:pt x="1389" y="954"/>
                  </a:cubicBezTo>
                  <a:lnTo>
                    <a:pt x="1320" y="954"/>
                  </a:lnTo>
                  <a:cubicBezTo>
                    <a:pt x="1320" y="760"/>
                    <a:pt x="1278" y="363"/>
                    <a:pt x="1023" y="4"/>
                  </a:cubicBezTo>
                  <a:cubicBezTo>
                    <a:pt x="824" y="20"/>
                    <a:pt x="683" y="39"/>
                    <a:pt x="572" y="58"/>
                  </a:cubicBezTo>
                  <a:cubicBezTo>
                    <a:pt x="908" y="367"/>
                    <a:pt x="950" y="779"/>
                    <a:pt x="950" y="954"/>
                  </a:cubicBezTo>
                  <a:lnTo>
                    <a:pt x="119" y="954"/>
                  </a:lnTo>
                  <a:cubicBezTo>
                    <a:pt x="92" y="1091"/>
                    <a:pt x="58" y="1225"/>
                    <a:pt x="0" y="1355"/>
                  </a:cubicBezTo>
                  <a:lnTo>
                    <a:pt x="2823" y="1355"/>
                  </a:lnTo>
                  <a:cubicBezTo>
                    <a:pt x="2766" y="1225"/>
                    <a:pt x="2731" y="1091"/>
                    <a:pt x="2704" y="95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3868325" y="3778500"/>
              <a:ext cx="57225" cy="108450"/>
            </a:xfrm>
            <a:custGeom>
              <a:avLst/>
              <a:gdLst/>
              <a:ahLst/>
              <a:cxnLst/>
              <a:rect l="l" t="t" r="r" b="b"/>
              <a:pathLst>
                <a:path w="2289" h="4338" fill="none" extrusionOk="0">
                  <a:moveTo>
                    <a:pt x="1980" y="1961"/>
                  </a:moveTo>
                  <a:cubicBezTo>
                    <a:pt x="1602" y="611"/>
                    <a:pt x="596" y="146"/>
                    <a:pt x="172" y="1"/>
                  </a:cubicBezTo>
                  <a:cubicBezTo>
                    <a:pt x="77" y="813"/>
                    <a:pt x="1" y="1870"/>
                    <a:pt x="107" y="2644"/>
                  </a:cubicBezTo>
                  <a:cubicBezTo>
                    <a:pt x="229" y="3548"/>
                    <a:pt x="916" y="4101"/>
                    <a:pt x="1389" y="4337"/>
                  </a:cubicBezTo>
                  <a:cubicBezTo>
                    <a:pt x="1789" y="3891"/>
                    <a:pt x="2289" y="3071"/>
                    <a:pt x="1980" y="196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872325" y="3769250"/>
              <a:ext cx="113775" cy="120850"/>
            </a:xfrm>
            <a:custGeom>
              <a:avLst/>
              <a:gdLst/>
              <a:ahLst/>
              <a:cxnLst/>
              <a:rect l="l" t="t" r="r" b="b"/>
              <a:pathLst>
                <a:path w="4551" h="4834" fill="none" extrusionOk="0">
                  <a:moveTo>
                    <a:pt x="2743" y="2331"/>
                  </a:moveTo>
                  <a:cubicBezTo>
                    <a:pt x="3121" y="989"/>
                    <a:pt x="4128" y="516"/>
                    <a:pt x="4551" y="371"/>
                  </a:cubicBezTo>
                  <a:cubicBezTo>
                    <a:pt x="4536" y="237"/>
                    <a:pt x="4517" y="115"/>
                    <a:pt x="4505" y="1"/>
                  </a:cubicBezTo>
                  <a:cubicBezTo>
                    <a:pt x="4047" y="138"/>
                    <a:pt x="2831" y="649"/>
                    <a:pt x="2388" y="2236"/>
                  </a:cubicBezTo>
                  <a:cubicBezTo>
                    <a:pt x="2316" y="2499"/>
                    <a:pt x="2282" y="2747"/>
                    <a:pt x="2278" y="2983"/>
                  </a:cubicBezTo>
                  <a:cubicBezTo>
                    <a:pt x="2278" y="2747"/>
                    <a:pt x="2240" y="2499"/>
                    <a:pt x="2167" y="2236"/>
                  </a:cubicBezTo>
                  <a:cubicBezTo>
                    <a:pt x="1725" y="653"/>
                    <a:pt x="508" y="142"/>
                    <a:pt x="50" y="1"/>
                  </a:cubicBezTo>
                  <a:cubicBezTo>
                    <a:pt x="35" y="115"/>
                    <a:pt x="16" y="237"/>
                    <a:pt x="1" y="371"/>
                  </a:cubicBezTo>
                  <a:cubicBezTo>
                    <a:pt x="428" y="516"/>
                    <a:pt x="1431" y="989"/>
                    <a:pt x="1809" y="2331"/>
                  </a:cubicBezTo>
                  <a:cubicBezTo>
                    <a:pt x="2121" y="3441"/>
                    <a:pt x="1618" y="4261"/>
                    <a:pt x="1217" y="4707"/>
                  </a:cubicBezTo>
                  <a:cubicBezTo>
                    <a:pt x="1381" y="4787"/>
                    <a:pt x="1519" y="4829"/>
                    <a:pt x="1599" y="4833"/>
                  </a:cubicBezTo>
                  <a:cubicBezTo>
                    <a:pt x="1954" y="4395"/>
                    <a:pt x="2266" y="3781"/>
                    <a:pt x="2278" y="3033"/>
                  </a:cubicBezTo>
                  <a:cubicBezTo>
                    <a:pt x="2282" y="3781"/>
                    <a:pt x="2602" y="4395"/>
                    <a:pt x="2953" y="4833"/>
                  </a:cubicBezTo>
                  <a:cubicBezTo>
                    <a:pt x="3029" y="4829"/>
                    <a:pt x="3166" y="4787"/>
                    <a:pt x="3334" y="4707"/>
                  </a:cubicBezTo>
                  <a:cubicBezTo>
                    <a:pt x="2941" y="4261"/>
                    <a:pt x="2434" y="3441"/>
                    <a:pt x="2743" y="23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933250" y="3778425"/>
              <a:ext cx="57250" cy="108325"/>
            </a:xfrm>
            <a:custGeom>
              <a:avLst/>
              <a:gdLst/>
              <a:ahLst/>
              <a:cxnLst/>
              <a:rect l="l" t="t" r="r" b="b"/>
              <a:pathLst>
                <a:path w="2290" h="4333" fill="none" extrusionOk="0">
                  <a:moveTo>
                    <a:pt x="2118" y="0"/>
                  </a:moveTo>
                  <a:cubicBezTo>
                    <a:pt x="1694" y="145"/>
                    <a:pt x="687" y="614"/>
                    <a:pt x="314" y="1960"/>
                  </a:cubicBezTo>
                  <a:cubicBezTo>
                    <a:pt x="1" y="3070"/>
                    <a:pt x="504" y="3890"/>
                    <a:pt x="905" y="4333"/>
                  </a:cubicBezTo>
                  <a:cubicBezTo>
                    <a:pt x="1374" y="4100"/>
                    <a:pt x="2060" y="3543"/>
                    <a:pt x="2186" y="2643"/>
                  </a:cubicBezTo>
                  <a:cubicBezTo>
                    <a:pt x="2289" y="1873"/>
                    <a:pt x="2213" y="816"/>
                    <a:pt x="2118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3864425" y="35395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fill="none" extrusionOk="0">
                  <a:moveTo>
                    <a:pt x="1076" y="4707"/>
                  </a:moveTo>
                  <a:cubicBezTo>
                    <a:pt x="1335" y="4893"/>
                    <a:pt x="1625" y="5031"/>
                    <a:pt x="1942" y="5111"/>
                  </a:cubicBezTo>
                  <a:lnTo>
                    <a:pt x="1942" y="5111"/>
                  </a:lnTo>
                  <a:cubicBezTo>
                    <a:pt x="2121" y="5160"/>
                    <a:pt x="2308" y="5187"/>
                    <a:pt x="2502" y="5191"/>
                  </a:cubicBezTo>
                  <a:cubicBezTo>
                    <a:pt x="2537" y="5191"/>
                    <a:pt x="2563" y="5195"/>
                    <a:pt x="2598" y="5195"/>
                  </a:cubicBezTo>
                  <a:cubicBezTo>
                    <a:pt x="4032" y="5195"/>
                    <a:pt x="5195" y="4031"/>
                    <a:pt x="5195" y="2597"/>
                  </a:cubicBezTo>
                  <a:cubicBezTo>
                    <a:pt x="5195" y="1163"/>
                    <a:pt x="4032" y="0"/>
                    <a:pt x="2598" y="0"/>
                  </a:cubicBezTo>
                  <a:cubicBezTo>
                    <a:pt x="2563" y="0"/>
                    <a:pt x="2537" y="0"/>
                    <a:pt x="2502" y="4"/>
                  </a:cubicBezTo>
                  <a:cubicBezTo>
                    <a:pt x="1110" y="54"/>
                    <a:pt x="0" y="1198"/>
                    <a:pt x="0" y="2597"/>
                  </a:cubicBezTo>
                  <a:cubicBezTo>
                    <a:pt x="4" y="3467"/>
                    <a:pt x="427" y="4234"/>
                    <a:pt x="1076" y="470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1"/>
          <p:cNvGrpSpPr/>
          <p:nvPr/>
        </p:nvGrpSpPr>
        <p:grpSpPr>
          <a:xfrm>
            <a:off x="3387367" y="3125112"/>
            <a:ext cx="934029" cy="1154932"/>
            <a:chOff x="4340163" y="3813688"/>
            <a:chExt cx="281300" cy="347850"/>
          </a:xfrm>
        </p:grpSpPr>
        <p:sp>
          <p:nvSpPr>
            <p:cNvPr id="711" name="Google Shape;711;p41"/>
            <p:cNvSpPr/>
            <p:nvPr/>
          </p:nvSpPr>
          <p:spPr>
            <a:xfrm>
              <a:off x="4376288" y="3888538"/>
              <a:ext cx="11575" cy="46250"/>
            </a:xfrm>
            <a:custGeom>
              <a:avLst/>
              <a:gdLst/>
              <a:ahLst/>
              <a:cxnLst/>
              <a:rect l="l" t="t" r="r" b="b"/>
              <a:pathLst>
                <a:path w="463" h="1850" fill="none" extrusionOk="0">
                  <a:moveTo>
                    <a:pt x="462" y="34"/>
                  </a:moveTo>
                  <a:cubicBezTo>
                    <a:pt x="405" y="38"/>
                    <a:pt x="344" y="34"/>
                    <a:pt x="279" y="27"/>
                  </a:cubicBezTo>
                  <a:cubicBezTo>
                    <a:pt x="253" y="19"/>
                    <a:pt x="230" y="12"/>
                    <a:pt x="203" y="0"/>
                  </a:cubicBezTo>
                  <a:cubicBezTo>
                    <a:pt x="96" y="622"/>
                    <a:pt x="31" y="1335"/>
                    <a:pt x="1" y="1808"/>
                  </a:cubicBezTo>
                  <a:cubicBezTo>
                    <a:pt x="85" y="1808"/>
                    <a:pt x="172" y="1823"/>
                    <a:pt x="256" y="1850"/>
                  </a:cubicBezTo>
                  <a:cubicBezTo>
                    <a:pt x="287" y="1388"/>
                    <a:pt x="352" y="660"/>
                    <a:pt x="462" y="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4359813" y="3813688"/>
              <a:ext cx="78950" cy="60175"/>
            </a:xfrm>
            <a:custGeom>
              <a:avLst/>
              <a:gdLst/>
              <a:ahLst/>
              <a:cxnLst/>
              <a:rect l="l" t="t" r="r" b="b"/>
              <a:pathLst>
                <a:path w="3158" h="2407" fill="none" extrusionOk="0">
                  <a:moveTo>
                    <a:pt x="2002" y="2281"/>
                  </a:moveTo>
                  <a:cubicBezTo>
                    <a:pt x="2243" y="2075"/>
                    <a:pt x="2559" y="1800"/>
                    <a:pt x="2731" y="1613"/>
                  </a:cubicBezTo>
                  <a:cubicBezTo>
                    <a:pt x="3028" y="1293"/>
                    <a:pt x="3158" y="1057"/>
                    <a:pt x="2941" y="851"/>
                  </a:cubicBezTo>
                  <a:cubicBezTo>
                    <a:pt x="2700" y="618"/>
                    <a:pt x="2384" y="812"/>
                    <a:pt x="2384" y="812"/>
                  </a:cubicBezTo>
                  <a:cubicBezTo>
                    <a:pt x="2384" y="812"/>
                    <a:pt x="2513" y="378"/>
                    <a:pt x="2193" y="256"/>
                  </a:cubicBezTo>
                  <a:cubicBezTo>
                    <a:pt x="1815" y="107"/>
                    <a:pt x="1632" y="469"/>
                    <a:pt x="1632" y="469"/>
                  </a:cubicBezTo>
                  <a:cubicBezTo>
                    <a:pt x="1632" y="469"/>
                    <a:pt x="1472" y="0"/>
                    <a:pt x="1163" y="50"/>
                  </a:cubicBezTo>
                  <a:cubicBezTo>
                    <a:pt x="660" y="126"/>
                    <a:pt x="736" y="652"/>
                    <a:pt x="736" y="652"/>
                  </a:cubicBezTo>
                  <a:cubicBezTo>
                    <a:pt x="736" y="652"/>
                    <a:pt x="538" y="99"/>
                    <a:pt x="195" y="530"/>
                  </a:cubicBezTo>
                  <a:cubicBezTo>
                    <a:pt x="0" y="774"/>
                    <a:pt x="210" y="1350"/>
                    <a:pt x="423" y="1804"/>
                  </a:cubicBezTo>
                  <a:cubicBezTo>
                    <a:pt x="423" y="1804"/>
                    <a:pt x="729" y="2056"/>
                    <a:pt x="1137" y="2407"/>
                  </a:cubicBezTo>
                  <a:cubicBezTo>
                    <a:pt x="1583" y="2247"/>
                    <a:pt x="2002" y="2281"/>
                    <a:pt x="2002" y="2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4369713" y="3858863"/>
              <a:ext cx="40175" cy="30650"/>
            </a:xfrm>
            <a:custGeom>
              <a:avLst/>
              <a:gdLst/>
              <a:ahLst/>
              <a:cxnLst/>
              <a:rect l="l" t="t" r="r" b="b"/>
              <a:pathLst>
                <a:path w="1607" h="1226" fill="none" extrusionOk="0">
                  <a:moveTo>
                    <a:pt x="725" y="1221"/>
                  </a:moveTo>
                  <a:cubicBezTo>
                    <a:pt x="1286" y="1179"/>
                    <a:pt x="1606" y="474"/>
                    <a:pt x="1606" y="474"/>
                  </a:cubicBezTo>
                  <a:cubicBezTo>
                    <a:pt x="1606" y="474"/>
                    <a:pt x="1187" y="440"/>
                    <a:pt x="744" y="607"/>
                  </a:cubicBezTo>
                  <a:cubicBezTo>
                    <a:pt x="340" y="249"/>
                    <a:pt x="35" y="1"/>
                    <a:pt x="35" y="1"/>
                  </a:cubicBezTo>
                  <a:lnTo>
                    <a:pt x="35" y="1"/>
                  </a:lnTo>
                  <a:cubicBezTo>
                    <a:pt x="35" y="1"/>
                    <a:pt x="1" y="1012"/>
                    <a:pt x="474" y="1195"/>
                  </a:cubicBezTo>
                  <a:cubicBezTo>
                    <a:pt x="497" y="1202"/>
                    <a:pt x="519" y="1214"/>
                    <a:pt x="550" y="1218"/>
                  </a:cubicBezTo>
                  <a:cubicBezTo>
                    <a:pt x="607" y="1221"/>
                    <a:pt x="668" y="1225"/>
                    <a:pt x="725" y="1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4425313" y="3910363"/>
              <a:ext cx="25475" cy="48375"/>
            </a:xfrm>
            <a:custGeom>
              <a:avLst/>
              <a:gdLst/>
              <a:ahLst/>
              <a:cxnLst/>
              <a:rect l="l" t="t" r="r" b="b"/>
              <a:pathLst>
                <a:path w="1019" h="1935" fill="none" extrusionOk="0">
                  <a:moveTo>
                    <a:pt x="1019" y="107"/>
                  </a:moveTo>
                  <a:cubicBezTo>
                    <a:pt x="961" y="92"/>
                    <a:pt x="904" y="73"/>
                    <a:pt x="847" y="42"/>
                  </a:cubicBezTo>
                  <a:cubicBezTo>
                    <a:pt x="824" y="27"/>
                    <a:pt x="797" y="16"/>
                    <a:pt x="778" y="0"/>
                  </a:cubicBezTo>
                  <a:cubicBezTo>
                    <a:pt x="454" y="645"/>
                    <a:pt x="160" y="1423"/>
                    <a:pt x="0" y="1839"/>
                  </a:cubicBezTo>
                  <a:cubicBezTo>
                    <a:pt x="88" y="1858"/>
                    <a:pt x="164" y="1888"/>
                    <a:pt x="241" y="1934"/>
                  </a:cubicBezTo>
                  <a:cubicBezTo>
                    <a:pt x="397" y="1526"/>
                    <a:pt x="698" y="744"/>
                    <a:pt x="1019" y="1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4440188" y="3838763"/>
              <a:ext cx="73525" cy="62650"/>
            </a:xfrm>
            <a:custGeom>
              <a:avLst/>
              <a:gdLst/>
              <a:ahLst/>
              <a:cxnLst/>
              <a:rect l="l" t="t" r="r" b="b"/>
              <a:pathLst>
                <a:path w="2941" h="2506" fill="none" extrusionOk="0">
                  <a:moveTo>
                    <a:pt x="1488" y="2506"/>
                  </a:moveTo>
                  <a:cubicBezTo>
                    <a:pt x="1774" y="2384"/>
                    <a:pt x="2159" y="2208"/>
                    <a:pt x="2372" y="2079"/>
                  </a:cubicBezTo>
                  <a:cubicBezTo>
                    <a:pt x="2750" y="1858"/>
                    <a:pt x="2941" y="1667"/>
                    <a:pt x="2792" y="1408"/>
                  </a:cubicBezTo>
                  <a:cubicBezTo>
                    <a:pt x="2632" y="1114"/>
                    <a:pt x="2273" y="1209"/>
                    <a:pt x="2273" y="1209"/>
                  </a:cubicBezTo>
                  <a:cubicBezTo>
                    <a:pt x="2273" y="1209"/>
                    <a:pt x="2521" y="835"/>
                    <a:pt x="2250" y="626"/>
                  </a:cubicBezTo>
                  <a:cubicBezTo>
                    <a:pt x="1930" y="378"/>
                    <a:pt x="1648" y="668"/>
                    <a:pt x="1648" y="668"/>
                  </a:cubicBezTo>
                  <a:cubicBezTo>
                    <a:pt x="1648" y="668"/>
                    <a:pt x="1629" y="176"/>
                    <a:pt x="1324" y="134"/>
                  </a:cubicBezTo>
                  <a:cubicBezTo>
                    <a:pt x="820" y="61"/>
                    <a:pt x="736" y="588"/>
                    <a:pt x="736" y="588"/>
                  </a:cubicBezTo>
                  <a:cubicBezTo>
                    <a:pt x="736" y="588"/>
                    <a:pt x="710" y="0"/>
                    <a:pt x="256" y="313"/>
                  </a:cubicBezTo>
                  <a:cubicBezTo>
                    <a:pt x="0" y="492"/>
                    <a:pt x="31" y="1102"/>
                    <a:pt x="107" y="1602"/>
                  </a:cubicBezTo>
                  <a:cubicBezTo>
                    <a:pt x="107" y="1602"/>
                    <a:pt x="328" y="1930"/>
                    <a:pt x="614" y="2388"/>
                  </a:cubicBezTo>
                  <a:cubicBezTo>
                    <a:pt x="1091" y="2353"/>
                    <a:pt x="1488" y="2506"/>
                    <a:pt x="1488" y="25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4434738" y="3878813"/>
              <a:ext cx="42475" cy="37200"/>
            </a:xfrm>
            <a:custGeom>
              <a:avLst/>
              <a:gdLst/>
              <a:ahLst/>
              <a:cxnLst/>
              <a:rect l="l" t="t" r="r" b="b"/>
              <a:pathLst>
                <a:path w="1699" h="1488" fill="none" extrusionOk="0">
                  <a:moveTo>
                    <a:pt x="642" y="1369"/>
                  </a:moveTo>
                  <a:cubicBezTo>
                    <a:pt x="1195" y="1487"/>
                    <a:pt x="1698" y="904"/>
                    <a:pt x="1698" y="904"/>
                  </a:cubicBezTo>
                  <a:cubicBezTo>
                    <a:pt x="1698" y="904"/>
                    <a:pt x="1309" y="751"/>
                    <a:pt x="832" y="786"/>
                  </a:cubicBezTo>
                  <a:cubicBezTo>
                    <a:pt x="546" y="328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25" y="0"/>
                    <a:pt x="1" y="957"/>
                    <a:pt x="401" y="1262"/>
                  </a:cubicBezTo>
                  <a:cubicBezTo>
                    <a:pt x="420" y="1278"/>
                    <a:pt x="447" y="1293"/>
                    <a:pt x="470" y="1304"/>
                  </a:cubicBezTo>
                  <a:cubicBezTo>
                    <a:pt x="527" y="1335"/>
                    <a:pt x="584" y="1358"/>
                    <a:pt x="642" y="13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4472313" y="3945638"/>
              <a:ext cx="32250" cy="39400"/>
            </a:xfrm>
            <a:custGeom>
              <a:avLst/>
              <a:gdLst/>
              <a:ahLst/>
              <a:cxnLst/>
              <a:rect l="l" t="t" r="r" b="b"/>
              <a:pathLst>
                <a:path w="1290" h="1576" fill="none" extrusionOk="0">
                  <a:moveTo>
                    <a:pt x="195" y="1576"/>
                  </a:moveTo>
                  <a:cubicBezTo>
                    <a:pt x="462" y="1194"/>
                    <a:pt x="878" y="622"/>
                    <a:pt x="1290" y="157"/>
                  </a:cubicBezTo>
                  <a:cubicBezTo>
                    <a:pt x="1236" y="134"/>
                    <a:pt x="1183" y="96"/>
                    <a:pt x="1137" y="58"/>
                  </a:cubicBezTo>
                  <a:cubicBezTo>
                    <a:pt x="1118" y="39"/>
                    <a:pt x="1099" y="20"/>
                    <a:pt x="1084" y="1"/>
                  </a:cubicBezTo>
                  <a:cubicBezTo>
                    <a:pt x="683" y="462"/>
                    <a:pt x="271" y="1023"/>
                    <a:pt x="1" y="1408"/>
                  </a:cubicBezTo>
                  <a:cubicBezTo>
                    <a:pt x="69" y="1450"/>
                    <a:pt x="134" y="1507"/>
                    <a:pt x="195" y="15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4505313" y="3879363"/>
              <a:ext cx="68200" cy="65625"/>
            </a:xfrm>
            <a:custGeom>
              <a:avLst/>
              <a:gdLst/>
              <a:ahLst/>
              <a:cxnLst/>
              <a:rect l="l" t="t" r="r" b="b"/>
              <a:pathLst>
                <a:path w="2728" h="2625" fill="none" extrusionOk="0">
                  <a:moveTo>
                    <a:pt x="1106" y="2625"/>
                  </a:moveTo>
                  <a:cubicBezTo>
                    <a:pt x="1419" y="2572"/>
                    <a:pt x="1831" y="2499"/>
                    <a:pt x="2075" y="2427"/>
                  </a:cubicBezTo>
                  <a:cubicBezTo>
                    <a:pt x="2494" y="2308"/>
                    <a:pt x="2727" y="2171"/>
                    <a:pt x="2651" y="1881"/>
                  </a:cubicBezTo>
                  <a:cubicBezTo>
                    <a:pt x="2567" y="1557"/>
                    <a:pt x="2193" y="1561"/>
                    <a:pt x="2193" y="1561"/>
                  </a:cubicBezTo>
                  <a:cubicBezTo>
                    <a:pt x="2193" y="1561"/>
                    <a:pt x="2529" y="1256"/>
                    <a:pt x="2319" y="985"/>
                  </a:cubicBezTo>
                  <a:cubicBezTo>
                    <a:pt x="2071" y="661"/>
                    <a:pt x="1728" y="878"/>
                    <a:pt x="1728" y="878"/>
                  </a:cubicBezTo>
                  <a:cubicBezTo>
                    <a:pt x="1728" y="878"/>
                    <a:pt x="1831" y="398"/>
                    <a:pt x="1545" y="279"/>
                  </a:cubicBezTo>
                  <a:cubicBezTo>
                    <a:pt x="1072" y="81"/>
                    <a:pt x="862" y="573"/>
                    <a:pt x="862" y="573"/>
                  </a:cubicBezTo>
                  <a:cubicBezTo>
                    <a:pt x="862" y="573"/>
                    <a:pt x="984" y="1"/>
                    <a:pt x="462" y="192"/>
                  </a:cubicBezTo>
                  <a:cubicBezTo>
                    <a:pt x="172" y="302"/>
                    <a:pt x="54" y="901"/>
                    <a:pt x="0" y="1404"/>
                  </a:cubicBezTo>
                  <a:cubicBezTo>
                    <a:pt x="0" y="1404"/>
                    <a:pt x="134" y="1774"/>
                    <a:pt x="298" y="2289"/>
                  </a:cubicBezTo>
                  <a:cubicBezTo>
                    <a:pt x="763" y="2381"/>
                    <a:pt x="1106" y="2625"/>
                    <a:pt x="1106" y="26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4491488" y="3914563"/>
              <a:ext cx="41500" cy="41400"/>
            </a:xfrm>
            <a:custGeom>
              <a:avLst/>
              <a:gdLst/>
              <a:ahLst/>
              <a:cxnLst/>
              <a:rect l="l" t="t" r="r" b="b"/>
              <a:pathLst>
                <a:path w="1660" h="1656" fill="none" extrusionOk="0">
                  <a:moveTo>
                    <a:pt x="362" y="1301"/>
                  </a:moveTo>
                  <a:cubicBezTo>
                    <a:pt x="412" y="1343"/>
                    <a:pt x="465" y="1377"/>
                    <a:pt x="515" y="1400"/>
                  </a:cubicBezTo>
                  <a:cubicBezTo>
                    <a:pt x="1022" y="1656"/>
                    <a:pt x="1659" y="1217"/>
                    <a:pt x="1659" y="1217"/>
                  </a:cubicBezTo>
                  <a:lnTo>
                    <a:pt x="1659" y="1217"/>
                  </a:lnTo>
                  <a:cubicBezTo>
                    <a:pt x="1659" y="1217"/>
                    <a:pt x="1316" y="973"/>
                    <a:pt x="851" y="885"/>
                  </a:cubicBezTo>
                  <a:cubicBezTo>
                    <a:pt x="687" y="370"/>
                    <a:pt x="553" y="0"/>
                    <a:pt x="553" y="0"/>
                  </a:cubicBezTo>
                  <a:cubicBezTo>
                    <a:pt x="553" y="0"/>
                    <a:pt x="0" y="847"/>
                    <a:pt x="317" y="1244"/>
                  </a:cubicBezTo>
                  <a:cubicBezTo>
                    <a:pt x="332" y="1263"/>
                    <a:pt x="343" y="1282"/>
                    <a:pt x="362" y="13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4510063" y="3995138"/>
              <a:ext cx="38550" cy="29000"/>
            </a:xfrm>
            <a:custGeom>
              <a:avLst/>
              <a:gdLst/>
              <a:ahLst/>
              <a:cxnLst/>
              <a:rect l="l" t="t" r="r" b="b"/>
              <a:pathLst>
                <a:path w="1542" h="1160" fill="none" extrusionOk="0">
                  <a:moveTo>
                    <a:pt x="1393" y="0"/>
                  </a:moveTo>
                  <a:cubicBezTo>
                    <a:pt x="901" y="290"/>
                    <a:pt x="375" y="668"/>
                    <a:pt x="1" y="942"/>
                  </a:cubicBezTo>
                  <a:cubicBezTo>
                    <a:pt x="58" y="1007"/>
                    <a:pt x="108" y="1076"/>
                    <a:pt x="146" y="1160"/>
                  </a:cubicBezTo>
                  <a:cubicBezTo>
                    <a:pt x="516" y="881"/>
                    <a:pt x="1046" y="504"/>
                    <a:pt x="1542" y="214"/>
                  </a:cubicBezTo>
                  <a:cubicBezTo>
                    <a:pt x="1500" y="172"/>
                    <a:pt x="1462" y="122"/>
                    <a:pt x="1431" y="73"/>
                  </a:cubicBezTo>
                  <a:cubicBezTo>
                    <a:pt x="1412" y="46"/>
                    <a:pt x="1404" y="23"/>
                    <a:pt x="13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4560413" y="3941838"/>
              <a:ext cx="61050" cy="66575"/>
            </a:xfrm>
            <a:custGeom>
              <a:avLst/>
              <a:gdLst/>
              <a:ahLst/>
              <a:cxnLst/>
              <a:rect l="l" t="t" r="r" b="b"/>
              <a:pathLst>
                <a:path w="2442" h="2663" fill="none" extrusionOk="0">
                  <a:moveTo>
                    <a:pt x="2030" y="1861"/>
                  </a:moveTo>
                  <a:cubicBezTo>
                    <a:pt x="2030" y="1861"/>
                    <a:pt x="2442" y="1674"/>
                    <a:pt x="2331" y="1354"/>
                  </a:cubicBezTo>
                  <a:cubicBezTo>
                    <a:pt x="2197" y="969"/>
                    <a:pt x="1801" y="1068"/>
                    <a:pt x="1801" y="1068"/>
                  </a:cubicBezTo>
                  <a:cubicBezTo>
                    <a:pt x="1801" y="1068"/>
                    <a:pt x="2056" y="645"/>
                    <a:pt x="1816" y="442"/>
                  </a:cubicBezTo>
                  <a:cubicBezTo>
                    <a:pt x="1427" y="111"/>
                    <a:pt x="1076" y="511"/>
                    <a:pt x="1076" y="511"/>
                  </a:cubicBezTo>
                  <a:cubicBezTo>
                    <a:pt x="1076" y="511"/>
                    <a:pt x="1370" y="0"/>
                    <a:pt x="817" y="23"/>
                  </a:cubicBezTo>
                  <a:cubicBezTo>
                    <a:pt x="504" y="34"/>
                    <a:pt x="199" y="568"/>
                    <a:pt x="1" y="1030"/>
                  </a:cubicBezTo>
                  <a:cubicBezTo>
                    <a:pt x="1" y="1030"/>
                    <a:pt x="8" y="1426"/>
                    <a:pt x="4" y="1964"/>
                  </a:cubicBezTo>
                  <a:cubicBezTo>
                    <a:pt x="424" y="2193"/>
                    <a:pt x="672" y="2533"/>
                    <a:pt x="672" y="2533"/>
                  </a:cubicBezTo>
                  <a:lnTo>
                    <a:pt x="672" y="2533"/>
                  </a:lnTo>
                  <a:cubicBezTo>
                    <a:pt x="981" y="2578"/>
                    <a:pt x="1400" y="2636"/>
                    <a:pt x="1656" y="2647"/>
                  </a:cubicBezTo>
                  <a:cubicBezTo>
                    <a:pt x="2087" y="2662"/>
                    <a:pt x="2354" y="2605"/>
                    <a:pt x="2369" y="2308"/>
                  </a:cubicBezTo>
                  <a:cubicBezTo>
                    <a:pt x="2384" y="1968"/>
                    <a:pt x="2030" y="1861"/>
                    <a:pt x="2030" y="18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4540588" y="3967488"/>
              <a:ext cx="36550" cy="43100"/>
            </a:xfrm>
            <a:custGeom>
              <a:avLst/>
              <a:gdLst/>
              <a:ahLst/>
              <a:cxnLst/>
              <a:rect l="l" t="t" r="r" b="b"/>
              <a:pathLst>
                <a:path w="1462" h="1724" fill="none" extrusionOk="0">
                  <a:moveTo>
                    <a:pt x="794" y="934"/>
                  </a:moveTo>
                  <a:cubicBezTo>
                    <a:pt x="797" y="397"/>
                    <a:pt x="790" y="0"/>
                    <a:pt x="790" y="0"/>
                  </a:cubicBezTo>
                  <a:lnTo>
                    <a:pt x="790" y="0"/>
                  </a:lnTo>
                  <a:cubicBezTo>
                    <a:pt x="790" y="0"/>
                    <a:pt x="0" y="633"/>
                    <a:pt x="168" y="1110"/>
                  </a:cubicBezTo>
                  <a:cubicBezTo>
                    <a:pt x="180" y="1133"/>
                    <a:pt x="187" y="1159"/>
                    <a:pt x="202" y="1182"/>
                  </a:cubicBezTo>
                  <a:cubicBezTo>
                    <a:pt x="233" y="1240"/>
                    <a:pt x="275" y="1285"/>
                    <a:pt x="313" y="1323"/>
                  </a:cubicBezTo>
                  <a:cubicBezTo>
                    <a:pt x="713" y="1724"/>
                    <a:pt x="1457" y="1507"/>
                    <a:pt x="1457" y="1507"/>
                  </a:cubicBezTo>
                  <a:lnTo>
                    <a:pt x="1457" y="1507"/>
                  </a:lnTo>
                  <a:cubicBezTo>
                    <a:pt x="1461" y="1503"/>
                    <a:pt x="1213" y="1163"/>
                    <a:pt x="794" y="9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4397363" y="4063388"/>
              <a:ext cx="22350" cy="98050"/>
            </a:xfrm>
            <a:custGeom>
              <a:avLst/>
              <a:gdLst/>
              <a:ahLst/>
              <a:cxnLst/>
              <a:rect l="l" t="t" r="r" b="b"/>
              <a:pathLst>
                <a:path w="894" h="3922" fill="none" extrusionOk="0">
                  <a:moveTo>
                    <a:pt x="893" y="1"/>
                  </a:moveTo>
                  <a:cubicBezTo>
                    <a:pt x="504" y="1484"/>
                    <a:pt x="188" y="3052"/>
                    <a:pt x="39" y="3754"/>
                  </a:cubicBezTo>
                  <a:cubicBezTo>
                    <a:pt x="24" y="3815"/>
                    <a:pt x="16" y="3872"/>
                    <a:pt x="1" y="3922"/>
                  </a:cubicBezTo>
                  <a:cubicBezTo>
                    <a:pt x="1" y="3922"/>
                    <a:pt x="657" y="928"/>
                    <a:pt x="886" y="12"/>
                  </a:cubicBezTo>
                  <a:cubicBezTo>
                    <a:pt x="893" y="5"/>
                    <a:pt x="893" y="5"/>
                    <a:pt x="8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4420913" y="3999138"/>
              <a:ext cx="19875" cy="59525"/>
            </a:xfrm>
            <a:custGeom>
              <a:avLst/>
              <a:gdLst/>
              <a:ahLst/>
              <a:cxnLst/>
              <a:rect l="l" t="t" r="r" b="b"/>
              <a:pathLst>
                <a:path w="795" h="2381" fill="none" extrusionOk="0">
                  <a:moveTo>
                    <a:pt x="794" y="0"/>
                  </a:moveTo>
                  <a:cubicBezTo>
                    <a:pt x="516" y="591"/>
                    <a:pt x="245" y="1461"/>
                    <a:pt x="1" y="2380"/>
                  </a:cubicBezTo>
                  <a:cubicBezTo>
                    <a:pt x="260" y="1442"/>
                    <a:pt x="794" y="0"/>
                    <a:pt x="7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4340163" y="3933813"/>
              <a:ext cx="64100" cy="227725"/>
            </a:xfrm>
            <a:custGeom>
              <a:avLst/>
              <a:gdLst/>
              <a:ahLst/>
              <a:cxnLst/>
              <a:rect l="l" t="t" r="r" b="b"/>
              <a:pathLst>
                <a:path w="2564" h="9109" fill="none" extrusionOk="0">
                  <a:moveTo>
                    <a:pt x="2369" y="1652"/>
                  </a:moveTo>
                  <a:lnTo>
                    <a:pt x="2369" y="1648"/>
                  </a:lnTo>
                  <a:cubicBezTo>
                    <a:pt x="2563" y="886"/>
                    <a:pt x="2178" y="218"/>
                    <a:pt x="1698" y="46"/>
                  </a:cubicBezTo>
                  <a:cubicBezTo>
                    <a:pt x="1617" y="16"/>
                    <a:pt x="1530" y="1"/>
                    <a:pt x="1438" y="1"/>
                  </a:cubicBezTo>
                  <a:cubicBezTo>
                    <a:pt x="1034" y="12"/>
                    <a:pt x="618" y="390"/>
                    <a:pt x="454" y="1351"/>
                  </a:cubicBezTo>
                  <a:cubicBezTo>
                    <a:pt x="0" y="3979"/>
                    <a:pt x="321" y="9108"/>
                    <a:pt x="321" y="9108"/>
                  </a:cubicBezTo>
                  <a:lnTo>
                    <a:pt x="1419" y="9108"/>
                  </a:lnTo>
                  <a:cubicBezTo>
                    <a:pt x="1419" y="9108"/>
                    <a:pt x="1717" y="5367"/>
                    <a:pt x="1881" y="4043"/>
                  </a:cubicBezTo>
                  <a:cubicBezTo>
                    <a:pt x="2048" y="2720"/>
                    <a:pt x="2369" y="1652"/>
                    <a:pt x="2369" y="16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4421313" y="4124813"/>
              <a:ext cx="13750" cy="36625"/>
            </a:xfrm>
            <a:custGeom>
              <a:avLst/>
              <a:gdLst/>
              <a:ahLst/>
              <a:cxnLst/>
              <a:rect l="l" t="t" r="r" b="b"/>
              <a:pathLst>
                <a:path w="550" h="1465" fill="none" extrusionOk="0">
                  <a:moveTo>
                    <a:pt x="0" y="1465"/>
                  </a:moveTo>
                  <a:cubicBezTo>
                    <a:pt x="0" y="1465"/>
                    <a:pt x="240" y="824"/>
                    <a:pt x="549" y="0"/>
                  </a:cubicBezTo>
                  <a:cubicBezTo>
                    <a:pt x="229" y="839"/>
                    <a:pt x="0" y="1465"/>
                    <a:pt x="0" y="1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4375813" y="3954688"/>
              <a:ext cx="70125" cy="206850"/>
            </a:xfrm>
            <a:custGeom>
              <a:avLst/>
              <a:gdLst/>
              <a:ahLst/>
              <a:cxnLst/>
              <a:rect l="l" t="t" r="r" b="b"/>
              <a:pathLst>
                <a:path w="2805" h="8274" fill="none" extrusionOk="0">
                  <a:moveTo>
                    <a:pt x="2224" y="169"/>
                  </a:moveTo>
                  <a:cubicBezTo>
                    <a:pt x="2148" y="119"/>
                    <a:pt x="2068" y="89"/>
                    <a:pt x="1988" y="73"/>
                  </a:cubicBezTo>
                  <a:cubicBezTo>
                    <a:pt x="1626" y="1"/>
                    <a:pt x="1202" y="226"/>
                    <a:pt x="947" y="813"/>
                  </a:cubicBezTo>
                  <a:lnTo>
                    <a:pt x="947" y="817"/>
                  </a:lnTo>
                  <a:cubicBezTo>
                    <a:pt x="947" y="817"/>
                    <a:pt x="630" y="1885"/>
                    <a:pt x="462" y="3208"/>
                  </a:cubicBezTo>
                  <a:cubicBezTo>
                    <a:pt x="294" y="4528"/>
                    <a:pt x="1" y="8273"/>
                    <a:pt x="1" y="8273"/>
                  </a:cubicBezTo>
                  <a:lnTo>
                    <a:pt x="298" y="8273"/>
                  </a:lnTo>
                  <a:lnTo>
                    <a:pt x="863" y="8273"/>
                  </a:lnTo>
                  <a:cubicBezTo>
                    <a:pt x="870" y="8224"/>
                    <a:pt x="886" y="8167"/>
                    <a:pt x="901" y="8106"/>
                  </a:cubicBezTo>
                  <a:cubicBezTo>
                    <a:pt x="1050" y="7408"/>
                    <a:pt x="1362" y="5840"/>
                    <a:pt x="1755" y="4353"/>
                  </a:cubicBezTo>
                  <a:cubicBezTo>
                    <a:pt x="1767" y="4292"/>
                    <a:pt x="1786" y="4227"/>
                    <a:pt x="1805" y="4158"/>
                  </a:cubicBezTo>
                  <a:cubicBezTo>
                    <a:pt x="2049" y="3239"/>
                    <a:pt x="2320" y="2369"/>
                    <a:pt x="2598" y="1778"/>
                  </a:cubicBezTo>
                  <a:cubicBezTo>
                    <a:pt x="2804" y="958"/>
                    <a:pt x="2579" y="394"/>
                    <a:pt x="2224" y="1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4397463" y="3974813"/>
              <a:ext cx="90025" cy="186425"/>
            </a:xfrm>
            <a:custGeom>
              <a:avLst/>
              <a:gdLst/>
              <a:ahLst/>
              <a:cxnLst/>
              <a:rect l="l" t="t" r="r" b="b"/>
              <a:pathLst>
                <a:path w="3601" h="7457" fill="none" extrusionOk="0">
                  <a:moveTo>
                    <a:pt x="3189" y="409"/>
                  </a:moveTo>
                  <a:cubicBezTo>
                    <a:pt x="3132" y="340"/>
                    <a:pt x="3067" y="283"/>
                    <a:pt x="2995" y="237"/>
                  </a:cubicBezTo>
                  <a:cubicBezTo>
                    <a:pt x="2628" y="1"/>
                    <a:pt x="2133" y="115"/>
                    <a:pt x="1732" y="969"/>
                  </a:cubicBezTo>
                  <a:cubicBezTo>
                    <a:pt x="1732" y="969"/>
                    <a:pt x="1198" y="2411"/>
                    <a:pt x="939" y="3349"/>
                  </a:cubicBezTo>
                  <a:cubicBezTo>
                    <a:pt x="920" y="3414"/>
                    <a:pt x="901" y="3483"/>
                    <a:pt x="889" y="3544"/>
                  </a:cubicBezTo>
                  <a:lnTo>
                    <a:pt x="889" y="3548"/>
                  </a:lnTo>
                  <a:cubicBezTo>
                    <a:pt x="660" y="4463"/>
                    <a:pt x="1" y="7457"/>
                    <a:pt x="1" y="7457"/>
                  </a:cubicBezTo>
                  <a:lnTo>
                    <a:pt x="264" y="7457"/>
                  </a:lnTo>
                  <a:lnTo>
                    <a:pt x="954" y="7457"/>
                  </a:lnTo>
                  <a:cubicBezTo>
                    <a:pt x="954" y="7457"/>
                    <a:pt x="1183" y="6835"/>
                    <a:pt x="1503" y="5996"/>
                  </a:cubicBezTo>
                  <a:lnTo>
                    <a:pt x="1503" y="5989"/>
                  </a:lnTo>
                  <a:cubicBezTo>
                    <a:pt x="1503" y="5985"/>
                    <a:pt x="1507" y="5981"/>
                    <a:pt x="1507" y="5977"/>
                  </a:cubicBezTo>
                  <a:cubicBezTo>
                    <a:pt x="2033" y="4597"/>
                    <a:pt x="2804" y="2663"/>
                    <a:pt x="3216" y="1999"/>
                  </a:cubicBezTo>
                  <a:cubicBezTo>
                    <a:pt x="3273" y="1908"/>
                    <a:pt x="3334" y="1828"/>
                    <a:pt x="3399" y="1767"/>
                  </a:cubicBezTo>
                  <a:cubicBezTo>
                    <a:pt x="3601" y="1294"/>
                    <a:pt x="3471" y="737"/>
                    <a:pt x="3189" y="4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4421313" y="4010088"/>
              <a:ext cx="95450" cy="151450"/>
            </a:xfrm>
            <a:custGeom>
              <a:avLst/>
              <a:gdLst/>
              <a:ahLst/>
              <a:cxnLst/>
              <a:rect l="l" t="t" r="r" b="b"/>
              <a:pathLst>
                <a:path w="3818" h="6058" fill="none" extrusionOk="0">
                  <a:moveTo>
                    <a:pt x="3692" y="562"/>
                  </a:moveTo>
                  <a:cubicBezTo>
                    <a:pt x="3654" y="478"/>
                    <a:pt x="3604" y="409"/>
                    <a:pt x="3547" y="344"/>
                  </a:cubicBezTo>
                  <a:cubicBezTo>
                    <a:pt x="3276" y="50"/>
                    <a:pt x="2807" y="1"/>
                    <a:pt x="2445" y="363"/>
                  </a:cubicBezTo>
                  <a:cubicBezTo>
                    <a:pt x="2380" y="432"/>
                    <a:pt x="2319" y="508"/>
                    <a:pt x="2262" y="600"/>
                  </a:cubicBezTo>
                  <a:cubicBezTo>
                    <a:pt x="1846" y="1259"/>
                    <a:pt x="1079" y="3197"/>
                    <a:pt x="553" y="4574"/>
                  </a:cubicBezTo>
                  <a:cubicBezTo>
                    <a:pt x="553" y="4578"/>
                    <a:pt x="549" y="4585"/>
                    <a:pt x="549" y="4589"/>
                  </a:cubicBezTo>
                  <a:lnTo>
                    <a:pt x="549" y="4593"/>
                  </a:lnTo>
                  <a:cubicBezTo>
                    <a:pt x="240" y="5413"/>
                    <a:pt x="0" y="6057"/>
                    <a:pt x="0" y="6057"/>
                  </a:cubicBezTo>
                  <a:lnTo>
                    <a:pt x="233" y="6057"/>
                  </a:lnTo>
                  <a:lnTo>
                    <a:pt x="976" y="6057"/>
                  </a:lnTo>
                  <a:cubicBezTo>
                    <a:pt x="976" y="6057"/>
                    <a:pt x="2853" y="2991"/>
                    <a:pt x="3570" y="1687"/>
                  </a:cubicBezTo>
                  <a:cubicBezTo>
                    <a:pt x="3814" y="1237"/>
                    <a:pt x="3818" y="840"/>
                    <a:pt x="3692" y="5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4571967" y="3992387"/>
            <a:ext cx="3858691" cy="287657"/>
            <a:chOff x="713225" y="1013375"/>
            <a:chExt cx="5026300" cy="374700"/>
          </a:xfrm>
        </p:grpSpPr>
        <p:grpSp>
          <p:nvGrpSpPr>
            <p:cNvPr id="731" name="Google Shape;731;p41"/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732" name="Google Shape;732;p41"/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1"/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1"/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1"/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1"/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1"/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1"/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1"/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1"/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1"/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1"/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1"/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1"/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1"/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1"/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1"/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1"/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1"/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1"/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1"/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1"/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1"/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1"/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1"/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1"/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1"/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1"/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1"/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1"/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1"/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1"/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1"/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1"/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1"/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1"/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1"/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5" name="Google Shape;785;p41"/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41"/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7" name="Google Shape;787;p41"/>
          <p:cNvGrpSpPr/>
          <p:nvPr/>
        </p:nvGrpSpPr>
        <p:grpSpPr>
          <a:xfrm>
            <a:off x="4571967" y="894187"/>
            <a:ext cx="3858691" cy="287657"/>
            <a:chOff x="713225" y="1013375"/>
            <a:chExt cx="5026300" cy="374700"/>
          </a:xfrm>
        </p:grpSpPr>
        <p:cxnSp>
          <p:nvCxnSpPr>
            <p:cNvPr id="788" name="Google Shape;788;p41"/>
            <p:cNvCxnSpPr/>
            <p:nvPr/>
          </p:nvCxnSpPr>
          <p:spPr>
            <a:xfrm>
              <a:off x="723825" y="13880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41"/>
            <p:cNvCxnSpPr/>
            <p:nvPr/>
          </p:nvCxnSpPr>
          <p:spPr>
            <a:xfrm>
              <a:off x="723825" y="1013375"/>
              <a:ext cx="501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0" name="Google Shape;790;p41"/>
            <p:cNvGrpSpPr/>
            <p:nvPr/>
          </p:nvGrpSpPr>
          <p:grpSpPr>
            <a:xfrm>
              <a:off x="713225" y="1088763"/>
              <a:ext cx="5014265" cy="260224"/>
              <a:chOff x="671925" y="497950"/>
              <a:chExt cx="5014265" cy="260224"/>
            </a:xfrm>
          </p:grpSpPr>
          <p:sp>
            <p:nvSpPr>
              <p:cNvPr id="791" name="Google Shape;791;p41"/>
              <p:cNvSpPr/>
              <p:nvPr/>
            </p:nvSpPr>
            <p:spPr>
              <a:xfrm flipH="1">
                <a:off x="5542872" y="511159"/>
                <a:ext cx="143318" cy="215124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280" extrusionOk="0">
                    <a:moveTo>
                      <a:pt x="692" y="116"/>
                    </a:moveTo>
                    <a:cubicBezTo>
                      <a:pt x="780" y="116"/>
                      <a:pt x="873" y="139"/>
                      <a:pt x="938" y="209"/>
                    </a:cubicBezTo>
                    <a:cubicBezTo>
                      <a:pt x="1012" y="292"/>
                      <a:pt x="1017" y="418"/>
                      <a:pt x="998" y="520"/>
                    </a:cubicBezTo>
                    <a:cubicBezTo>
                      <a:pt x="975" y="682"/>
                      <a:pt x="924" y="840"/>
                      <a:pt x="864" y="989"/>
                    </a:cubicBezTo>
                    <a:cubicBezTo>
                      <a:pt x="855" y="1021"/>
                      <a:pt x="831" y="1031"/>
                      <a:pt x="808" y="1035"/>
                    </a:cubicBezTo>
                    <a:cubicBezTo>
                      <a:pt x="827" y="1091"/>
                      <a:pt x="817" y="1147"/>
                      <a:pt x="817" y="1202"/>
                    </a:cubicBezTo>
                    <a:cubicBezTo>
                      <a:pt x="994" y="1193"/>
                      <a:pt x="1166" y="1193"/>
                      <a:pt x="1342" y="1188"/>
                    </a:cubicBezTo>
                    <a:cubicBezTo>
                      <a:pt x="1426" y="1188"/>
                      <a:pt x="1426" y="1328"/>
                      <a:pt x="1333" y="1332"/>
                    </a:cubicBezTo>
                    <a:cubicBezTo>
                      <a:pt x="1156" y="1342"/>
                      <a:pt x="985" y="1342"/>
                      <a:pt x="808" y="1346"/>
                    </a:cubicBezTo>
                    <a:cubicBezTo>
                      <a:pt x="804" y="1588"/>
                      <a:pt x="804" y="1838"/>
                      <a:pt x="799" y="2080"/>
                    </a:cubicBezTo>
                    <a:cubicBezTo>
                      <a:pt x="799" y="2131"/>
                      <a:pt x="762" y="2149"/>
                      <a:pt x="720" y="2149"/>
                    </a:cubicBezTo>
                    <a:cubicBezTo>
                      <a:pt x="683" y="2149"/>
                      <a:pt x="646" y="2131"/>
                      <a:pt x="650" y="2080"/>
                    </a:cubicBezTo>
                    <a:cubicBezTo>
                      <a:pt x="650" y="1899"/>
                      <a:pt x="660" y="1704"/>
                      <a:pt x="660" y="1518"/>
                    </a:cubicBezTo>
                    <a:lnTo>
                      <a:pt x="660" y="1351"/>
                    </a:lnTo>
                    <a:cubicBezTo>
                      <a:pt x="502" y="1355"/>
                      <a:pt x="344" y="1355"/>
                      <a:pt x="195" y="1365"/>
                    </a:cubicBezTo>
                    <a:cubicBezTo>
                      <a:pt x="103" y="1365"/>
                      <a:pt x="103" y="1216"/>
                      <a:pt x="195" y="1216"/>
                    </a:cubicBezTo>
                    <a:cubicBezTo>
                      <a:pt x="349" y="1212"/>
                      <a:pt x="506" y="1212"/>
                      <a:pt x="664" y="1207"/>
                    </a:cubicBezTo>
                    <a:cubicBezTo>
                      <a:pt x="664" y="1137"/>
                      <a:pt x="669" y="1077"/>
                      <a:pt x="618" y="1021"/>
                    </a:cubicBezTo>
                    <a:cubicBezTo>
                      <a:pt x="530" y="924"/>
                      <a:pt x="455" y="836"/>
                      <a:pt x="409" y="715"/>
                    </a:cubicBezTo>
                    <a:cubicBezTo>
                      <a:pt x="363" y="590"/>
                      <a:pt x="349" y="460"/>
                      <a:pt x="372" y="330"/>
                    </a:cubicBezTo>
                    <a:cubicBezTo>
                      <a:pt x="395" y="195"/>
                      <a:pt x="479" y="139"/>
                      <a:pt x="604" y="121"/>
                    </a:cubicBezTo>
                    <a:cubicBezTo>
                      <a:pt x="636" y="116"/>
                      <a:pt x="664" y="116"/>
                      <a:pt x="692" y="116"/>
                    </a:cubicBezTo>
                    <a:close/>
                    <a:moveTo>
                      <a:pt x="683" y="0"/>
                    </a:moveTo>
                    <a:cubicBezTo>
                      <a:pt x="646" y="0"/>
                      <a:pt x="613" y="0"/>
                      <a:pt x="576" y="5"/>
                    </a:cubicBezTo>
                    <a:cubicBezTo>
                      <a:pt x="390" y="33"/>
                      <a:pt x="279" y="130"/>
                      <a:pt x="251" y="306"/>
                    </a:cubicBezTo>
                    <a:cubicBezTo>
                      <a:pt x="228" y="455"/>
                      <a:pt x="242" y="608"/>
                      <a:pt x="293" y="752"/>
                    </a:cubicBezTo>
                    <a:cubicBezTo>
                      <a:pt x="344" y="891"/>
                      <a:pt x="418" y="984"/>
                      <a:pt x="520" y="1095"/>
                    </a:cubicBezTo>
                    <a:lnTo>
                      <a:pt x="186" y="1100"/>
                    </a:lnTo>
                    <a:cubicBezTo>
                      <a:pt x="84" y="1100"/>
                      <a:pt x="1" y="1188"/>
                      <a:pt x="1" y="1290"/>
                    </a:cubicBezTo>
                    <a:cubicBezTo>
                      <a:pt x="1" y="1397"/>
                      <a:pt x="84" y="1476"/>
                      <a:pt x="186" y="1476"/>
                    </a:cubicBezTo>
                    <a:lnTo>
                      <a:pt x="195" y="1476"/>
                    </a:lnTo>
                    <a:lnTo>
                      <a:pt x="544" y="1471"/>
                    </a:lnTo>
                    <a:lnTo>
                      <a:pt x="544" y="1518"/>
                    </a:lnTo>
                    <a:lnTo>
                      <a:pt x="534" y="1801"/>
                    </a:lnTo>
                    <a:lnTo>
                      <a:pt x="530" y="2089"/>
                    </a:lnTo>
                    <a:cubicBezTo>
                      <a:pt x="530" y="2140"/>
                      <a:pt x="548" y="2186"/>
                      <a:pt x="581" y="2219"/>
                    </a:cubicBezTo>
                    <a:cubicBezTo>
                      <a:pt x="618" y="2256"/>
                      <a:pt x="669" y="2279"/>
                      <a:pt x="715" y="2279"/>
                    </a:cubicBezTo>
                    <a:cubicBezTo>
                      <a:pt x="822" y="2279"/>
                      <a:pt x="906" y="2196"/>
                      <a:pt x="906" y="2093"/>
                    </a:cubicBezTo>
                    <a:lnTo>
                      <a:pt x="915" y="1467"/>
                    </a:lnTo>
                    <a:lnTo>
                      <a:pt x="1323" y="1453"/>
                    </a:lnTo>
                    <a:cubicBezTo>
                      <a:pt x="1430" y="1453"/>
                      <a:pt x="1509" y="1369"/>
                      <a:pt x="1509" y="1263"/>
                    </a:cubicBezTo>
                    <a:cubicBezTo>
                      <a:pt x="1518" y="1147"/>
                      <a:pt x="1435" y="1072"/>
                      <a:pt x="1333" y="1072"/>
                    </a:cubicBezTo>
                    <a:lnTo>
                      <a:pt x="929" y="1086"/>
                    </a:lnTo>
                    <a:cubicBezTo>
                      <a:pt x="943" y="1072"/>
                      <a:pt x="952" y="1054"/>
                      <a:pt x="961" y="1035"/>
                    </a:cubicBezTo>
                    <a:cubicBezTo>
                      <a:pt x="1036" y="859"/>
                      <a:pt x="1082" y="696"/>
                      <a:pt x="1105" y="538"/>
                    </a:cubicBezTo>
                    <a:cubicBezTo>
                      <a:pt x="1128" y="362"/>
                      <a:pt x="1101" y="223"/>
                      <a:pt x="1012" y="130"/>
                    </a:cubicBezTo>
                    <a:cubicBezTo>
                      <a:pt x="938" y="46"/>
                      <a:pt x="822" y="0"/>
                      <a:pt x="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1"/>
              <p:cNvSpPr/>
              <p:nvPr/>
            </p:nvSpPr>
            <p:spPr>
              <a:xfrm flipH="1">
                <a:off x="5603350" y="535219"/>
                <a:ext cx="36891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0" extrusionOk="0">
                    <a:moveTo>
                      <a:pt x="200" y="107"/>
                    </a:moveTo>
                    <a:cubicBezTo>
                      <a:pt x="224" y="107"/>
                      <a:pt x="233" y="116"/>
                      <a:pt x="242" y="116"/>
                    </a:cubicBezTo>
                    <a:cubicBezTo>
                      <a:pt x="252" y="135"/>
                      <a:pt x="252" y="191"/>
                      <a:pt x="228" y="297"/>
                    </a:cubicBezTo>
                    <a:cubicBezTo>
                      <a:pt x="219" y="344"/>
                      <a:pt x="205" y="390"/>
                      <a:pt x="196" y="427"/>
                    </a:cubicBezTo>
                    <a:cubicBezTo>
                      <a:pt x="187" y="418"/>
                      <a:pt x="177" y="400"/>
                      <a:pt x="173" y="381"/>
                    </a:cubicBezTo>
                    <a:cubicBezTo>
                      <a:pt x="136" y="302"/>
                      <a:pt x="126" y="209"/>
                      <a:pt x="136" y="121"/>
                    </a:cubicBezTo>
                    <a:lnTo>
                      <a:pt x="136" y="116"/>
                    </a:lnTo>
                    <a:lnTo>
                      <a:pt x="140" y="116"/>
                    </a:lnTo>
                    <a:cubicBezTo>
                      <a:pt x="163" y="107"/>
                      <a:pt x="182" y="107"/>
                      <a:pt x="200" y="107"/>
                    </a:cubicBezTo>
                    <a:close/>
                    <a:moveTo>
                      <a:pt x="196" y="0"/>
                    </a:moveTo>
                    <a:cubicBezTo>
                      <a:pt x="173" y="0"/>
                      <a:pt x="140" y="5"/>
                      <a:pt x="117" y="5"/>
                    </a:cubicBezTo>
                    <a:cubicBezTo>
                      <a:pt x="47" y="19"/>
                      <a:pt x="24" y="47"/>
                      <a:pt x="19" y="112"/>
                    </a:cubicBezTo>
                    <a:cubicBezTo>
                      <a:pt x="1" y="218"/>
                      <a:pt x="19" y="330"/>
                      <a:pt x="66" y="427"/>
                    </a:cubicBezTo>
                    <a:cubicBezTo>
                      <a:pt x="108" y="529"/>
                      <a:pt x="177" y="585"/>
                      <a:pt x="242" y="659"/>
                    </a:cubicBezTo>
                    <a:cubicBezTo>
                      <a:pt x="279" y="553"/>
                      <a:pt x="321" y="441"/>
                      <a:pt x="344" y="325"/>
                    </a:cubicBezTo>
                    <a:cubicBezTo>
                      <a:pt x="363" y="232"/>
                      <a:pt x="391" y="79"/>
                      <a:pt x="293" y="24"/>
                    </a:cubicBezTo>
                    <a:cubicBezTo>
                      <a:pt x="265" y="5"/>
                      <a:pt x="228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1"/>
              <p:cNvSpPr/>
              <p:nvPr/>
            </p:nvSpPr>
            <p:spPr>
              <a:xfrm flipH="1">
                <a:off x="3538772" y="570696"/>
                <a:ext cx="456937" cy="111336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1180" extrusionOk="0">
                    <a:moveTo>
                      <a:pt x="4151" y="116"/>
                    </a:moveTo>
                    <a:cubicBezTo>
                      <a:pt x="4169" y="116"/>
                      <a:pt x="4179" y="121"/>
                      <a:pt x="4192" y="140"/>
                    </a:cubicBezTo>
                    <a:cubicBezTo>
                      <a:pt x="4373" y="395"/>
                      <a:pt x="4541" y="655"/>
                      <a:pt x="4708" y="924"/>
                    </a:cubicBezTo>
                    <a:cubicBezTo>
                      <a:pt x="4726" y="970"/>
                      <a:pt x="4684" y="1022"/>
                      <a:pt x="4638" y="1022"/>
                    </a:cubicBezTo>
                    <a:cubicBezTo>
                      <a:pt x="4620" y="1022"/>
                      <a:pt x="4606" y="1012"/>
                      <a:pt x="4587" y="994"/>
                    </a:cubicBezTo>
                    <a:cubicBezTo>
                      <a:pt x="4443" y="752"/>
                      <a:pt x="4285" y="516"/>
                      <a:pt x="4127" y="288"/>
                    </a:cubicBezTo>
                    <a:cubicBezTo>
                      <a:pt x="3919" y="520"/>
                      <a:pt x="3714" y="762"/>
                      <a:pt x="3505" y="994"/>
                    </a:cubicBezTo>
                    <a:cubicBezTo>
                      <a:pt x="3496" y="1003"/>
                      <a:pt x="3478" y="1017"/>
                      <a:pt x="3468" y="1017"/>
                    </a:cubicBezTo>
                    <a:cubicBezTo>
                      <a:pt x="3450" y="1017"/>
                      <a:pt x="3436" y="1008"/>
                      <a:pt x="3427" y="994"/>
                    </a:cubicBezTo>
                    <a:cubicBezTo>
                      <a:pt x="3338" y="882"/>
                      <a:pt x="3250" y="780"/>
                      <a:pt x="3167" y="669"/>
                    </a:cubicBezTo>
                    <a:cubicBezTo>
                      <a:pt x="3129" y="622"/>
                      <a:pt x="3088" y="576"/>
                      <a:pt x="3055" y="534"/>
                    </a:cubicBezTo>
                    <a:cubicBezTo>
                      <a:pt x="3037" y="511"/>
                      <a:pt x="3004" y="455"/>
                      <a:pt x="2981" y="446"/>
                    </a:cubicBezTo>
                    <a:lnTo>
                      <a:pt x="2972" y="446"/>
                    </a:lnTo>
                    <a:cubicBezTo>
                      <a:pt x="2948" y="446"/>
                      <a:pt x="2925" y="474"/>
                      <a:pt x="2916" y="488"/>
                    </a:cubicBezTo>
                    <a:cubicBezTo>
                      <a:pt x="2832" y="562"/>
                      <a:pt x="2772" y="678"/>
                      <a:pt x="2693" y="762"/>
                    </a:cubicBezTo>
                    <a:cubicBezTo>
                      <a:pt x="2624" y="836"/>
                      <a:pt x="2554" y="910"/>
                      <a:pt x="2480" y="970"/>
                    </a:cubicBezTo>
                    <a:cubicBezTo>
                      <a:pt x="2415" y="1017"/>
                      <a:pt x="2359" y="1040"/>
                      <a:pt x="2308" y="1040"/>
                    </a:cubicBezTo>
                    <a:cubicBezTo>
                      <a:pt x="2220" y="1040"/>
                      <a:pt x="2145" y="980"/>
                      <a:pt x="2067" y="878"/>
                    </a:cubicBezTo>
                    <a:cubicBezTo>
                      <a:pt x="1950" y="715"/>
                      <a:pt x="1848" y="539"/>
                      <a:pt x="1756" y="358"/>
                    </a:cubicBezTo>
                    <a:cubicBezTo>
                      <a:pt x="1574" y="576"/>
                      <a:pt x="1384" y="771"/>
                      <a:pt x="1180" y="947"/>
                    </a:cubicBezTo>
                    <a:cubicBezTo>
                      <a:pt x="1175" y="952"/>
                      <a:pt x="1161" y="957"/>
                      <a:pt x="1152" y="957"/>
                    </a:cubicBezTo>
                    <a:cubicBezTo>
                      <a:pt x="1134" y="957"/>
                      <a:pt x="1115" y="952"/>
                      <a:pt x="1110" y="933"/>
                    </a:cubicBezTo>
                    <a:cubicBezTo>
                      <a:pt x="1036" y="827"/>
                      <a:pt x="952" y="720"/>
                      <a:pt x="878" y="608"/>
                    </a:cubicBezTo>
                    <a:cubicBezTo>
                      <a:pt x="836" y="557"/>
                      <a:pt x="804" y="502"/>
                      <a:pt x="762" y="446"/>
                    </a:cubicBezTo>
                    <a:cubicBezTo>
                      <a:pt x="744" y="423"/>
                      <a:pt x="730" y="395"/>
                      <a:pt x="711" y="376"/>
                    </a:cubicBezTo>
                    <a:cubicBezTo>
                      <a:pt x="693" y="358"/>
                      <a:pt x="683" y="348"/>
                      <a:pt x="669" y="348"/>
                    </a:cubicBezTo>
                    <a:cubicBezTo>
                      <a:pt x="660" y="348"/>
                      <a:pt x="651" y="353"/>
                      <a:pt x="641" y="367"/>
                    </a:cubicBezTo>
                    <a:cubicBezTo>
                      <a:pt x="600" y="400"/>
                      <a:pt x="567" y="488"/>
                      <a:pt x="535" y="539"/>
                    </a:cubicBezTo>
                    <a:cubicBezTo>
                      <a:pt x="502" y="599"/>
                      <a:pt x="474" y="650"/>
                      <a:pt x="437" y="706"/>
                    </a:cubicBezTo>
                    <a:cubicBezTo>
                      <a:pt x="372" y="813"/>
                      <a:pt x="312" y="924"/>
                      <a:pt x="252" y="1026"/>
                    </a:cubicBezTo>
                    <a:cubicBezTo>
                      <a:pt x="242" y="1049"/>
                      <a:pt x="224" y="1054"/>
                      <a:pt x="200" y="1054"/>
                    </a:cubicBezTo>
                    <a:cubicBezTo>
                      <a:pt x="159" y="1054"/>
                      <a:pt x="112" y="1003"/>
                      <a:pt x="149" y="952"/>
                    </a:cubicBezTo>
                    <a:cubicBezTo>
                      <a:pt x="233" y="799"/>
                      <a:pt x="326" y="650"/>
                      <a:pt x="414" y="506"/>
                    </a:cubicBezTo>
                    <a:cubicBezTo>
                      <a:pt x="465" y="413"/>
                      <a:pt x="535" y="228"/>
                      <a:pt x="628" y="191"/>
                    </a:cubicBezTo>
                    <a:cubicBezTo>
                      <a:pt x="641" y="186"/>
                      <a:pt x="660" y="186"/>
                      <a:pt x="669" y="186"/>
                    </a:cubicBezTo>
                    <a:cubicBezTo>
                      <a:pt x="762" y="186"/>
                      <a:pt x="832" y="330"/>
                      <a:pt x="892" y="404"/>
                    </a:cubicBezTo>
                    <a:cubicBezTo>
                      <a:pt x="985" y="534"/>
                      <a:pt x="1078" y="669"/>
                      <a:pt x="1171" y="794"/>
                    </a:cubicBezTo>
                    <a:cubicBezTo>
                      <a:pt x="1370" y="622"/>
                      <a:pt x="1556" y="418"/>
                      <a:pt x="1732" y="205"/>
                    </a:cubicBezTo>
                    <a:cubicBezTo>
                      <a:pt x="1742" y="191"/>
                      <a:pt x="1760" y="181"/>
                      <a:pt x="1774" y="181"/>
                    </a:cubicBezTo>
                    <a:cubicBezTo>
                      <a:pt x="1797" y="181"/>
                      <a:pt x="1811" y="191"/>
                      <a:pt x="1825" y="214"/>
                    </a:cubicBezTo>
                    <a:cubicBezTo>
                      <a:pt x="1937" y="432"/>
                      <a:pt x="2057" y="655"/>
                      <a:pt x="2201" y="836"/>
                    </a:cubicBezTo>
                    <a:cubicBezTo>
                      <a:pt x="2238" y="882"/>
                      <a:pt x="2271" y="901"/>
                      <a:pt x="2313" y="901"/>
                    </a:cubicBezTo>
                    <a:cubicBezTo>
                      <a:pt x="2382" y="901"/>
                      <a:pt x="2452" y="836"/>
                      <a:pt x="2517" y="771"/>
                    </a:cubicBezTo>
                    <a:cubicBezTo>
                      <a:pt x="2591" y="701"/>
                      <a:pt x="2661" y="627"/>
                      <a:pt x="2726" y="548"/>
                    </a:cubicBezTo>
                    <a:cubicBezTo>
                      <a:pt x="2800" y="455"/>
                      <a:pt x="2879" y="302"/>
                      <a:pt x="2981" y="302"/>
                    </a:cubicBezTo>
                    <a:cubicBezTo>
                      <a:pt x="3009" y="302"/>
                      <a:pt x="3041" y="316"/>
                      <a:pt x="3078" y="348"/>
                    </a:cubicBezTo>
                    <a:cubicBezTo>
                      <a:pt x="3153" y="423"/>
                      <a:pt x="3222" y="525"/>
                      <a:pt x="3292" y="608"/>
                    </a:cubicBezTo>
                    <a:cubicBezTo>
                      <a:pt x="3357" y="692"/>
                      <a:pt x="3422" y="771"/>
                      <a:pt x="3482" y="850"/>
                    </a:cubicBezTo>
                    <a:cubicBezTo>
                      <a:pt x="3691" y="608"/>
                      <a:pt x="3900" y="376"/>
                      <a:pt x="4104" y="140"/>
                    </a:cubicBezTo>
                    <a:cubicBezTo>
                      <a:pt x="4118" y="130"/>
                      <a:pt x="4132" y="116"/>
                      <a:pt x="4151" y="116"/>
                    </a:cubicBezTo>
                    <a:close/>
                    <a:moveTo>
                      <a:pt x="4141" y="0"/>
                    </a:moveTo>
                    <a:cubicBezTo>
                      <a:pt x="4086" y="0"/>
                      <a:pt x="4039" y="24"/>
                      <a:pt x="4007" y="61"/>
                    </a:cubicBezTo>
                    <a:lnTo>
                      <a:pt x="3868" y="223"/>
                    </a:lnTo>
                    <a:lnTo>
                      <a:pt x="3478" y="664"/>
                    </a:lnTo>
                    <a:lnTo>
                      <a:pt x="3371" y="529"/>
                    </a:lnTo>
                    <a:cubicBezTo>
                      <a:pt x="3357" y="506"/>
                      <a:pt x="3334" y="478"/>
                      <a:pt x="3315" y="455"/>
                    </a:cubicBezTo>
                    <a:cubicBezTo>
                      <a:pt x="3264" y="390"/>
                      <a:pt x="3208" y="321"/>
                      <a:pt x="3153" y="260"/>
                    </a:cubicBezTo>
                    <a:cubicBezTo>
                      <a:pt x="3092" y="209"/>
                      <a:pt x="3037" y="181"/>
                      <a:pt x="2972" y="181"/>
                    </a:cubicBezTo>
                    <a:cubicBezTo>
                      <a:pt x="2832" y="181"/>
                      <a:pt x="2744" y="302"/>
                      <a:pt x="2675" y="400"/>
                    </a:cubicBezTo>
                    <a:cubicBezTo>
                      <a:pt x="2661" y="423"/>
                      <a:pt x="2642" y="446"/>
                      <a:pt x="2628" y="464"/>
                    </a:cubicBezTo>
                    <a:cubicBezTo>
                      <a:pt x="2568" y="539"/>
                      <a:pt x="2498" y="618"/>
                      <a:pt x="2429" y="687"/>
                    </a:cubicBezTo>
                    <a:cubicBezTo>
                      <a:pt x="2405" y="711"/>
                      <a:pt x="2326" y="780"/>
                      <a:pt x="2303" y="780"/>
                    </a:cubicBezTo>
                    <a:lnTo>
                      <a:pt x="2289" y="762"/>
                    </a:lnTo>
                    <a:cubicBezTo>
                      <a:pt x="2150" y="585"/>
                      <a:pt x="2034" y="372"/>
                      <a:pt x="1923" y="158"/>
                    </a:cubicBezTo>
                    <a:cubicBezTo>
                      <a:pt x="1895" y="93"/>
                      <a:pt x="1830" y="61"/>
                      <a:pt x="1765" y="61"/>
                    </a:cubicBezTo>
                    <a:cubicBezTo>
                      <a:pt x="1714" y="61"/>
                      <a:pt x="1667" y="84"/>
                      <a:pt x="1630" y="121"/>
                    </a:cubicBezTo>
                    <a:cubicBezTo>
                      <a:pt x="1486" y="302"/>
                      <a:pt x="1338" y="464"/>
                      <a:pt x="1175" y="618"/>
                    </a:cubicBezTo>
                    <a:lnTo>
                      <a:pt x="1110" y="529"/>
                    </a:lnTo>
                    <a:lnTo>
                      <a:pt x="971" y="339"/>
                    </a:lnTo>
                    <a:cubicBezTo>
                      <a:pt x="957" y="325"/>
                      <a:pt x="952" y="307"/>
                      <a:pt x="943" y="293"/>
                    </a:cubicBezTo>
                    <a:cubicBezTo>
                      <a:pt x="883" y="200"/>
                      <a:pt x="795" y="65"/>
                      <a:pt x="655" y="65"/>
                    </a:cubicBezTo>
                    <a:cubicBezTo>
                      <a:pt x="628" y="65"/>
                      <a:pt x="600" y="70"/>
                      <a:pt x="576" y="84"/>
                    </a:cubicBezTo>
                    <a:cubicBezTo>
                      <a:pt x="465" y="130"/>
                      <a:pt x="400" y="256"/>
                      <a:pt x="344" y="372"/>
                    </a:cubicBezTo>
                    <a:cubicBezTo>
                      <a:pt x="330" y="400"/>
                      <a:pt x="317" y="432"/>
                      <a:pt x="303" y="446"/>
                    </a:cubicBezTo>
                    <a:lnTo>
                      <a:pt x="177" y="664"/>
                    </a:lnTo>
                    <a:lnTo>
                      <a:pt x="38" y="901"/>
                    </a:lnTo>
                    <a:cubicBezTo>
                      <a:pt x="1" y="957"/>
                      <a:pt x="1" y="1026"/>
                      <a:pt x="29" y="1086"/>
                    </a:cubicBezTo>
                    <a:cubicBezTo>
                      <a:pt x="66" y="1142"/>
                      <a:pt x="122" y="1179"/>
                      <a:pt x="187" y="1179"/>
                    </a:cubicBezTo>
                    <a:cubicBezTo>
                      <a:pt x="247" y="1179"/>
                      <a:pt x="303" y="1142"/>
                      <a:pt x="340" y="1091"/>
                    </a:cubicBezTo>
                    <a:lnTo>
                      <a:pt x="525" y="771"/>
                    </a:lnTo>
                    <a:lnTo>
                      <a:pt x="623" y="604"/>
                    </a:lnTo>
                    <a:cubicBezTo>
                      <a:pt x="632" y="585"/>
                      <a:pt x="646" y="562"/>
                      <a:pt x="655" y="539"/>
                    </a:cubicBezTo>
                    <a:cubicBezTo>
                      <a:pt x="655" y="534"/>
                      <a:pt x="665" y="534"/>
                      <a:pt x="665" y="529"/>
                    </a:cubicBezTo>
                    <a:lnTo>
                      <a:pt x="771" y="687"/>
                    </a:lnTo>
                    <a:lnTo>
                      <a:pt x="1004" y="1012"/>
                    </a:lnTo>
                    <a:cubicBezTo>
                      <a:pt x="1036" y="1059"/>
                      <a:pt x="1087" y="1082"/>
                      <a:pt x="1143" y="1082"/>
                    </a:cubicBezTo>
                    <a:cubicBezTo>
                      <a:pt x="1185" y="1082"/>
                      <a:pt x="1222" y="1068"/>
                      <a:pt x="1250" y="1040"/>
                    </a:cubicBezTo>
                    <a:cubicBezTo>
                      <a:pt x="1417" y="896"/>
                      <a:pt x="1579" y="738"/>
                      <a:pt x="1732" y="571"/>
                    </a:cubicBezTo>
                    <a:cubicBezTo>
                      <a:pt x="1807" y="701"/>
                      <a:pt x="1885" y="831"/>
                      <a:pt x="1974" y="952"/>
                    </a:cubicBezTo>
                    <a:cubicBezTo>
                      <a:pt x="2071" y="1091"/>
                      <a:pt x="2183" y="1161"/>
                      <a:pt x="2303" y="1161"/>
                    </a:cubicBezTo>
                    <a:cubicBezTo>
                      <a:pt x="2387" y="1161"/>
                      <a:pt x="2466" y="1128"/>
                      <a:pt x="2549" y="1063"/>
                    </a:cubicBezTo>
                    <a:cubicBezTo>
                      <a:pt x="2637" y="994"/>
                      <a:pt x="2712" y="910"/>
                      <a:pt x="2777" y="840"/>
                    </a:cubicBezTo>
                    <a:cubicBezTo>
                      <a:pt x="2814" y="803"/>
                      <a:pt x="2851" y="757"/>
                      <a:pt x="2883" y="711"/>
                    </a:cubicBezTo>
                    <a:cubicBezTo>
                      <a:pt x="2916" y="673"/>
                      <a:pt x="2939" y="641"/>
                      <a:pt x="2967" y="608"/>
                    </a:cubicBezTo>
                    <a:cubicBezTo>
                      <a:pt x="2967" y="608"/>
                      <a:pt x="2967" y="618"/>
                      <a:pt x="2972" y="618"/>
                    </a:cubicBezTo>
                    <a:lnTo>
                      <a:pt x="2986" y="627"/>
                    </a:lnTo>
                    <a:lnTo>
                      <a:pt x="3083" y="748"/>
                    </a:lnTo>
                    <a:lnTo>
                      <a:pt x="3343" y="1073"/>
                    </a:lnTo>
                    <a:cubicBezTo>
                      <a:pt x="3380" y="1114"/>
                      <a:pt x="3427" y="1138"/>
                      <a:pt x="3478" y="1138"/>
                    </a:cubicBezTo>
                    <a:cubicBezTo>
                      <a:pt x="3524" y="1138"/>
                      <a:pt x="3575" y="1114"/>
                      <a:pt x="3603" y="1082"/>
                    </a:cubicBezTo>
                    <a:lnTo>
                      <a:pt x="4127" y="488"/>
                    </a:lnTo>
                    <a:cubicBezTo>
                      <a:pt x="4253" y="678"/>
                      <a:pt x="4383" y="873"/>
                      <a:pt x="4499" y="1063"/>
                    </a:cubicBezTo>
                    <a:cubicBezTo>
                      <a:pt x="4531" y="1114"/>
                      <a:pt x="4587" y="1151"/>
                      <a:pt x="4647" y="1151"/>
                    </a:cubicBezTo>
                    <a:cubicBezTo>
                      <a:pt x="4712" y="1151"/>
                      <a:pt x="4773" y="1114"/>
                      <a:pt x="4805" y="1059"/>
                    </a:cubicBezTo>
                    <a:cubicBezTo>
                      <a:pt x="4842" y="998"/>
                      <a:pt x="4833" y="929"/>
                      <a:pt x="4801" y="873"/>
                    </a:cubicBezTo>
                    <a:cubicBezTo>
                      <a:pt x="4629" y="585"/>
                      <a:pt x="4452" y="321"/>
                      <a:pt x="4271" y="70"/>
                    </a:cubicBezTo>
                    <a:cubicBezTo>
                      <a:pt x="4244" y="24"/>
                      <a:pt x="4192" y="0"/>
                      <a:pt x="4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1"/>
              <p:cNvSpPr/>
              <p:nvPr/>
            </p:nvSpPr>
            <p:spPr>
              <a:xfrm flipH="1">
                <a:off x="5041399" y="528615"/>
                <a:ext cx="128410" cy="20993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2225" extrusionOk="0">
                    <a:moveTo>
                      <a:pt x="608" y="103"/>
                    </a:moveTo>
                    <a:cubicBezTo>
                      <a:pt x="645" y="103"/>
                      <a:pt x="673" y="126"/>
                      <a:pt x="678" y="159"/>
                    </a:cubicBezTo>
                    <a:cubicBezTo>
                      <a:pt x="859" y="776"/>
                      <a:pt x="1045" y="1393"/>
                      <a:pt x="1226" y="2015"/>
                    </a:cubicBezTo>
                    <a:cubicBezTo>
                      <a:pt x="1244" y="2076"/>
                      <a:pt x="1202" y="2113"/>
                      <a:pt x="1156" y="2113"/>
                    </a:cubicBezTo>
                    <a:cubicBezTo>
                      <a:pt x="1128" y="2113"/>
                      <a:pt x="1096" y="2094"/>
                      <a:pt x="1086" y="2062"/>
                    </a:cubicBezTo>
                    <a:cubicBezTo>
                      <a:pt x="1026" y="1867"/>
                      <a:pt x="975" y="1676"/>
                      <a:pt x="919" y="1486"/>
                    </a:cubicBezTo>
                    <a:cubicBezTo>
                      <a:pt x="817" y="1481"/>
                      <a:pt x="715" y="1481"/>
                      <a:pt x="618" y="1472"/>
                    </a:cubicBezTo>
                    <a:lnTo>
                      <a:pt x="478" y="1472"/>
                    </a:lnTo>
                    <a:cubicBezTo>
                      <a:pt x="423" y="1472"/>
                      <a:pt x="372" y="1468"/>
                      <a:pt x="330" y="1449"/>
                    </a:cubicBezTo>
                    <a:cubicBezTo>
                      <a:pt x="255" y="1416"/>
                      <a:pt x="255" y="1328"/>
                      <a:pt x="246" y="1254"/>
                    </a:cubicBezTo>
                    <a:cubicBezTo>
                      <a:pt x="223" y="1143"/>
                      <a:pt x="204" y="1031"/>
                      <a:pt x="181" y="924"/>
                    </a:cubicBezTo>
                    <a:cubicBezTo>
                      <a:pt x="144" y="739"/>
                      <a:pt x="130" y="553"/>
                      <a:pt x="223" y="381"/>
                    </a:cubicBezTo>
                    <a:cubicBezTo>
                      <a:pt x="302" y="242"/>
                      <a:pt x="437" y="140"/>
                      <a:pt x="594" y="103"/>
                    </a:cubicBezTo>
                    <a:close/>
                    <a:moveTo>
                      <a:pt x="608" y="1"/>
                    </a:moveTo>
                    <a:cubicBezTo>
                      <a:pt x="594" y="1"/>
                      <a:pt x="580" y="1"/>
                      <a:pt x="562" y="5"/>
                    </a:cubicBezTo>
                    <a:cubicBezTo>
                      <a:pt x="376" y="52"/>
                      <a:pt x="214" y="172"/>
                      <a:pt x="116" y="340"/>
                    </a:cubicBezTo>
                    <a:cubicBezTo>
                      <a:pt x="0" y="544"/>
                      <a:pt x="23" y="757"/>
                      <a:pt x="61" y="962"/>
                    </a:cubicBezTo>
                    <a:cubicBezTo>
                      <a:pt x="70" y="1036"/>
                      <a:pt x="88" y="1115"/>
                      <a:pt x="98" y="1184"/>
                    </a:cubicBezTo>
                    <a:lnTo>
                      <a:pt x="121" y="1286"/>
                    </a:lnTo>
                    <a:cubicBezTo>
                      <a:pt x="121" y="1300"/>
                      <a:pt x="130" y="1310"/>
                      <a:pt x="130" y="1314"/>
                    </a:cubicBezTo>
                    <a:cubicBezTo>
                      <a:pt x="139" y="1384"/>
                      <a:pt x="158" y="1509"/>
                      <a:pt x="279" y="1560"/>
                    </a:cubicBezTo>
                    <a:cubicBezTo>
                      <a:pt x="344" y="1588"/>
                      <a:pt x="418" y="1597"/>
                      <a:pt x="469" y="1597"/>
                    </a:cubicBezTo>
                    <a:lnTo>
                      <a:pt x="608" y="1597"/>
                    </a:lnTo>
                    <a:lnTo>
                      <a:pt x="831" y="1602"/>
                    </a:lnTo>
                    <a:lnTo>
                      <a:pt x="882" y="1769"/>
                    </a:lnTo>
                    <a:lnTo>
                      <a:pt x="975" y="2090"/>
                    </a:lnTo>
                    <a:cubicBezTo>
                      <a:pt x="998" y="2168"/>
                      <a:pt x="1068" y="2224"/>
                      <a:pt x="1156" y="2224"/>
                    </a:cubicBezTo>
                    <a:cubicBezTo>
                      <a:pt x="1221" y="2224"/>
                      <a:pt x="1277" y="2192"/>
                      <a:pt x="1314" y="2145"/>
                    </a:cubicBezTo>
                    <a:cubicBezTo>
                      <a:pt x="1346" y="2099"/>
                      <a:pt x="1360" y="2043"/>
                      <a:pt x="1342" y="1983"/>
                    </a:cubicBezTo>
                    <a:lnTo>
                      <a:pt x="1212" y="1556"/>
                    </a:lnTo>
                    <a:cubicBezTo>
                      <a:pt x="1105" y="1495"/>
                      <a:pt x="1086" y="1389"/>
                      <a:pt x="1072" y="1314"/>
                    </a:cubicBezTo>
                    <a:cubicBezTo>
                      <a:pt x="1072" y="1305"/>
                      <a:pt x="1068" y="1296"/>
                      <a:pt x="1068" y="1286"/>
                    </a:cubicBezTo>
                    <a:lnTo>
                      <a:pt x="1045" y="1184"/>
                    </a:lnTo>
                    <a:cubicBezTo>
                      <a:pt x="1026" y="1105"/>
                      <a:pt x="1017" y="1031"/>
                      <a:pt x="1003" y="962"/>
                    </a:cubicBezTo>
                    <a:cubicBezTo>
                      <a:pt x="994" y="892"/>
                      <a:pt x="980" y="822"/>
                      <a:pt x="975" y="753"/>
                    </a:cubicBezTo>
                    <a:lnTo>
                      <a:pt x="794" y="140"/>
                    </a:lnTo>
                    <a:cubicBezTo>
                      <a:pt x="771" y="56"/>
                      <a:pt x="696" y="1"/>
                      <a:pt x="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1"/>
              <p:cNvSpPr/>
              <p:nvPr/>
            </p:nvSpPr>
            <p:spPr>
              <a:xfrm flipH="1">
                <a:off x="5086969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3" y="181"/>
                    </a:moveTo>
                    <a:lnTo>
                      <a:pt x="339" y="562"/>
                    </a:lnTo>
                    <a:lnTo>
                      <a:pt x="451" y="938"/>
                    </a:lnTo>
                    <a:lnTo>
                      <a:pt x="233" y="933"/>
                    </a:lnTo>
                    <a:lnTo>
                      <a:pt x="233" y="919"/>
                    </a:lnTo>
                    <a:lnTo>
                      <a:pt x="223" y="887"/>
                    </a:lnTo>
                    <a:lnTo>
                      <a:pt x="209" y="803"/>
                    </a:lnTo>
                    <a:lnTo>
                      <a:pt x="177" y="641"/>
                    </a:lnTo>
                    <a:lnTo>
                      <a:pt x="172" y="622"/>
                    </a:lnTo>
                    <a:cubicBezTo>
                      <a:pt x="149" y="488"/>
                      <a:pt x="121" y="367"/>
                      <a:pt x="172" y="260"/>
                    </a:cubicBezTo>
                    <a:cubicBezTo>
                      <a:pt x="191" y="232"/>
                      <a:pt x="209" y="204"/>
                      <a:pt x="233" y="181"/>
                    </a:cubicBezTo>
                    <a:close/>
                    <a:moveTo>
                      <a:pt x="293" y="0"/>
                    </a:moveTo>
                    <a:cubicBezTo>
                      <a:pt x="195" y="42"/>
                      <a:pt x="116" y="107"/>
                      <a:pt x="70" y="209"/>
                    </a:cubicBezTo>
                    <a:cubicBezTo>
                      <a:pt x="0" y="353"/>
                      <a:pt x="33" y="515"/>
                      <a:pt x="61" y="669"/>
                    </a:cubicBezTo>
                    <a:cubicBezTo>
                      <a:pt x="79" y="748"/>
                      <a:pt x="93" y="831"/>
                      <a:pt x="107" y="910"/>
                    </a:cubicBezTo>
                    <a:cubicBezTo>
                      <a:pt x="116" y="947"/>
                      <a:pt x="121" y="980"/>
                      <a:pt x="130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39" y="1054"/>
                      <a:pt x="474" y="1063"/>
                      <a:pt x="609" y="106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1"/>
              <p:cNvSpPr/>
              <p:nvPr/>
            </p:nvSpPr>
            <p:spPr>
              <a:xfrm flipH="1">
                <a:off x="4953841" y="528615"/>
                <a:ext cx="125769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234" extrusionOk="0">
                    <a:moveTo>
                      <a:pt x="595" y="103"/>
                    </a:moveTo>
                    <a:cubicBezTo>
                      <a:pt x="627" y="103"/>
                      <a:pt x="660" y="126"/>
                      <a:pt x="664" y="159"/>
                    </a:cubicBezTo>
                    <a:cubicBezTo>
                      <a:pt x="845" y="776"/>
                      <a:pt x="1031" y="1393"/>
                      <a:pt x="1207" y="2015"/>
                    </a:cubicBezTo>
                    <a:cubicBezTo>
                      <a:pt x="1226" y="2076"/>
                      <a:pt x="1184" y="2113"/>
                      <a:pt x="1138" y="2113"/>
                    </a:cubicBezTo>
                    <a:cubicBezTo>
                      <a:pt x="1110" y="2113"/>
                      <a:pt x="1082" y="2094"/>
                      <a:pt x="1068" y="2062"/>
                    </a:cubicBezTo>
                    <a:cubicBezTo>
                      <a:pt x="1012" y="1867"/>
                      <a:pt x="961" y="1676"/>
                      <a:pt x="901" y="1486"/>
                    </a:cubicBezTo>
                    <a:cubicBezTo>
                      <a:pt x="803" y="1481"/>
                      <a:pt x="697" y="1481"/>
                      <a:pt x="599" y="1472"/>
                    </a:cubicBezTo>
                    <a:lnTo>
                      <a:pt x="460" y="1472"/>
                    </a:lnTo>
                    <a:cubicBezTo>
                      <a:pt x="409" y="1472"/>
                      <a:pt x="358" y="1468"/>
                      <a:pt x="316" y="1449"/>
                    </a:cubicBezTo>
                    <a:cubicBezTo>
                      <a:pt x="242" y="1416"/>
                      <a:pt x="242" y="1328"/>
                      <a:pt x="228" y="1254"/>
                    </a:cubicBezTo>
                    <a:cubicBezTo>
                      <a:pt x="205" y="1143"/>
                      <a:pt x="186" y="1031"/>
                      <a:pt x="163" y="924"/>
                    </a:cubicBezTo>
                    <a:cubicBezTo>
                      <a:pt x="130" y="739"/>
                      <a:pt x="112" y="553"/>
                      <a:pt x="205" y="381"/>
                    </a:cubicBezTo>
                    <a:cubicBezTo>
                      <a:pt x="288" y="242"/>
                      <a:pt x="418" y="140"/>
                      <a:pt x="576" y="103"/>
                    </a:cubicBezTo>
                    <a:close/>
                    <a:moveTo>
                      <a:pt x="590" y="1"/>
                    </a:moveTo>
                    <a:cubicBezTo>
                      <a:pt x="571" y="1"/>
                      <a:pt x="557" y="1"/>
                      <a:pt x="544" y="5"/>
                    </a:cubicBezTo>
                    <a:cubicBezTo>
                      <a:pt x="358" y="52"/>
                      <a:pt x="195" y="172"/>
                      <a:pt x="93" y="344"/>
                    </a:cubicBezTo>
                    <a:cubicBezTo>
                      <a:pt x="19" y="474"/>
                      <a:pt x="0" y="613"/>
                      <a:pt x="10" y="753"/>
                    </a:cubicBezTo>
                    <a:cubicBezTo>
                      <a:pt x="14" y="822"/>
                      <a:pt x="24" y="892"/>
                      <a:pt x="38" y="962"/>
                    </a:cubicBezTo>
                    <a:cubicBezTo>
                      <a:pt x="47" y="1040"/>
                      <a:pt x="65" y="1115"/>
                      <a:pt x="79" y="1184"/>
                    </a:cubicBezTo>
                    <a:lnTo>
                      <a:pt x="103" y="1286"/>
                    </a:lnTo>
                    <a:cubicBezTo>
                      <a:pt x="103" y="1300"/>
                      <a:pt x="107" y="1310"/>
                      <a:pt x="107" y="1319"/>
                    </a:cubicBezTo>
                    <a:cubicBezTo>
                      <a:pt x="116" y="1389"/>
                      <a:pt x="135" y="1505"/>
                      <a:pt x="246" y="1560"/>
                    </a:cubicBezTo>
                    <a:lnTo>
                      <a:pt x="251" y="1565"/>
                    </a:lnTo>
                    <a:cubicBezTo>
                      <a:pt x="316" y="1597"/>
                      <a:pt x="390" y="1602"/>
                      <a:pt x="441" y="1602"/>
                    </a:cubicBezTo>
                    <a:lnTo>
                      <a:pt x="581" y="1602"/>
                    </a:lnTo>
                    <a:lnTo>
                      <a:pt x="734" y="1607"/>
                    </a:lnTo>
                    <a:lnTo>
                      <a:pt x="803" y="1607"/>
                    </a:lnTo>
                    <a:lnTo>
                      <a:pt x="947" y="2099"/>
                    </a:lnTo>
                    <a:cubicBezTo>
                      <a:pt x="971" y="2182"/>
                      <a:pt x="1040" y="2233"/>
                      <a:pt x="1128" y="2233"/>
                    </a:cubicBezTo>
                    <a:cubicBezTo>
                      <a:pt x="1193" y="2233"/>
                      <a:pt x="1249" y="2206"/>
                      <a:pt x="1286" y="2159"/>
                    </a:cubicBezTo>
                    <a:cubicBezTo>
                      <a:pt x="1319" y="2113"/>
                      <a:pt x="1333" y="2052"/>
                      <a:pt x="1314" y="1997"/>
                    </a:cubicBezTo>
                    <a:lnTo>
                      <a:pt x="1179" y="1542"/>
                    </a:lnTo>
                    <a:cubicBezTo>
                      <a:pt x="1101" y="1472"/>
                      <a:pt x="1082" y="1375"/>
                      <a:pt x="1068" y="1310"/>
                    </a:cubicBezTo>
                    <a:cubicBezTo>
                      <a:pt x="1068" y="1300"/>
                      <a:pt x="1063" y="1286"/>
                      <a:pt x="1063" y="1282"/>
                    </a:cubicBezTo>
                    <a:lnTo>
                      <a:pt x="1040" y="1180"/>
                    </a:lnTo>
                    <a:cubicBezTo>
                      <a:pt x="1022" y="1101"/>
                      <a:pt x="1012" y="1027"/>
                      <a:pt x="998" y="957"/>
                    </a:cubicBezTo>
                    <a:cubicBezTo>
                      <a:pt x="994" y="915"/>
                      <a:pt x="989" y="883"/>
                      <a:pt x="984" y="841"/>
                    </a:cubicBezTo>
                    <a:lnTo>
                      <a:pt x="776" y="140"/>
                    </a:lnTo>
                    <a:cubicBezTo>
                      <a:pt x="752" y="56"/>
                      <a:pt x="673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1"/>
              <p:cNvSpPr/>
              <p:nvPr/>
            </p:nvSpPr>
            <p:spPr>
              <a:xfrm flipH="1">
                <a:off x="4998940" y="554939"/>
                <a:ext cx="57459" cy="10039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64" extrusionOk="0">
                    <a:moveTo>
                      <a:pt x="237" y="177"/>
                    </a:moveTo>
                    <a:lnTo>
                      <a:pt x="349" y="562"/>
                    </a:lnTo>
                    <a:lnTo>
                      <a:pt x="460" y="938"/>
                    </a:lnTo>
                    <a:lnTo>
                      <a:pt x="237" y="933"/>
                    </a:lnTo>
                    <a:lnTo>
                      <a:pt x="237" y="919"/>
                    </a:lnTo>
                    <a:lnTo>
                      <a:pt x="233" y="887"/>
                    </a:lnTo>
                    <a:lnTo>
                      <a:pt x="233" y="882"/>
                    </a:lnTo>
                    <a:lnTo>
                      <a:pt x="186" y="641"/>
                    </a:lnTo>
                    <a:lnTo>
                      <a:pt x="181" y="618"/>
                    </a:lnTo>
                    <a:cubicBezTo>
                      <a:pt x="158" y="488"/>
                      <a:pt x="126" y="362"/>
                      <a:pt x="181" y="260"/>
                    </a:cubicBezTo>
                    <a:cubicBezTo>
                      <a:pt x="195" y="232"/>
                      <a:pt x="214" y="200"/>
                      <a:pt x="237" y="177"/>
                    </a:cubicBezTo>
                    <a:close/>
                    <a:moveTo>
                      <a:pt x="298" y="0"/>
                    </a:moveTo>
                    <a:cubicBezTo>
                      <a:pt x="205" y="42"/>
                      <a:pt x="121" y="107"/>
                      <a:pt x="70" y="209"/>
                    </a:cubicBezTo>
                    <a:cubicBezTo>
                      <a:pt x="0" y="353"/>
                      <a:pt x="33" y="515"/>
                      <a:pt x="65" y="669"/>
                    </a:cubicBezTo>
                    <a:cubicBezTo>
                      <a:pt x="79" y="748"/>
                      <a:pt x="93" y="831"/>
                      <a:pt x="112" y="910"/>
                    </a:cubicBezTo>
                    <a:cubicBezTo>
                      <a:pt x="116" y="947"/>
                      <a:pt x="121" y="980"/>
                      <a:pt x="135" y="1017"/>
                    </a:cubicBezTo>
                    <a:cubicBezTo>
                      <a:pt x="140" y="1045"/>
                      <a:pt x="144" y="1049"/>
                      <a:pt x="163" y="1049"/>
                    </a:cubicBezTo>
                    <a:lnTo>
                      <a:pt x="209" y="1049"/>
                    </a:lnTo>
                    <a:cubicBezTo>
                      <a:pt x="344" y="1054"/>
                      <a:pt x="474" y="1063"/>
                      <a:pt x="609" y="106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1"/>
              <p:cNvSpPr/>
              <p:nvPr/>
            </p:nvSpPr>
            <p:spPr>
              <a:xfrm flipH="1">
                <a:off x="4867510" y="529464"/>
                <a:ext cx="121428" cy="2072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97" extrusionOk="0">
                    <a:moveTo>
                      <a:pt x="562" y="108"/>
                    </a:moveTo>
                    <a:cubicBezTo>
                      <a:pt x="585" y="108"/>
                      <a:pt x="608" y="126"/>
                      <a:pt x="613" y="150"/>
                    </a:cubicBezTo>
                    <a:cubicBezTo>
                      <a:pt x="794" y="767"/>
                      <a:pt x="980" y="1384"/>
                      <a:pt x="1156" y="2006"/>
                    </a:cubicBezTo>
                    <a:cubicBezTo>
                      <a:pt x="1189" y="2057"/>
                      <a:pt x="1151" y="2085"/>
                      <a:pt x="1119" y="2085"/>
                    </a:cubicBezTo>
                    <a:cubicBezTo>
                      <a:pt x="1096" y="2085"/>
                      <a:pt x="1073" y="2076"/>
                      <a:pt x="1068" y="2043"/>
                    </a:cubicBezTo>
                    <a:cubicBezTo>
                      <a:pt x="1008" y="1848"/>
                      <a:pt x="952" y="1658"/>
                      <a:pt x="891" y="1459"/>
                    </a:cubicBezTo>
                    <a:cubicBezTo>
                      <a:pt x="785" y="1454"/>
                      <a:pt x="683" y="1454"/>
                      <a:pt x="571" y="1449"/>
                    </a:cubicBezTo>
                    <a:lnTo>
                      <a:pt x="432" y="1449"/>
                    </a:lnTo>
                    <a:cubicBezTo>
                      <a:pt x="381" y="1449"/>
                      <a:pt x="334" y="1440"/>
                      <a:pt x="293" y="1426"/>
                    </a:cubicBezTo>
                    <a:cubicBezTo>
                      <a:pt x="223" y="1394"/>
                      <a:pt x="223" y="1301"/>
                      <a:pt x="214" y="1240"/>
                    </a:cubicBezTo>
                    <a:cubicBezTo>
                      <a:pt x="191" y="1129"/>
                      <a:pt x="172" y="1018"/>
                      <a:pt x="149" y="906"/>
                    </a:cubicBezTo>
                    <a:cubicBezTo>
                      <a:pt x="112" y="730"/>
                      <a:pt x="98" y="549"/>
                      <a:pt x="191" y="382"/>
                    </a:cubicBezTo>
                    <a:cubicBezTo>
                      <a:pt x="265" y="242"/>
                      <a:pt x="399" y="150"/>
                      <a:pt x="548" y="108"/>
                    </a:cubicBezTo>
                    <a:close/>
                    <a:moveTo>
                      <a:pt x="567" y="1"/>
                    </a:moveTo>
                    <a:cubicBezTo>
                      <a:pt x="557" y="1"/>
                      <a:pt x="539" y="1"/>
                      <a:pt x="525" y="10"/>
                    </a:cubicBezTo>
                    <a:cubicBezTo>
                      <a:pt x="339" y="57"/>
                      <a:pt x="186" y="173"/>
                      <a:pt x="93" y="335"/>
                    </a:cubicBezTo>
                    <a:cubicBezTo>
                      <a:pt x="0" y="488"/>
                      <a:pt x="0" y="660"/>
                      <a:pt x="14" y="827"/>
                    </a:cubicBezTo>
                    <a:cubicBezTo>
                      <a:pt x="23" y="869"/>
                      <a:pt x="28" y="901"/>
                      <a:pt x="33" y="943"/>
                    </a:cubicBezTo>
                    <a:cubicBezTo>
                      <a:pt x="47" y="1018"/>
                      <a:pt x="61" y="1092"/>
                      <a:pt x="75" y="1161"/>
                    </a:cubicBezTo>
                    <a:lnTo>
                      <a:pt x="98" y="1268"/>
                    </a:lnTo>
                    <a:cubicBezTo>
                      <a:pt x="98" y="1277"/>
                      <a:pt x="102" y="1287"/>
                      <a:pt x="102" y="1296"/>
                    </a:cubicBezTo>
                    <a:cubicBezTo>
                      <a:pt x="112" y="1361"/>
                      <a:pt x="126" y="1463"/>
                      <a:pt x="218" y="1519"/>
                    </a:cubicBezTo>
                    <a:cubicBezTo>
                      <a:pt x="223" y="1523"/>
                      <a:pt x="228" y="1528"/>
                      <a:pt x="242" y="1528"/>
                    </a:cubicBezTo>
                    <a:cubicBezTo>
                      <a:pt x="307" y="1556"/>
                      <a:pt x="376" y="1565"/>
                      <a:pt x="427" y="1565"/>
                    </a:cubicBezTo>
                    <a:lnTo>
                      <a:pt x="567" y="1565"/>
                    </a:lnTo>
                    <a:lnTo>
                      <a:pt x="724" y="1570"/>
                    </a:lnTo>
                    <a:lnTo>
                      <a:pt x="799" y="1570"/>
                    </a:lnTo>
                    <a:lnTo>
                      <a:pt x="924" y="2011"/>
                    </a:lnTo>
                    <a:lnTo>
                      <a:pt x="943" y="2076"/>
                    </a:lnTo>
                    <a:cubicBezTo>
                      <a:pt x="966" y="2150"/>
                      <a:pt x="1031" y="2197"/>
                      <a:pt x="1105" y="2197"/>
                    </a:cubicBezTo>
                    <a:cubicBezTo>
                      <a:pt x="1165" y="2197"/>
                      <a:pt x="1216" y="2173"/>
                      <a:pt x="1244" y="2127"/>
                    </a:cubicBezTo>
                    <a:cubicBezTo>
                      <a:pt x="1277" y="2085"/>
                      <a:pt x="1286" y="2029"/>
                      <a:pt x="1267" y="1983"/>
                    </a:cubicBezTo>
                    <a:lnTo>
                      <a:pt x="1021" y="1087"/>
                    </a:lnTo>
                    <a:lnTo>
                      <a:pt x="734" y="126"/>
                    </a:lnTo>
                    <a:cubicBezTo>
                      <a:pt x="710" y="47"/>
                      <a:pt x="650" y="1"/>
                      <a:pt x="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1"/>
              <p:cNvSpPr/>
              <p:nvPr/>
            </p:nvSpPr>
            <p:spPr>
              <a:xfrm flipH="1">
                <a:off x="4906948" y="552297"/>
                <a:ext cx="62271" cy="10435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6" extrusionOk="0">
                    <a:moveTo>
                      <a:pt x="260" y="177"/>
                    </a:moveTo>
                    <a:lnTo>
                      <a:pt x="381" y="590"/>
                    </a:lnTo>
                    <a:lnTo>
                      <a:pt x="497" y="984"/>
                    </a:lnTo>
                    <a:lnTo>
                      <a:pt x="441" y="984"/>
                    </a:lnTo>
                    <a:lnTo>
                      <a:pt x="237" y="980"/>
                    </a:lnTo>
                    <a:lnTo>
                      <a:pt x="237" y="961"/>
                    </a:lnTo>
                    <a:cubicBezTo>
                      <a:pt x="237" y="947"/>
                      <a:pt x="232" y="933"/>
                      <a:pt x="232" y="919"/>
                    </a:cubicBezTo>
                    <a:lnTo>
                      <a:pt x="214" y="822"/>
                    </a:lnTo>
                    <a:lnTo>
                      <a:pt x="186" y="678"/>
                    </a:lnTo>
                    <a:lnTo>
                      <a:pt x="177" y="659"/>
                    </a:lnTo>
                    <a:cubicBezTo>
                      <a:pt x="149" y="520"/>
                      <a:pt x="125" y="390"/>
                      <a:pt x="177" y="284"/>
                    </a:cubicBezTo>
                    <a:cubicBezTo>
                      <a:pt x="200" y="242"/>
                      <a:pt x="223" y="205"/>
                      <a:pt x="260" y="177"/>
                    </a:cubicBezTo>
                    <a:close/>
                    <a:moveTo>
                      <a:pt x="334" y="0"/>
                    </a:moveTo>
                    <a:cubicBezTo>
                      <a:pt x="218" y="37"/>
                      <a:pt x="125" y="121"/>
                      <a:pt x="74" y="232"/>
                    </a:cubicBezTo>
                    <a:cubicBezTo>
                      <a:pt x="0" y="381"/>
                      <a:pt x="33" y="543"/>
                      <a:pt x="70" y="701"/>
                    </a:cubicBezTo>
                    <a:cubicBezTo>
                      <a:pt x="84" y="780"/>
                      <a:pt x="98" y="864"/>
                      <a:pt x="116" y="943"/>
                    </a:cubicBezTo>
                    <a:cubicBezTo>
                      <a:pt x="121" y="980"/>
                      <a:pt x="125" y="1012"/>
                      <a:pt x="139" y="1049"/>
                    </a:cubicBezTo>
                    <a:cubicBezTo>
                      <a:pt x="130" y="1073"/>
                      <a:pt x="144" y="1091"/>
                      <a:pt x="163" y="1096"/>
                    </a:cubicBezTo>
                    <a:lnTo>
                      <a:pt x="232" y="1096"/>
                    </a:lnTo>
                    <a:cubicBezTo>
                      <a:pt x="376" y="1100"/>
                      <a:pt x="515" y="1105"/>
                      <a:pt x="659" y="1105"/>
                    </a:cubicBezTo>
                    <a:cubicBezTo>
                      <a:pt x="548" y="734"/>
                      <a:pt x="446" y="372"/>
                      <a:pt x="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1"/>
              <p:cNvSpPr/>
              <p:nvPr/>
            </p:nvSpPr>
            <p:spPr>
              <a:xfrm flipH="1">
                <a:off x="4143180" y="515971"/>
                <a:ext cx="84632" cy="202386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145" extrusionOk="0">
                    <a:moveTo>
                      <a:pt x="367" y="116"/>
                    </a:moveTo>
                    <a:cubicBezTo>
                      <a:pt x="405" y="116"/>
                      <a:pt x="442" y="139"/>
                      <a:pt x="442" y="186"/>
                    </a:cubicBezTo>
                    <a:cubicBezTo>
                      <a:pt x="442" y="409"/>
                      <a:pt x="576" y="599"/>
                      <a:pt x="776" y="687"/>
                    </a:cubicBezTo>
                    <a:cubicBezTo>
                      <a:pt x="836" y="715"/>
                      <a:pt x="790" y="817"/>
                      <a:pt x="720" y="817"/>
                    </a:cubicBezTo>
                    <a:cubicBezTo>
                      <a:pt x="711" y="817"/>
                      <a:pt x="697" y="817"/>
                      <a:pt x="692" y="812"/>
                    </a:cubicBezTo>
                    <a:cubicBezTo>
                      <a:pt x="613" y="775"/>
                      <a:pt x="535" y="724"/>
                      <a:pt x="479" y="655"/>
                    </a:cubicBezTo>
                    <a:lnTo>
                      <a:pt x="479" y="664"/>
                    </a:lnTo>
                    <a:cubicBezTo>
                      <a:pt x="507" y="924"/>
                      <a:pt x="497" y="1188"/>
                      <a:pt x="474" y="1453"/>
                    </a:cubicBezTo>
                    <a:cubicBezTo>
                      <a:pt x="460" y="1569"/>
                      <a:pt x="451" y="1676"/>
                      <a:pt x="432" y="1792"/>
                    </a:cubicBezTo>
                    <a:cubicBezTo>
                      <a:pt x="419" y="1880"/>
                      <a:pt x="405" y="1987"/>
                      <a:pt x="312" y="2015"/>
                    </a:cubicBezTo>
                    <a:cubicBezTo>
                      <a:pt x="293" y="2019"/>
                      <a:pt x="275" y="2024"/>
                      <a:pt x="256" y="2024"/>
                    </a:cubicBezTo>
                    <a:cubicBezTo>
                      <a:pt x="200" y="2024"/>
                      <a:pt x="135" y="1996"/>
                      <a:pt x="131" y="1931"/>
                    </a:cubicBezTo>
                    <a:cubicBezTo>
                      <a:pt x="126" y="1880"/>
                      <a:pt x="149" y="1810"/>
                      <a:pt x="154" y="1759"/>
                    </a:cubicBezTo>
                    <a:cubicBezTo>
                      <a:pt x="159" y="1699"/>
                      <a:pt x="172" y="1648"/>
                      <a:pt x="177" y="1592"/>
                    </a:cubicBezTo>
                    <a:cubicBezTo>
                      <a:pt x="242" y="1128"/>
                      <a:pt x="275" y="655"/>
                      <a:pt x="293" y="186"/>
                    </a:cubicBezTo>
                    <a:cubicBezTo>
                      <a:pt x="293" y="139"/>
                      <a:pt x="335" y="116"/>
                      <a:pt x="367" y="116"/>
                    </a:cubicBezTo>
                    <a:close/>
                    <a:moveTo>
                      <a:pt x="363" y="0"/>
                    </a:moveTo>
                    <a:cubicBezTo>
                      <a:pt x="256" y="0"/>
                      <a:pt x="177" y="79"/>
                      <a:pt x="168" y="186"/>
                    </a:cubicBezTo>
                    <a:cubicBezTo>
                      <a:pt x="154" y="655"/>
                      <a:pt x="117" y="1123"/>
                      <a:pt x="52" y="1578"/>
                    </a:cubicBezTo>
                    <a:cubicBezTo>
                      <a:pt x="47" y="1634"/>
                      <a:pt x="38" y="1690"/>
                      <a:pt x="29" y="1745"/>
                    </a:cubicBezTo>
                    <a:cubicBezTo>
                      <a:pt x="29" y="1759"/>
                      <a:pt x="24" y="1773"/>
                      <a:pt x="24" y="1792"/>
                    </a:cubicBezTo>
                    <a:cubicBezTo>
                      <a:pt x="15" y="1843"/>
                      <a:pt x="1" y="1899"/>
                      <a:pt x="5" y="1954"/>
                    </a:cubicBezTo>
                    <a:cubicBezTo>
                      <a:pt x="24" y="2070"/>
                      <a:pt x="121" y="2145"/>
                      <a:pt x="251" y="2145"/>
                    </a:cubicBezTo>
                    <a:cubicBezTo>
                      <a:pt x="284" y="2145"/>
                      <a:pt x="316" y="2140"/>
                      <a:pt x="344" y="2131"/>
                    </a:cubicBezTo>
                    <a:cubicBezTo>
                      <a:pt x="507" y="2070"/>
                      <a:pt x="530" y="1899"/>
                      <a:pt x="539" y="1810"/>
                    </a:cubicBezTo>
                    <a:cubicBezTo>
                      <a:pt x="558" y="1676"/>
                      <a:pt x="572" y="1564"/>
                      <a:pt x="581" y="1462"/>
                    </a:cubicBezTo>
                    <a:cubicBezTo>
                      <a:pt x="600" y="1258"/>
                      <a:pt x="609" y="1072"/>
                      <a:pt x="604" y="901"/>
                    </a:cubicBezTo>
                    <a:lnTo>
                      <a:pt x="604" y="901"/>
                    </a:lnTo>
                    <a:cubicBezTo>
                      <a:pt x="618" y="905"/>
                      <a:pt x="627" y="910"/>
                      <a:pt x="646" y="919"/>
                    </a:cubicBezTo>
                    <a:cubicBezTo>
                      <a:pt x="669" y="928"/>
                      <a:pt x="697" y="933"/>
                      <a:pt x="720" y="933"/>
                    </a:cubicBezTo>
                    <a:cubicBezTo>
                      <a:pt x="794" y="933"/>
                      <a:pt x="859" y="887"/>
                      <a:pt x="897" y="826"/>
                    </a:cubicBezTo>
                    <a:cubicBezTo>
                      <a:pt x="873" y="780"/>
                      <a:pt x="855" y="720"/>
                      <a:pt x="855" y="664"/>
                    </a:cubicBezTo>
                    <a:cubicBezTo>
                      <a:pt x="855" y="645"/>
                      <a:pt x="855" y="627"/>
                      <a:pt x="859" y="608"/>
                    </a:cubicBezTo>
                    <a:cubicBezTo>
                      <a:pt x="850" y="599"/>
                      <a:pt x="832" y="585"/>
                      <a:pt x="808" y="580"/>
                    </a:cubicBezTo>
                    <a:cubicBezTo>
                      <a:pt x="646" y="511"/>
                      <a:pt x="548" y="357"/>
                      <a:pt x="548" y="186"/>
                    </a:cubicBezTo>
                    <a:cubicBezTo>
                      <a:pt x="548" y="135"/>
                      <a:pt x="530" y="88"/>
                      <a:pt x="497" y="51"/>
                    </a:cubicBezTo>
                    <a:cubicBezTo>
                      <a:pt x="460" y="19"/>
                      <a:pt x="409" y="0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 flipH="1">
                <a:off x="4187430" y="572017"/>
                <a:ext cx="1415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" y="0"/>
                    </a:moveTo>
                    <a:lnTo>
                      <a:pt x="1" y="5"/>
                    </a:lnTo>
                    <a:cubicBezTo>
                      <a:pt x="6" y="5"/>
                      <a:pt x="6" y="5"/>
                      <a:pt x="15" y="10"/>
                    </a:cubicBezTo>
                    <a:cubicBezTo>
                      <a:pt x="6" y="5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1"/>
              <p:cNvSpPr/>
              <p:nvPr/>
            </p:nvSpPr>
            <p:spPr>
              <a:xfrm flipH="1">
                <a:off x="4084494" y="546636"/>
                <a:ext cx="62743" cy="635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4" extrusionOk="0">
                    <a:moveTo>
                      <a:pt x="330" y="116"/>
                    </a:moveTo>
                    <a:cubicBezTo>
                      <a:pt x="618" y="116"/>
                      <a:pt x="618" y="557"/>
                      <a:pt x="330" y="557"/>
                    </a:cubicBezTo>
                    <a:cubicBezTo>
                      <a:pt x="47" y="557"/>
                      <a:pt x="47" y="116"/>
                      <a:pt x="330" y="116"/>
                    </a:cubicBezTo>
                    <a:close/>
                    <a:moveTo>
                      <a:pt x="330" y="0"/>
                    </a:moveTo>
                    <a:cubicBezTo>
                      <a:pt x="140" y="0"/>
                      <a:pt x="29" y="139"/>
                      <a:pt x="5" y="283"/>
                    </a:cubicBezTo>
                    <a:cubicBezTo>
                      <a:pt x="5" y="302"/>
                      <a:pt x="1" y="320"/>
                      <a:pt x="1" y="334"/>
                    </a:cubicBezTo>
                    <a:cubicBezTo>
                      <a:pt x="1" y="395"/>
                      <a:pt x="15" y="450"/>
                      <a:pt x="43" y="497"/>
                    </a:cubicBezTo>
                    <a:cubicBezTo>
                      <a:pt x="52" y="520"/>
                      <a:pt x="66" y="543"/>
                      <a:pt x="84" y="562"/>
                    </a:cubicBezTo>
                    <a:cubicBezTo>
                      <a:pt x="140" y="631"/>
                      <a:pt x="233" y="673"/>
                      <a:pt x="330" y="673"/>
                    </a:cubicBezTo>
                    <a:cubicBezTo>
                      <a:pt x="549" y="673"/>
                      <a:pt x="665" y="497"/>
                      <a:pt x="665" y="334"/>
                    </a:cubicBezTo>
                    <a:cubicBezTo>
                      <a:pt x="665" y="176"/>
                      <a:pt x="549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1"/>
              <p:cNvSpPr/>
              <p:nvPr/>
            </p:nvSpPr>
            <p:spPr>
              <a:xfrm flipH="1">
                <a:off x="4097231" y="610512"/>
                <a:ext cx="39438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33" extrusionOk="0">
                    <a:moveTo>
                      <a:pt x="209" y="117"/>
                    </a:moveTo>
                    <a:cubicBezTo>
                      <a:pt x="334" y="117"/>
                      <a:pt x="334" y="316"/>
                      <a:pt x="209" y="316"/>
                    </a:cubicBezTo>
                    <a:cubicBezTo>
                      <a:pt x="79" y="316"/>
                      <a:pt x="79" y="117"/>
                      <a:pt x="209" y="117"/>
                    </a:cubicBezTo>
                    <a:close/>
                    <a:moveTo>
                      <a:pt x="209" y="1"/>
                    </a:moveTo>
                    <a:cubicBezTo>
                      <a:pt x="88" y="1"/>
                      <a:pt x="0" y="94"/>
                      <a:pt x="0" y="214"/>
                    </a:cubicBezTo>
                    <a:cubicBezTo>
                      <a:pt x="0" y="270"/>
                      <a:pt x="19" y="321"/>
                      <a:pt x="51" y="363"/>
                    </a:cubicBezTo>
                    <a:cubicBezTo>
                      <a:pt x="93" y="409"/>
                      <a:pt x="149" y="432"/>
                      <a:pt x="209" y="432"/>
                    </a:cubicBezTo>
                    <a:cubicBezTo>
                      <a:pt x="330" y="432"/>
                      <a:pt x="418" y="340"/>
                      <a:pt x="418" y="214"/>
                    </a:cubicBezTo>
                    <a:cubicBezTo>
                      <a:pt x="418" y="163"/>
                      <a:pt x="399" y="112"/>
                      <a:pt x="362" y="70"/>
                    </a:cubicBezTo>
                    <a:cubicBezTo>
                      <a:pt x="325" y="24"/>
                      <a:pt x="274" y="1"/>
                      <a:pt x="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1"/>
              <p:cNvSpPr/>
              <p:nvPr/>
            </p:nvSpPr>
            <p:spPr>
              <a:xfrm flipH="1">
                <a:off x="4429629" y="533049"/>
                <a:ext cx="78027" cy="182666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936" extrusionOk="0">
                    <a:moveTo>
                      <a:pt x="483" y="121"/>
                    </a:moveTo>
                    <a:cubicBezTo>
                      <a:pt x="599" y="121"/>
                      <a:pt x="692" y="214"/>
                      <a:pt x="706" y="353"/>
                    </a:cubicBezTo>
                    <a:cubicBezTo>
                      <a:pt x="711" y="441"/>
                      <a:pt x="688" y="543"/>
                      <a:pt x="678" y="645"/>
                    </a:cubicBezTo>
                    <a:cubicBezTo>
                      <a:pt x="664" y="766"/>
                      <a:pt x="655" y="887"/>
                      <a:pt x="641" y="1017"/>
                    </a:cubicBezTo>
                    <a:cubicBezTo>
                      <a:pt x="623" y="1258"/>
                      <a:pt x="618" y="1499"/>
                      <a:pt x="623" y="1741"/>
                    </a:cubicBezTo>
                    <a:cubicBezTo>
                      <a:pt x="623" y="1796"/>
                      <a:pt x="576" y="1829"/>
                      <a:pt x="530" y="1829"/>
                    </a:cubicBezTo>
                    <a:cubicBezTo>
                      <a:pt x="483" y="1829"/>
                      <a:pt x="437" y="1796"/>
                      <a:pt x="437" y="1741"/>
                    </a:cubicBezTo>
                    <a:cubicBezTo>
                      <a:pt x="432" y="1374"/>
                      <a:pt x="451" y="1007"/>
                      <a:pt x="493" y="645"/>
                    </a:cubicBezTo>
                    <a:cubicBezTo>
                      <a:pt x="502" y="562"/>
                      <a:pt x="516" y="483"/>
                      <a:pt x="521" y="399"/>
                    </a:cubicBezTo>
                    <a:cubicBezTo>
                      <a:pt x="521" y="358"/>
                      <a:pt x="521" y="302"/>
                      <a:pt x="483" y="302"/>
                    </a:cubicBezTo>
                    <a:cubicBezTo>
                      <a:pt x="479" y="302"/>
                      <a:pt x="469" y="306"/>
                      <a:pt x="456" y="311"/>
                    </a:cubicBezTo>
                    <a:cubicBezTo>
                      <a:pt x="339" y="376"/>
                      <a:pt x="321" y="552"/>
                      <a:pt x="312" y="669"/>
                    </a:cubicBezTo>
                    <a:cubicBezTo>
                      <a:pt x="307" y="724"/>
                      <a:pt x="251" y="752"/>
                      <a:pt x="205" y="752"/>
                    </a:cubicBezTo>
                    <a:cubicBezTo>
                      <a:pt x="158" y="752"/>
                      <a:pt x="121" y="724"/>
                      <a:pt x="121" y="669"/>
                    </a:cubicBezTo>
                    <a:cubicBezTo>
                      <a:pt x="135" y="488"/>
                      <a:pt x="172" y="283"/>
                      <a:pt x="330" y="172"/>
                    </a:cubicBezTo>
                    <a:cubicBezTo>
                      <a:pt x="381" y="135"/>
                      <a:pt x="432" y="121"/>
                      <a:pt x="483" y="121"/>
                    </a:cubicBezTo>
                    <a:close/>
                    <a:moveTo>
                      <a:pt x="483" y="0"/>
                    </a:moveTo>
                    <a:cubicBezTo>
                      <a:pt x="409" y="0"/>
                      <a:pt x="330" y="28"/>
                      <a:pt x="265" y="74"/>
                    </a:cubicBezTo>
                    <a:cubicBezTo>
                      <a:pt x="70" y="214"/>
                      <a:pt x="33" y="446"/>
                      <a:pt x="10" y="650"/>
                    </a:cubicBezTo>
                    <a:cubicBezTo>
                      <a:pt x="1" y="706"/>
                      <a:pt x="19" y="757"/>
                      <a:pt x="56" y="799"/>
                    </a:cubicBezTo>
                    <a:cubicBezTo>
                      <a:pt x="89" y="840"/>
                      <a:pt x="149" y="863"/>
                      <a:pt x="205" y="863"/>
                    </a:cubicBezTo>
                    <a:cubicBezTo>
                      <a:pt x="270" y="863"/>
                      <a:pt x="321" y="840"/>
                      <a:pt x="363" y="799"/>
                    </a:cubicBezTo>
                    <a:lnTo>
                      <a:pt x="363" y="799"/>
                    </a:lnTo>
                    <a:cubicBezTo>
                      <a:pt x="335" y="1110"/>
                      <a:pt x="321" y="1421"/>
                      <a:pt x="326" y="1736"/>
                    </a:cubicBezTo>
                    <a:cubicBezTo>
                      <a:pt x="326" y="1852"/>
                      <a:pt x="418" y="1936"/>
                      <a:pt x="534" y="1936"/>
                    </a:cubicBezTo>
                    <a:cubicBezTo>
                      <a:pt x="595" y="1936"/>
                      <a:pt x="646" y="1913"/>
                      <a:pt x="688" y="1875"/>
                    </a:cubicBezTo>
                    <a:cubicBezTo>
                      <a:pt x="720" y="1834"/>
                      <a:pt x="743" y="1787"/>
                      <a:pt x="743" y="1727"/>
                    </a:cubicBezTo>
                    <a:cubicBezTo>
                      <a:pt x="739" y="1485"/>
                      <a:pt x="753" y="1239"/>
                      <a:pt x="762" y="1007"/>
                    </a:cubicBezTo>
                    <a:cubicBezTo>
                      <a:pt x="767" y="887"/>
                      <a:pt x="780" y="766"/>
                      <a:pt x="799" y="645"/>
                    </a:cubicBezTo>
                    <a:cubicBezTo>
                      <a:pt x="799" y="622"/>
                      <a:pt x="804" y="590"/>
                      <a:pt x="808" y="566"/>
                    </a:cubicBezTo>
                    <a:cubicBezTo>
                      <a:pt x="818" y="497"/>
                      <a:pt x="827" y="418"/>
                      <a:pt x="822" y="334"/>
                    </a:cubicBezTo>
                    <a:cubicBezTo>
                      <a:pt x="804" y="139"/>
                      <a:pt x="660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1"/>
              <p:cNvSpPr/>
              <p:nvPr/>
            </p:nvSpPr>
            <p:spPr>
              <a:xfrm flipH="1">
                <a:off x="4377924" y="677125"/>
                <a:ext cx="32079" cy="575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3"/>
                      <a:pt x="89" y="56"/>
                      <a:pt x="140" y="61"/>
                    </a:cubicBezTo>
                    <a:lnTo>
                      <a:pt x="177" y="61"/>
                    </a:lnTo>
                    <a:cubicBezTo>
                      <a:pt x="242" y="61"/>
                      <a:pt x="298" y="37"/>
                      <a:pt x="340" y="10"/>
                    </a:cubicBezTo>
                    <a:cubicBezTo>
                      <a:pt x="228" y="5"/>
                      <a:pt x="112" y="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 flipH="1">
                <a:off x="4363866" y="540031"/>
                <a:ext cx="53119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47" extrusionOk="0">
                    <a:moveTo>
                      <a:pt x="376" y="0"/>
                    </a:moveTo>
                    <a:cubicBezTo>
                      <a:pt x="293" y="0"/>
                      <a:pt x="228" y="51"/>
                      <a:pt x="214" y="140"/>
                    </a:cubicBezTo>
                    <a:lnTo>
                      <a:pt x="195" y="232"/>
                    </a:lnTo>
                    <a:lnTo>
                      <a:pt x="177" y="325"/>
                    </a:lnTo>
                    <a:cubicBezTo>
                      <a:pt x="168" y="386"/>
                      <a:pt x="154" y="441"/>
                      <a:pt x="144" y="516"/>
                    </a:cubicBezTo>
                    <a:lnTo>
                      <a:pt x="107" y="692"/>
                    </a:lnTo>
                    <a:lnTo>
                      <a:pt x="75" y="864"/>
                    </a:lnTo>
                    <a:cubicBezTo>
                      <a:pt x="70" y="901"/>
                      <a:pt x="56" y="933"/>
                      <a:pt x="52" y="971"/>
                    </a:cubicBezTo>
                    <a:cubicBezTo>
                      <a:pt x="33" y="1049"/>
                      <a:pt x="14" y="1133"/>
                      <a:pt x="5" y="1221"/>
                    </a:cubicBezTo>
                    <a:cubicBezTo>
                      <a:pt x="0" y="1268"/>
                      <a:pt x="5" y="1305"/>
                      <a:pt x="14" y="1347"/>
                    </a:cubicBezTo>
                    <a:cubicBezTo>
                      <a:pt x="28" y="1347"/>
                      <a:pt x="33" y="1342"/>
                      <a:pt x="47" y="1342"/>
                    </a:cubicBezTo>
                    <a:cubicBezTo>
                      <a:pt x="42" y="1337"/>
                      <a:pt x="47" y="1337"/>
                      <a:pt x="47" y="1337"/>
                    </a:cubicBezTo>
                    <a:lnTo>
                      <a:pt x="135" y="1337"/>
                    </a:lnTo>
                    <a:cubicBezTo>
                      <a:pt x="117" y="1300"/>
                      <a:pt x="112" y="1268"/>
                      <a:pt x="117" y="1226"/>
                    </a:cubicBezTo>
                    <a:cubicBezTo>
                      <a:pt x="135" y="1110"/>
                      <a:pt x="163" y="994"/>
                      <a:pt x="186" y="878"/>
                    </a:cubicBezTo>
                    <a:lnTo>
                      <a:pt x="256" y="530"/>
                    </a:lnTo>
                    <a:cubicBezTo>
                      <a:pt x="265" y="465"/>
                      <a:pt x="279" y="409"/>
                      <a:pt x="288" y="344"/>
                    </a:cubicBezTo>
                    <a:cubicBezTo>
                      <a:pt x="302" y="279"/>
                      <a:pt x="311" y="223"/>
                      <a:pt x="325" y="158"/>
                    </a:cubicBezTo>
                    <a:cubicBezTo>
                      <a:pt x="330" y="130"/>
                      <a:pt x="353" y="116"/>
                      <a:pt x="376" y="116"/>
                    </a:cubicBezTo>
                    <a:cubicBezTo>
                      <a:pt x="409" y="116"/>
                      <a:pt x="451" y="144"/>
                      <a:pt x="441" y="191"/>
                    </a:cubicBezTo>
                    <a:cubicBezTo>
                      <a:pt x="441" y="200"/>
                      <a:pt x="432" y="209"/>
                      <a:pt x="432" y="214"/>
                    </a:cubicBezTo>
                    <a:lnTo>
                      <a:pt x="432" y="228"/>
                    </a:lnTo>
                    <a:cubicBezTo>
                      <a:pt x="441" y="469"/>
                      <a:pt x="441" y="715"/>
                      <a:pt x="432" y="952"/>
                    </a:cubicBezTo>
                    <a:cubicBezTo>
                      <a:pt x="428" y="1049"/>
                      <a:pt x="441" y="1249"/>
                      <a:pt x="363" y="1342"/>
                    </a:cubicBezTo>
                    <a:lnTo>
                      <a:pt x="474" y="1347"/>
                    </a:lnTo>
                    <a:lnTo>
                      <a:pt x="497" y="1347"/>
                    </a:lnTo>
                    <a:cubicBezTo>
                      <a:pt x="548" y="1230"/>
                      <a:pt x="548" y="1087"/>
                      <a:pt x="548" y="1003"/>
                    </a:cubicBezTo>
                    <a:lnTo>
                      <a:pt x="548" y="957"/>
                    </a:lnTo>
                    <a:cubicBezTo>
                      <a:pt x="562" y="715"/>
                      <a:pt x="557" y="465"/>
                      <a:pt x="548" y="228"/>
                    </a:cubicBezTo>
                    <a:lnTo>
                      <a:pt x="548" y="214"/>
                    </a:lnTo>
                    <a:lnTo>
                      <a:pt x="548" y="209"/>
                    </a:lnTo>
                    <a:cubicBezTo>
                      <a:pt x="562" y="158"/>
                      <a:pt x="544" y="107"/>
                      <a:pt x="516" y="65"/>
                    </a:cubicBezTo>
                    <a:cubicBezTo>
                      <a:pt x="483" y="24"/>
                      <a:pt x="428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1"/>
              <p:cNvSpPr/>
              <p:nvPr/>
            </p:nvSpPr>
            <p:spPr>
              <a:xfrm flipH="1">
                <a:off x="4352921" y="666558"/>
                <a:ext cx="79820" cy="4038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428" extrusionOk="0">
                    <a:moveTo>
                      <a:pt x="237" y="117"/>
                    </a:moveTo>
                    <a:cubicBezTo>
                      <a:pt x="349" y="122"/>
                      <a:pt x="465" y="122"/>
                      <a:pt x="571" y="126"/>
                    </a:cubicBezTo>
                    <a:lnTo>
                      <a:pt x="627" y="126"/>
                    </a:lnTo>
                    <a:cubicBezTo>
                      <a:pt x="655" y="126"/>
                      <a:pt x="678" y="145"/>
                      <a:pt x="683" y="173"/>
                    </a:cubicBezTo>
                    <a:cubicBezTo>
                      <a:pt x="711" y="219"/>
                      <a:pt x="673" y="279"/>
                      <a:pt x="627" y="298"/>
                    </a:cubicBezTo>
                    <a:cubicBezTo>
                      <a:pt x="604" y="303"/>
                      <a:pt x="581" y="307"/>
                      <a:pt x="548" y="307"/>
                    </a:cubicBezTo>
                    <a:lnTo>
                      <a:pt x="177" y="307"/>
                    </a:lnTo>
                    <a:cubicBezTo>
                      <a:pt x="116" y="307"/>
                      <a:pt x="102" y="219"/>
                      <a:pt x="149" y="196"/>
                    </a:cubicBezTo>
                    <a:cubicBezTo>
                      <a:pt x="149" y="191"/>
                      <a:pt x="144" y="187"/>
                      <a:pt x="144" y="173"/>
                    </a:cubicBezTo>
                    <a:cubicBezTo>
                      <a:pt x="144" y="145"/>
                      <a:pt x="172" y="117"/>
                      <a:pt x="200" y="117"/>
                    </a:cubicBezTo>
                    <a:close/>
                    <a:moveTo>
                      <a:pt x="200" y="1"/>
                    </a:moveTo>
                    <a:cubicBezTo>
                      <a:pt x="191" y="1"/>
                      <a:pt x="177" y="1"/>
                      <a:pt x="172" y="6"/>
                    </a:cubicBezTo>
                    <a:cubicBezTo>
                      <a:pt x="98" y="19"/>
                      <a:pt x="38" y="80"/>
                      <a:pt x="33" y="163"/>
                    </a:cubicBezTo>
                    <a:cubicBezTo>
                      <a:pt x="10" y="200"/>
                      <a:pt x="0" y="252"/>
                      <a:pt x="14" y="303"/>
                    </a:cubicBezTo>
                    <a:cubicBezTo>
                      <a:pt x="33" y="377"/>
                      <a:pt x="102" y="428"/>
                      <a:pt x="186" y="428"/>
                    </a:cubicBezTo>
                    <a:lnTo>
                      <a:pt x="553" y="428"/>
                    </a:lnTo>
                    <a:cubicBezTo>
                      <a:pt x="585" y="428"/>
                      <a:pt x="622" y="428"/>
                      <a:pt x="664" y="409"/>
                    </a:cubicBezTo>
                    <a:cubicBezTo>
                      <a:pt x="780" y="372"/>
                      <a:pt x="845" y="256"/>
                      <a:pt x="808" y="145"/>
                    </a:cubicBezTo>
                    <a:cubicBezTo>
                      <a:pt x="780" y="70"/>
                      <a:pt x="729" y="24"/>
                      <a:pt x="660" y="10"/>
                    </a:cubicBezTo>
                    <a:lnTo>
                      <a:pt x="636" y="10"/>
                    </a:lnTo>
                    <a:lnTo>
                      <a:pt x="525" y="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1"/>
              <p:cNvSpPr/>
              <p:nvPr/>
            </p:nvSpPr>
            <p:spPr>
              <a:xfrm flipH="1">
                <a:off x="4596064" y="572394"/>
                <a:ext cx="215495" cy="11841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5" extrusionOk="0">
                    <a:moveTo>
                      <a:pt x="1124" y="122"/>
                    </a:moveTo>
                    <a:cubicBezTo>
                      <a:pt x="1212" y="122"/>
                      <a:pt x="1291" y="131"/>
                      <a:pt x="1379" y="149"/>
                    </a:cubicBezTo>
                    <a:cubicBezTo>
                      <a:pt x="1532" y="187"/>
                      <a:pt x="1676" y="242"/>
                      <a:pt x="1801" y="330"/>
                    </a:cubicBezTo>
                    <a:cubicBezTo>
                      <a:pt x="1903" y="395"/>
                      <a:pt x="1996" y="474"/>
                      <a:pt x="2047" y="572"/>
                    </a:cubicBezTo>
                    <a:cubicBezTo>
                      <a:pt x="2117" y="576"/>
                      <a:pt x="2186" y="651"/>
                      <a:pt x="2145" y="730"/>
                    </a:cubicBezTo>
                    <a:cubicBezTo>
                      <a:pt x="2001" y="1045"/>
                      <a:pt x="1606" y="1124"/>
                      <a:pt x="1291" y="1133"/>
                    </a:cubicBezTo>
                    <a:lnTo>
                      <a:pt x="1253" y="1133"/>
                    </a:lnTo>
                    <a:cubicBezTo>
                      <a:pt x="938" y="1133"/>
                      <a:pt x="627" y="1055"/>
                      <a:pt x="348" y="911"/>
                    </a:cubicBezTo>
                    <a:cubicBezTo>
                      <a:pt x="223" y="846"/>
                      <a:pt x="47" y="757"/>
                      <a:pt x="153" y="604"/>
                    </a:cubicBezTo>
                    <a:cubicBezTo>
                      <a:pt x="242" y="479"/>
                      <a:pt x="358" y="377"/>
                      <a:pt x="488" y="303"/>
                    </a:cubicBezTo>
                    <a:cubicBezTo>
                      <a:pt x="678" y="177"/>
                      <a:pt x="896" y="122"/>
                      <a:pt x="1124" y="122"/>
                    </a:cubicBezTo>
                    <a:close/>
                    <a:moveTo>
                      <a:pt x="1128" y="1"/>
                    </a:moveTo>
                    <a:cubicBezTo>
                      <a:pt x="878" y="1"/>
                      <a:pt x="636" y="71"/>
                      <a:pt x="427" y="205"/>
                    </a:cubicBezTo>
                    <a:cubicBezTo>
                      <a:pt x="279" y="298"/>
                      <a:pt x="153" y="414"/>
                      <a:pt x="61" y="539"/>
                    </a:cubicBezTo>
                    <a:cubicBezTo>
                      <a:pt x="0" y="628"/>
                      <a:pt x="0" y="706"/>
                      <a:pt x="14" y="753"/>
                    </a:cubicBezTo>
                    <a:cubicBezTo>
                      <a:pt x="51" y="887"/>
                      <a:pt x="191" y="962"/>
                      <a:pt x="288" y="1017"/>
                    </a:cubicBezTo>
                    <a:lnTo>
                      <a:pt x="297" y="1022"/>
                    </a:lnTo>
                    <a:cubicBezTo>
                      <a:pt x="594" y="1171"/>
                      <a:pt x="924" y="1254"/>
                      <a:pt x="1258" y="1254"/>
                    </a:cubicBezTo>
                    <a:lnTo>
                      <a:pt x="1295" y="1254"/>
                    </a:lnTo>
                    <a:cubicBezTo>
                      <a:pt x="1783" y="1240"/>
                      <a:pt x="2117" y="1078"/>
                      <a:pt x="2256" y="785"/>
                    </a:cubicBezTo>
                    <a:cubicBezTo>
                      <a:pt x="2284" y="716"/>
                      <a:pt x="2284" y="637"/>
                      <a:pt x="2242" y="576"/>
                    </a:cubicBezTo>
                    <a:cubicBezTo>
                      <a:pt x="2214" y="521"/>
                      <a:pt x="2173" y="488"/>
                      <a:pt x="2126" y="470"/>
                    </a:cubicBezTo>
                    <a:cubicBezTo>
                      <a:pt x="2066" y="368"/>
                      <a:pt x="1973" y="298"/>
                      <a:pt x="1871" y="228"/>
                    </a:cubicBezTo>
                    <a:cubicBezTo>
                      <a:pt x="1732" y="135"/>
                      <a:pt x="1569" y="66"/>
                      <a:pt x="1407" y="29"/>
                    </a:cubicBezTo>
                    <a:cubicBezTo>
                      <a:pt x="1314" y="10"/>
                      <a:pt x="1221" y="1"/>
                      <a:pt x="1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1"/>
              <p:cNvSpPr/>
              <p:nvPr/>
            </p:nvSpPr>
            <p:spPr>
              <a:xfrm flipH="1">
                <a:off x="4633709" y="603059"/>
                <a:ext cx="143318" cy="55762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1" extrusionOk="0">
                    <a:moveTo>
                      <a:pt x="799" y="117"/>
                    </a:moveTo>
                    <a:cubicBezTo>
                      <a:pt x="920" y="121"/>
                      <a:pt x="1036" y="149"/>
                      <a:pt x="1147" y="200"/>
                    </a:cubicBezTo>
                    <a:cubicBezTo>
                      <a:pt x="1203" y="233"/>
                      <a:pt x="1250" y="261"/>
                      <a:pt x="1296" y="293"/>
                    </a:cubicBezTo>
                    <a:lnTo>
                      <a:pt x="1315" y="307"/>
                    </a:lnTo>
                    <a:cubicBezTo>
                      <a:pt x="1333" y="316"/>
                      <a:pt x="1366" y="349"/>
                      <a:pt x="1384" y="363"/>
                    </a:cubicBezTo>
                    <a:cubicBezTo>
                      <a:pt x="1305" y="423"/>
                      <a:pt x="1194" y="460"/>
                      <a:pt x="1055" y="470"/>
                    </a:cubicBezTo>
                    <a:cubicBezTo>
                      <a:pt x="1004" y="474"/>
                      <a:pt x="948" y="474"/>
                      <a:pt x="897" y="474"/>
                    </a:cubicBezTo>
                    <a:cubicBezTo>
                      <a:pt x="716" y="474"/>
                      <a:pt x="539" y="446"/>
                      <a:pt x="363" y="391"/>
                    </a:cubicBezTo>
                    <a:cubicBezTo>
                      <a:pt x="307" y="372"/>
                      <a:pt x="252" y="349"/>
                      <a:pt x="196" y="326"/>
                    </a:cubicBezTo>
                    <a:cubicBezTo>
                      <a:pt x="205" y="312"/>
                      <a:pt x="219" y="307"/>
                      <a:pt x="228" y="293"/>
                    </a:cubicBezTo>
                    <a:cubicBezTo>
                      <a:pt x="386" y="177"/>
                      <a:pt x="572" y="117"/>
                      <a:pt x="758" y="117"/>
                    </a:cubicBezTo>
                    <a:close/>
                    <a:moveTo>
                      <a:pt x="758" y="1"/>
                    </a:moveTo>
                    <a:cubicBezTo>
                      <a:pt x="544" y="1"/>
                      <a:pt x="335" y="70"/>
                      <a:pt x="159" y="200"/>
                    </a:cubicBezTo>
                    <a:cubicBezTo>
                      <a:pt x="112" y="238"/>
                      <a:pt x="66" y="279"/>
                      <a:pt x="24" y="326"/>
                    </a:cubicBezTo>
                    <a:cubicBezTo>
                      <a:pt x="19" y="330"/>
                      <a:pt x="10" y="344"/>
                      <a:pt x="1" y="354"/>
                    </a:cubicBezTo>
                    <a:cubicBezTo>
                      <a:pt x="103" y="409"/>
                      <a:pt x="210" y="465"/>
                      <a:pt x="321" y="497"/>
                    </a:cubicBezTo>
                    <a:cubicBezTo>
                      <a:pt x="507" y="562"/>
                      <a:pt x="697" y="590"/>
                      <a:pt x="892" y="590"/>
                    </a:cubicBezTo>
                    <a:cubicBezTo>
                      <a:pt x="948" y="590"/>
                      <a:pt x="999" y="590"/>
                      <a:pt x="1059" y="586"/>
                    </a:cubicBezTo>
                    <a:cubicBezTo>
                      <a:pt x="1222" y="567"/>
                      <a:pt x="1403" y="525"/>
                      <a:pt x="1519" y="409"/>
                    </a:cubicBezTo>
                    <a:cubicBezTo>
                      <a:pt x="1505" y="400"/>
                      <a:pt x="1500" y="381"/>
                      <a:pt x="1500" y="358"/>
                    </a:cubicBezTo>
                    <a:cubicBezTo>
                      <a:pt x="1496" y="303"/>
                      <a:pt x="1412" y="242"/>
                      <a:pt x="1366" y="210"/>
                    </a:cubicBezTo>
                    <a:cubicBezTo>
                      <a:pt x="1315" y="168"/>
                      <a:pt x="1259" y="131"/>
                      <a:pt x="1198" y="103"/>
                    </a:cubicBezTo>
                    <a:cubicBezTo>
                      <a:pt x="1078" y="47"/>
                      <a:pt x="943" y="10"/>
                      <a:pt x="8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1"/>
              <p:cNvSpPr/>
              <p:nvPr/>
            </p:nvSpPr>
            <p:spPr>
              <a:xfrm flipH="1">
                <a:off x="5218401" y="541730"/>
                <a:ext cx="226063" cy="140302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487" extrusionOk="0">
                    <a:moveTo>
                      <a:pt x="1291" y="122"/>
                    </a:moveTo>
                    <a:cubicBezTo>
                      <a:pt x="1328" y="122"/>
                      <a:pt x="1361" y="145"/>
                      <a:pt x="1379" y="173"/>
                    </a:cubicBezTo>
                    <a:cubicBezTo>
                      <a:pt x="1611" y="572"/>
                      <a:pt x="2001" y="846"/>
                      <a:pt x="2252" y="1231"/>
                    </a:cubicBezTo>
                    <a:cubicBezTo>
                      <a:pt x="2289" y="1282"/>
                      <a:pt x="2243" y="1370"/>
                      <a:pt x="2173" y="1370"/>
                    </a:cubicBezTo>
                    <a:cubicBezTo>
                      <a:pt x="1523" y="1329"/>
                      <a:pt x="873" y="1291"/>
                      <a:pt x="233" y="1254"/>
                    </a:cubicBezTo>
                    <a:lnTo>
                      <a:pt x="224" y="1254"/>
                    </a:lnTo>
                    <a:cubicBezTo>
                      <a:pt x="214" y="1254"/>
                      <a:pt x="200" y="1254"/>
                      <a:pt x="191" y="1245"/>
                    </a:cubicBezTo>
                    <a:cubicBezTo>
                      <a:pt x="173" y="1240"/>
                      <a:pt x="163" y="1231"/>
                      <a:pt x="149" y="1217"/>
                    </a:cubicBezTo>
                    <a:cubicBezTo>
                      <a:pt x="126" y="1189"/>
                      <a:pt x="117" y="1147"/>
                      <a:pt x="131" y="1115"/>
                    </a:cubicBezTo>
                    <a:cubicBezTo>
                      <a:pt x="140" y="1096"/>
                      <a:pt x="149" y="1082"/>
                      <a:pt x="168" y="1073"/>
                    </a:cubicBezTo>
                    <a:cubicBezTo>
                      <a:pt x="502" y="730"/>
                      <a:pt x="864" y="423"/>
                      <a:pt x="1245" y="131"/>
                    </a:cubicBezTo>
                    <a:cubicBezTo>
                      <a:pt x="1259" y="122"/>
                      <a:pt x="1277" y="122"/>
                      <a:pt x="1291" y="122"/>
                    </a:cubicBezTo>
                    <a:close/>
                    <a:moveTo>
                      <a:pt x="1300" y="1"/>
                    </a:moveTo>
                    <a:cubicBezTo>
                      <a:pt x="1259" y="1"/>
                      <a:pt x="1217" y="10"/>
                      <a:pt x="1184" y="43"/>
                    </a:cubicBezTo>
                    <a:cubicBezTo>
                      <a:pt x="767" y="358"/>
                      <a:pt x="409" y="669"/>
                      <a:pt x="98" y="980"/>
                    </a:cubicBezTo>
                    <a:cubicBezTo>
                      <a:pt x="70" y="1004"/>
                      <a:pt x="47" y="1027"/>
                      <a:pt x="33" y="1059"/>
                    </a:cubicBezTo>
                    <a:cubicBezTo>
                      <a:pt x="1" y="1138"/>
                      <a:pt x="10" y="1226"/>
                      <a:pt x="61" y="1291"/>
                    </a:cubicBezTo>
                    <a:cubicBezTo>
                      <a:pt x="84" y="1324"/>
                      <a:pt x="117" y="1347"/>
                      <a:pt x="154" y="1356"/>
                    </a:cubicBezTo>
                    <a:cubicBezTo>
                      <a:pt x="177" y="1370"/>
                      <a:pt x="200" y="1370"/>
                      <a:pt x="233" y="1370"/>
                    </a:cubicBezTo>
                    <a:lnTo>
                      <a:pt x="2164" y="1486"/>
                    </a:lnTo>
                    <a:lnTo>
                      <a:pt x="2173" y="1486"/>
                    </a:lnTo>
                    <a:cubicBezTo>
                      <a:pt x="2252" y="1486"/>
                      <a:pt x="2322" y="1445"/>
                      <a:pt x="2354" y="1375"/>
                    </a:cubicBezTo>
                    <a:cubicBezTo>
                      <a:pt x="2396" y="1305"/>
                      <a:pt x="2391" y="1226"/>
                      <a:pt x="2350" y="1161"/>
                    </a:cubicBezTo>
                    <a:cubicBezTo>
                      <a:pt x="2233" y="971"/>
                      <a:pt x="2076" y="799"/>
                      <a:pt x="1927" y="646"/>
                    </a:cubicBezTo>
                    <a:cubicBezTo>
                      <a:pt x="1755" y="470"/>
                      <a:pt x="1602" y="307"/>
                      <a:pt x="1491" y="112"/>
                    </a:cubicBezTo>
                    <a:cubicBezTo>
                      <a:pt x="1454" y="47"/>
                      <a:pt x="1379" y="1"/>
                      <a:pt x="1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1"/>
              <p:cNvSpPr/>
              <p:nvPr/>
            </p:nvSpPr>
            <p:spPr>
              <a:xfrm flipH="1">
                <a:off x="5258216" y="575036"/>
                <a:ext cx="144167" cy="76331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809" extrusionOk="0">
                    <a:moveTo>
                      <a:pt x="799" y="168"/>
                    </a:moveTo>
                    <a:cubicBezTo>
                      <a:pt x="906" y="307"/>
                      <a:pt x="1022" y="432"/>
                      <a:pt x="1138" y="553"/>
                    </a:cubicBezTo>
                    <a:cubicBezTo>
                      <a:pt x="1184" y="590"/>
                      <a:pt x="1226" y="632"/>
                      <a:pt x="1258" y="674"/>
                    </a:cubicBezTo>
                    <a:lnTo>
                      <a:pt x="274" y="618"/>
                    </a:lnTo>
                    <a:cubicBezTo>
                      <a:pt x="441" y="465"/>
                      <a:pt x="613" y="316"/>
                      <a:pt x="799" y="168"/>
                    </a:cubicBezTo>
                    <a:close/>
                    <a:moveTo>
                      <a:pt x="831" y="1"/>
                    </a:moveTo>
                    <a:cubicBezTo>
                      <a:pt x="539" y="228"/>
                      <a:pt x="260" y="465"/>
                      <a:pt x="0" y="716"/>
                    </a:cubicBezTo>
                    <a:cubicBezTo>
                      <a:pt x="511" y="743"/>
                      <a:pt x="1017" y="771"/>
                      <a:pt x="1528" y="808"/>
                    </a:cubicBezTo>
                    <a:cubicBezTo>
                      <a:pt x="1305" y="530"/>
                      <a:pt x="1026" y="298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1"/>
              <p:cNvSpPr/>
              <p:nvPr/>
            </p:nvSpPr>
            <p:spPr>
              <a:xfrm flipH="1">
                <a:off x="3033428" y="521161"/>
                <a:ext cx="143223" cy="21559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285" extrusionOk="0">
                    <a:moveTo>
                      <a:pt x="692" y="126"/>
                    </a:moveTo>
                    <a:cubicBezTo>
                      <a:pt x="780" y="126"/>
                      <a:pt x="873" y="149"/>
                      <a:pt x="938" y="219"/>
                    </a:cubicBezTo>
                    <a:cubicBezTo>
                      <a:pt x="1012" y="302"/>
                      <a:pt x="1017" y="428"/>
                      <a:pt x="998" y="530"/>
                    </a:cubicBezTo>
                    <a:cubicBezTo>
                      <a:pt x="975" y="692"/>
                      <a:pt x="924" y="850"/>
                      <a:pt x="863" y="999"/>
                    </a:cubicBezTo>
                    <a:cubicBezTo>
                      <a:pt x="854" y="1031"/>
                      <a:pt x="831" y="1041"/>
                      <a:pt x="808" y="1045"/>
                    </a:cubicBezTo>
                    <a:cubicBezTo>
                      <a:pt x="826" y="1101"/>
                      <a:pt x="817" y="1157"/>
                      <a:pt x="817" y="1212"/>
                    </a:cubicBezTo>
                    <a:cubicBezTo>
                      <a:pt x="993" y="1203"/>
                      <a:pt x="1165" y="1203"/>
                      <a:pt x="1342" y="1198"/>
                    </a:cubicBezTo>
                    <a:cubicBezTo>
                      <a:pt x="1343" y="1198"/>
                      <a:pt x="1344" y="1198"/>
                      <a:pt x="1345" y="1198"/>
                    </a:cubicBezTo>
                    <a:cubicBezTo>
                      <a:pt x="1425" y="1198"/>
                      <a:pt x="1424" y="1338"/>
                      <a:pt x="1332" y="1342"/>
                    </a:cubicBezTo>
                    <a:cubicBezTo>
                      <a:pt x="1156" y="1352"/>
                      <a:pt x="984" y="1352"/>
                      <a:pt x="808" y="1356"/>
                    </a:cubicBezTo>
                    <a:cubicBezTo>
                      <a:pt x="803" y="1598"/>
                      <a:pt x="803" y="1848"/>
                      <a:pt x="798" y="2090"/>
                    </a:cubicBezTo>
                    <a:cubicBezTo>
                      <a:pt x="798" y="2141"/>
                      <a:pt x="761" y="2159"/>
                      <a:pt x="720" y="2159"/>
                    </a:cubicBezTo>
                    <a:cubicBezTo>
                      <a:pt x="687" y="2159"/>
                      <a:pt x="645" y="2141"/>
                      <a:pt x="650" y="2090"/>
                    </a:cubicBezTo>
                    <a:cubicBezTo>
                      <a:pt x="650" y="1909"/>
                      <a:pt x="659" y="1714"/>
                      <a:pt x="659" y="1528"/>
                    </a:cubicBezTo>
                    <a:lnTo>
                      <a:pt x="659" y="1361"/>
                    </a:lnTo>
                    <a:cubicBezTo>
                      <a:pt x="501" y="1365"/>
                      <a:pt x="344" y="1365"/>
                      <a:pt x="195" y="1375"/>
                    </a:cubicBezTo>
                    <a:cubicBezTo>
                      <a:pt x="102" y="1375"/>
                      <a:pt x="102" y="1226"/>
                      <a:pt x="195" y="1226"/>
                    </a:cubicBezTo>
                    <a:cubicBezTo>
                      <a:pt x="348" y="1222"/>
                      <a:pt x="506" y="1222"/>
                      <a:pt x="664" y="1217"/>
                    </a:cubicBezTo>
                    <a:cubicBezTo>
                      <a:pt x="664" y="1147"/>
                      <a:pt x="669" y="1087"/>
                      <a:pt x="617" y="1031"/>
                    </a:cubicBezTo>
                    <a:cubicBezTo>
                      <a:pt x="529" y="934"/>
                      <a:pt x="455" y="846"/>
                      <a:pt x="409" y="725"/>
                    </a:cubicBezTo>
                    <a:cubicBezTo>
                      <a:pt x="362" y="600"/>
                      <a:pt x="348" y="470"/>
                      <a:pt x="371" y="340"/>
                    </a:cubicBezTo>
                    <a:cubicBezTo>
                      <a:pt x="395" y="205"/>
                      <a:pt x="478" y="149"/>
                      <a:pt x="604" y="131"/>
                    </a:cubicBezTo>
                    <a:cubicBezTo>
                      <a:pt x="636" y="126"/>
                      <a:pt x="664" y="126"/>
                      <a:pt x="692" y="126"/>
                    </a:cubicBezTo>
                    <a:close/>
                    <a:moveTo>
                      <a:pt x="682" y="1"/>
                    </a:moveTo>
                    <a:cubicBezTo>
                      <a:pt x="645" y="1"/>
                      <a:pt x="613" y="1"/>
                      <a:pt x="576" y="10"/>
                    </a:cubicBezTo>
                    <a:cubicBezTo>
                      <a:pt x="390" y="38"/>
                      <a:pt x="279" y="135"/>
                      <a:pt x="251" y="312"/>
                    </a:cubicBezTo>
                    <a:cubicBezTo>
                      <a:pt x="228" y="460"/>
                      <a:pt x="241" y="614"/>
                      <a:pt x="293" y="757"/>
                    </a:cubicBezTo>
                    <a:cubicBezTo>
                      <a:pt x="344" y="897"/>
                      <a:pt x="427" y="989"/>
                      <a:pt x="520" y="1101"/>
                    </a:cubicBezTo>
                    <a:lnTo>
                      <a:pt x="339" y="1106"/>
                    </a:lnTo>
                    <a:lnTo>
                      <a:pt x="186" y="1110"/>
                    </a:lnTo>
                    <a:cubicBezTo>
                      <a:pt x="84" y="1110"/>
                      <a:pt x="0" y="1198"/>
                      <a:pt x="0" y="1305"/>
                    </a:cubicBezTo>
                    <a:cubicBezTo>
                      <a:pt x="0" y="1407"/>
                      <a:pt x="84" y="1491"/>
                      <a:pt x="186" y="1491"/>
                    </a:cubicBezTo>
                    <a:lnTo>
                      <a:pt x="195" y="1491"/>
                    </a:lnTo>
                    <a:lnTo>
                      <a:pt x="427" y="1482"/>
                    </a:lnTo>
                    <a:lnTo>
                      <a:pt x="534" y="1482"/>
                    </a:lnTo>
                    <a:lnTo>
                      <a:pt x="534" y="1528"/>
                    </a:lnTo>
                    <a:lnTo>
                      <a:pt x="529" y="2090"/>
                    </a:lnTo>
                    <a:cubicBezTo>
                      <a:pt x="529" y="2145"/>
                      <a:pt x="548" y="2192"/>
                      <a:pt x="580" y="2224"/>
                    </a:cubicBezTo>
                    <a:cubicBezTo>
                      <a:pt x="617" y="2261"/>
                      <a:pt x="669" y="2285"/>
                      <a:pt x="715" y="2285"/>
                    </a:cubicBezTo>
                    <a:cubicBezTo>
                      <a:pt x="822" y="2285"/>
                      <a:pt x="905" y="2201"/>
                      <a:pt x="905" y="2099"/>
                    </a:cubicBezTo>
                    <a:lnTo>
                      <a:pt x="915" y="1728"/>
                    </a:lnTo>
                    <a:lnTo>
                      <a:pt x="919" y="1472"/>
                    </a:lnTo>
                    <a:lnTo>
                      <a:pt x="1068" y="1468"/>
                    </a:lnTo>
                    <a:lnTo>
                      <a:pt x="1332" y="1458"/>
                    </a:lnTo>
                    <a:cubicBezTo>
                      <a:pt x="1434" y="1458"/>
                      <a:pt x="1518" y="1375"/>
                      <a:pt x="1518" y="1268"/>
                    </a:cubicBezTo>
                    <a:cubicBezTo>
                      <a:pt x="1518" y="1157"/>
                      <a:pt x="1434" y="1078"/>
                      <a:pt x="1332" y="1078"/>
                    </a:cubicBezTo>
                    <a:lnTo>
                      <a:pt x="1068" y="1082"/>
                    </a:lnTo>
                    <a:lnTo>
                      <a:pt x="928" y="1087"/>
                    </a:lnTo>
                    <a:cubicBezTo>
                      <a:pt x="942" y="1078"/>
                      <a:pt x="952" y="1059"/>
                      <a:pt x="961" y="1041"/>
                    </a:cubicBezTo>
                    <a:cubicBezTo>
                      <a:pt x="1035" y="864"/>
                      <a:pt x="1082" y="702"/>
                      <a:pt x="1105" y="544"/>
                    </a:cubicBezTo>
                    <a:cubicBezTo>
                      <a:pt x="1128" y="367"/>
                      <a:pt x="1100" y="228"/>
                      <a:pt x="1012" y="135"/>
                    </a:cubicBezTo>
                    <a:cubicBezTo>
                      <a:pt x="938" y="52"/>
                      <a:pt x="822" y="1"/>
                      <a:pt x="6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1"/>
              <p:cNvSpPr/>
              <p:nvPr/>
            </p:nvSpPr>
            <p:spPr>
              <a:xfrm flipH="1">
                <a:off x="3093340" y="545692"/>
                <a:ext cx="36513" cy="622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660" extrusionOk="0">
                    <a:moveTo>
                      <a:pt x="191" y="112"/>
                    </a:moveTo>
                    <a:cubicBezTo>
                      <a:pt x="214" y="112"/>
                      <a:pt x="224" y="121"/>
                      <a:pt x="233" y="121"/>
                    </a:cubicBezTo>
                    <a:cubicBezTo>
                      <a:pt x="242" y="131"/>
                      <a:pt x="242" y="191"/>
                      <a:pt x="219" y="302"/>
                    </a:cubicBezTo>
                    <a:cubicBezTo>
                      <a:pt x="210" y="349"/>
                      <a:pt x="196" y="395"/>
                      <a:pt x="186" y="432"/>
                    </a:cubicBezTo>
                    <a:cubicBezTo>
                      <a:pt x="177" y="423"/>
                      <a:pt x="168" y="405"/>
                      <a:pt x="163" y="386"/>
                    </a:cubicBezTo>
                    <a:cubicBezTo>
                      <a:pt x="126" y="307"/>
                      <a:pt x="117" y="214"/>
                      <a:pt x="126" y="126"/>
                    </a:cubicBezTo>
                    <a:lnTo>
                      <a:pt x="126" y="121"/>
                    </a:lnTo>
                    <a:lnTo>
                      <a:pt x="131" y="121"/>
                    </a:lnTo>
                    <a:cubicBezTo>
                      <a:pt x="154" y="112"/>
                      <a:pt x="173" y="112"/>
                      <a:pt x="191" y="112"/>
                    </a:cubicBezTo>
                    <a:close/>
                    <a:moveTo>
                      <a:pt x="191" y="1"/>
                    </a:moveTo>
                    <a:cubicBezTo>
                      <a:pt x="168" y="1"/>
                      <a:pt x="140" y="5"/>
                      <a:pt x="117" y="5"/>
                    </a:cubicBezTo>
                    <a:cubicBezTo>
                      <a:pt x="47" y="15"/>
                      <a:pt x="24" y="47"/>
                      <a:pt x="15" y="107"/>
                    </a:cubicBezTo>
                    <a:cubicBezTo>
                      <a:pt x="1" y="219"/>
                      <a:pt x="15" y="330"/>
                      <a:pt x="61" y="428"/>
                    </a:cubicBezTo>
                    <a:cubicBezTo>
                      <a:pt x="103" y="525"/>
                      <a:pt x="173" y="586"/>
                      <a:pt x="237" y="660"/>
                    </a:cubicBezTo>
                    <a:cubicBezTo>
                      <a:pt x="279" y="548"/>
                      <a:pt x="316" y="442"/>
                      <a:pt x="340" y="326"/>
                    </a:cubicBezTo>
                    <a:cubicBezTo>
                      <a:pt x="354" y="237"/>
                      <a:pt x="386" y="84"/>
                      <a:pt x="289" y="24"/>
                    </a:cubicBezTo>
                    <a:cubicBezTo>
                      <a:pt x="261" y="5"/>
                      <a:pt x="224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1"/>
              <p:cNvSpPr/>
              <p:nvPr/>
            </p:nvSpPr>
            <p:spPr>
              <a:xfrm flipH="1">
                <a:off x="671925" y="517292"/>
                <a:ext cx="80198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5" extrusionOk="0">
                    <a:moveTo>
                      <a:pt x="427" y="111"/>
                    </a:moveTo>
                    <a:cubicBezTo>
                      <a:pt x="594" y="111"/>
                      <a:pt x="734" y="251"/>
                      <a:pt x="734" y="422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60" y="729"/>
                      <a:pt x="116" y="590"/>
                      <a:pt x="116" y="422"/>
                    </a:cubicBezTo>
                    <a:cubicBezTo>
                      <a:pt x="116" y="251"/>
                      <a:pt x="255" y="111"/>
                      <a:pt x="427" y="111"/>
                    </a:cubicBezTo>
                    <a:close/>
                    <a:moveTo>
                      <a:pt x="427" y="0"/>
                    </a:moveTo>
                    <a:cubicBezTo>
                      <a:pt x="195" y="0"/>
                      <a:pt x="0" y="190"/>
                      <a:pt x="0" y="422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59" y="845"/>
                      <a:pt x="850" y="655"/>
                      <a:pt x="850" y="422"/>
                    </a:cubicBezTo>
                    <a:cubicBezTo>
                      <a:pt x="850" y="190"/>
                      <a:pt x="664" y="0"/>
                      <a:pt x="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1"/>
              <p:cNvSpPr/>
              <p:nvPr/>
            </p:nvSpPr>
            <p:spPr>
              <a:xfrm flipH="1">
                <a:off x="671925" y="614003"/>
                <a:ext cx="80198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2"/>
                    </a:moveTo>
                    <a:cubicBezTo>
                      <a:pt x="594" y="112"/>
                      <a:pt x="734" y="247"/>
                      <a:pt x="734" y="419"/>
                    </a:cubicBezTo>
                    <a:cubicBezTo>
                      <a:pt x="734" y="586"/>
                      <a:pt x="599" y="725"/>
                      <a:pt x="427" y="725"/>
                    </a:cubicBezTo>
                    <a:cubicBezTo>
                      <a:pt x="260" y="725"/>
                      <a:pt x="116" y="586"/>
                      <a:pt x="116" y="419"/>
                    </a:cubicBezTo>
                    <a:cubicBezTo>
                      <a:pt x="116" y="247"/>
                      <a:pt x="255" y="112"/>
                      <a:pt x="427" y="112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6"/>
                      <a:pt x="427" y="846"/>
                    </a:cubicBezTo>
                    <a:cubicBezTo>
                      <a:pt x="659" y="846"/>
                      <a:pt x="850" y="655"/>
                      <a:pt x="850" y="423"/>
                    </a:cubicBezTo>
                    <a:cubicBezTo>
                      <a:pt x="850" y="191"/>
                      <a:pt x="66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1"/>
              <p:cNvSpPr/>
              <p:nvPr/>
            </p:nvSpPr>
            <p:spPr>
              <a:xfrm flipH="1">
                <a:off x="2738677" y="531728"/>
                <a:ext cx="197569" cy="19323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48" extrusionOk="0">
                    <a:moveTo>
                      <a:pt x="544" y="107"/>
                    </a:moveTo>
                    <a:cubicBezTo>
                      <a:pt x="576" y="107"/>
                      <a:pt x="604" y="112"/>
                      <a:pt x="627" y="135"/>
                    </a:cubicBezTo>
                    <a:cubicBezTo>
                      <a:pt x="636" y="139"/>
                      <a:pt x="646" y="153"/>
                      <a:pt x="650" y="158"/>
                    </a:cubicBezTo>
                    <a:cubicBezTo>
                      <a:pt x="678" y="181"/>
                      <a:pt x="697" y="237"/>
                      <a:pt x="692" y="288"/>
                    </a:cubicBezTo>
                    <a:lnTo>
                      <a:pt x="692" y="293"/>
                    </a:lnTo>
                    <a:cubicBezTo>
                      <a:pt x="697" y="316"/>
                      <a:pt x="683" y="334"/>
                      <a:pt x="674" y="362"/>
                    </a:cubicBezTo>
                    <a:cubicBezTo>
                      <a:pt x="660" y="390"/>
                      <a:pt x="646" y="418"/>
                      <a:pt x="613" y="460"/>
                    </a:cubicBezTo>
                    <a:cubicBezTo>
                      <a:pt x="590" y="483"/>
                      <a:pt x="530" y="622"/>
                      <a:pt x="492" y="692"/>
                    </a:cubicBezTo>
                    <a:cubicBezTo>
                      <a:pt x="483" y="720"/>
                      <a:pt x="483" y="761"/>
                      <a:pt x="530" y="771"/>
                    </a:cubicBezTo>
                    <a:cubicBezTo>
                      <a:pt x="609" y="738"/>
                      <a:pt x="720" y="724"/>
                      <a:pt x="790" y="720"/>
                    </a:cubicBezTo>
                    <a:cubicBezTo>
                      <a:pt x="831" y="715"/>
                      <a:pt x="868" y="715"/>
                      <a:pt x="910" y="715"/>
                    </a:cubicBezTo>
                    <a:cubicBezTo>
                      <a:pt x="1054" y="715"/>
                      <a:pt x="1203" y="738"/>
                      <a:pt x="1347" y="761"/>
                    </a:cubicBezTo>
                    <a:cubicBezTo>
                      <a:pt x="1551" y="854"/>
                      <a:pt x="1736" y="1012"/>
                      <a:pt x="1945" y="1072"/>
                    </a:cubicBezTo>
                    <a:cubicBezTo>
                      <a:pt x="1959" y="1082"/>
                      <a:pt x="1978" y="1086"/>
                      <a:pt x="2001" y="1086"/>
                    </a:cubicBezTo>
                    <a:cubicBezTo>
                      <a:pt x="1996" y="1100"/>
                      <a:pt x="1987" y="1110"/>
                      <a:pt x="1973" y="1124"/>
                    </a:cubicBezTo>
                    <a:cubicBezTo>
                      <a:pt x="1922" y="1147"/>
                      <a:pt x="1862" y="1170"/>
                      <a:pt x="1806" y="1184"/>
                    </a:cubicBezTo>
                    <a:cubicBezTo>
                      <a:pt x="1829" y="1198"/>
                      <a:pt x="1853" y="1202"/>
                      <a:pt x="1876" y="1216"/>
                    </a:cubicBezTo>
                    <a:cubicBezTo>
                      <a:pt x="1931" y="1244"/>
                      <a:pt x="1899" y="1323"/>
                      <a:pt x="1839" y="1323"/>
                    </a:cubicBezTo>
                    <a:lnTo>
                      <a:pt x="1829" y="1323"/>
                    </a:lnTo>
                    <a:cubicBezTo>
                      <a:pt x="1718" y="1309"/>
                      <a:pt x="1616" y="1277"/>
                      <a:pt x="1504" y="1249"/>
                    </a:cubicBezTo>
                    <a:cubicBezTo>
                      <a:pt x="1435" y="1253"/>
                      <a:pt x="1365" y="1263"/>
                      <a:pt x="1300" y="1267"/>
                    </a:cubicBezTo>
                    <a:cubicBezTo>
                      <a:pt x="1305" y="1272"/>
                      <a:pt x="1305" y="1277"/>
                      <a:pt x="1309" y="1286"/>
                    </a:cubicBezTo>
                    <a:cubicBezTo>
                      <a:pt x="1319" y="1286"/>
                      <a:pt x="1319" y="1286"/>
                      <a:pt x="1323" y="1291"/>
                    </a:cubicBezTo>
                    <a:cubicBezTo>
                      <a:pt x="1333" y="1295"/>
                      <a:pt x="1347" y="1314"/>
                      <a:pt x="1351" y="1323"/>
                    </a:cubicBezTo>
                    <a:cubicBezTo>
                      <a:pt x="1370" y="1379"/>
                      <a:pt x="1370" y="1435"/>
                      <a:pt x="1351" y="1486"/>
                    </a:cubicBezTo>
                    <a:cubicBezTo>
                      <a:pt x="1347" y="1504"/>
                      <a:pt x="1342" y="1518"/>
                      <a:pt x="1323" y="1523"/>
                    </a:cubicBezTo>
                    <a:cubicBezTo>
                      <a:pt x="1319" y="1523"/>
                      <a:pt x="1309" y="1527"/>
                      <a:pt x="1305" y="1527"/>
                    </a:cubicBezTo>
                    <a:lnTo>
                      <a:pt x="1272" y="1787"/>
                    </a:lnTo>
                    <a:cubicBezTo>
                      <a:pt x="1263" y="1810"/>
                      <a:pt x="1263" y="1834"/>
                      <a:pt x="1258" y="1857"/>
                    </a:cubicBezTo>
                    <a:cubicBezTo>
                      <a:pt x="1258" y="1875"/>
                      <a:pt x="1254" y="1899"/>
                      <a:pt x="1240" y="1913"/>
                    </a:cubicBezTo>
                    <a:cubicBezTo>
                      <a:pt x="1226" y="1927"/>
                      <a:pt x="1203" y="1922"/>
                      <a:pt x="1179" y="1927"/>
                    </a:cubicBezTo>
                    <a:cubicBezTo>
                      <a:pt x="1156" y="1927"/>
                      <a:pt x="1133" y="1936"/>
                      <a:pt x="1110" y="1936"/>
                    </a:cubicBezTo>
                    <a:lnTo>
                      <a:pt x="1101" y="1936"/>
                    </a:lnTo>
                    <a:cubicBezTo>
                      <a:pt x="1068" y="1936"/>
                      <a:pt x="1068" y="1875"/>
                      <a:pt x="1110" y="1875"/>
                    </a:cubicBezTo>
                    <a:lnTo>
                      <a:pt x="1170" y="1871"/>
                    </a:lnTo>
                    <a:lnTo>
                      <a:pt x="1203" y="1871"/>
                    </a:lnTo>
                    <a:lnTo>
                      <a:pt x="1203" y="1857"/>
                    </a:lnTo>
                    <a:lnTo>
                      <a:pt x="1217" y="1736"/>
                    </a:lnTo>
                    <a:cubicBezTo>
                      <a:pt x="1231" y="1662"/>
                      <a:pt x="1235" y="1588"/>
                      <a:pt x="1249" y="1509"/>
                    </a:cubicBezTo>
                    <a:lnTo>
                      <a:pt x="1235" y="1499"/>
                    </a:lnTo>
                    <a:cubicBezTo>
                      <a:pt x="1231" y="1486"/>
                      <a:pt x="1226" y="1472"/>
                      <a:pt x="1231" y="1453"/>
                    </a:cubicBezTo>
                    <a:cubicBezTo>
                      <a:pt x="1231" y="1448"/>
                      <a:pt x="1235" y="1435"/>
                      <a:pt x="1235" y="1430"/>
                    </a:cubicBezTo>
                    <a:lnTo>
                      <a:pt x="1235" y="1388"/>
                    </a:lnTo>
                    <a:lnTo>
                      <a:pt x="1231" y="1383"/>
                    </a:lnTo>
                    <a:cubicBezTo>
                      <a:pt x="1226" y="1370"/>
                      <a:pt x="1217" y="1360"/>
                      <a:pt x="1207" y="1356"/>
                    </a:cubicBezTo>
                    <a:cubicBezTo>
                      <a:pt x="1207" y="1346"/>
                      <a:pt x="1203" y="1346"/>
                      <a:pt x="1203" y="1342"/>
                    </a:cubicBezTo>
                    <a:lnTo>
                      <a:pt x="1193" y="1337"/>
                    </a:lnTo>
                    <a:cubicBezTo>
                      <a:pt x="1179" y="1318"/>
                      <a:pt x="1166" y="1300"/>
                      <a:pt x="1147" y="1286"/>
                    </a:cubicBezTo>
                    <a:lnTo>
                      <a:pt x="1138" y="1272"/>
                    </a:lnTo>
                    <a:lnTo>
                      <a:pt x="1068" y="1272"/>
                    </a:lnTo>
                    <a:cubicBezTo>
                      <a:pt x="1077" y="1318"/>
                      <a:pt x="1077" y="1360"/>
                      <a:pt x="1073" y="1407"/>
                    </a:cubicBezTo>
                    <a:cubicBezTo>
                      <a:pt x="1073" y="1425"/>
                      <a:pt x="1068" y="1435"/>
                      <a:pt x="1054" y="1448"/>
                    </a:cubicBezTo>
                    <a:cubicBezTo>
                      <a:pt x="1049" y="1453"/>
                      <a:pt x="1040" y="1458"/>
                      <a:pt x="1031" y="1458"/>
                    </a:cubicBezTo>
                    <a:cubicBezTo>
                      <a:pt x="1017" y="1564"/>
                      <a:pt x="994" y="1671"/>
                      <a:pt x="975" y="1778"/>
                    </a:cubicBezTo>
                    <a:lnTo>
                      <a:pt x="957" y="1866"/>
                    </a:lnTo>
                    <a:cubicBezTo>
                      <a:pt x="952" y="1889"/>
                      <a:pt x="952" y="1913"/>
                      <a:pt x="929" y="1922"/>
                    </a:cubicBezTo>
                    <a:cubicBezTo>
                      <a:pt x="906" y="1936"/>
                      <a:pt x="868" y="1936"/>
                      <a:pt x="845" y="1936"/>
                    </a:cubicBezTo>
                    <a:lnTo>
                      <a:pt x="762" y="1936"/>
                    </a:lnTo>
                    <a:cubicBezTo>
                      <a:pt x="725" y="1936"/>
                      <a:pt x="720" y="1875"/>
                      <a:pt x="762" y="1875"/>
                    </a:cubicBezTo>
                    <a:lnTo>
                      <a:pt x="892" y="1875"/>
                    </a:lnTo>
                    <a:lnTo>
                      <a:pt x="892" y="1871"/>
                    </a:lnTo>
                    <a:lnTo>
                      <a:pt x="892" y="1866"/>
                    </a:lnTo>
                    <a:cubicBezTo>
                      <a:pt x="906" y="1810"/>
                      <a:pt x="910" y="1764"/>
                      <a:pt x="924" y="1713"/>
                    </a:cubicBezTo>
                    <a:cubicBezTo>
                      <a:pt x="938" y="1620"/>
                      <a:pt x="957" y="1527"/>
                      <a:pt x="975" y="1439"/>
                    </a:cubicBezTo>
                    <a:cubicBezTo>
                      <a:pt x="961" y="1430"/>
                      <a:pt x="957" y="1411"/>
                      <a:pt x="957" y="1402"/>
                    </a:cubicBezTo>
                    <a:lnTo>
                      <a:pt x="957" y="1314"/>
                    </a:lnTo>
                    <a:cubicBezTo>
                      <a:pt x="957" y="1295"/>
                      <a:pt x="952" y="1286"/>
                      <a:pt x="947" y="1267"/>
                    </a:cubicBezTo>
                    <a:cubicBezTo>
                      <a:pt x="785" y="1267"/>
                      <a:pt x="613" y="1244"/>
                      <a:pt x="483" y="1161"/>
                    </a:cubicBezTo>
                    <a:cubicBezTo>
                      <a:pt x="349" y="1077"/>
                      <a:pt x="274" y="919"/>
                      <a:pt x="330" y="780"/>
                    </a:cubicBezTo>
                    <a:cubicBezTo>
                      <a:pt x="367" y="692"/>
                      <a:pt x="474" y="525"/>
                      <a:pt x="483" y="520"/>
                    </a:cubicBezTo>
                    <a:cubicBezTo>
                      <a:pt x="516" y="464"/>
                      <a:pt x="576" y="381"/>
                      <a:pt x="585" y="372"/>
                    </a:cubicBezTo>
                    <a:cubicBezTo>
                      <a:pt x="609" y="348"/>
                      <a:pt x="622" y="334"/>
                      <a:pt x="627" y="302"/>
                    </a:cubicBezTo>
                    <a:cubicBezTo>
                      <a:pt x="627" y="297"/>
                      <a:pt x="622" y="293"/>
                      <a:pt x="622" y="288"/>
                    </a:cubicBezTo>
                    <a:cubicBezTo>
                      <a:pt x="609" y="297"/>
                      <a:pt x="590" y="311"/>
                      <a:pt x="576" y="311"/>
                    </a:cubicBezTo>
                    <a:lnTo>
                      <a:pt x="557" y="311"/>
                    </a:lnTo>
                    <a:cubicBezTo>
                      <a:pt x="516" y="311"/>
                      <a:pt x="474" y="293"/>
                      <a:pt x="441" y="288"/>
                    </a:cubicBezTo>
                    <a:lnTo>
                      <a:pt x="427" y="288"/>
                    </a:lnTo>
                    <a:cubicBezTo>
                      <a:pt x="400" y="288"/>
                      <a:pt x="376" y="293"/>
                      <a:pt x="353" y="297"/>
                    </a:cubicBezTo>
                    <a:cubicBezTo>
                      <a:pt x="288" y="302"/>
                      <a:pt x="237" y="334"/>
                      <a:pt x="186" y="385"/>
                    </a:cubicBezTo>
                    <a:cubicBezTo>
                      <a:pt x="163" y="409"/>
                      <a:pt x="144" y="432"/>
                      <a:pt x="126" y="460"/>
                    </a:cubicBezTo>
                    <a:cubicBezTo>
                      <a:pt x="140" y="390"/>
                      <a:pt x="191" y="325"/>
                      <a:pt x="237" y="274"/>
                    </a:cubicBezTo>
                    <a:cubicBezTo>
                      <a:pt x="279" y="246"/>
                      <a:pt x="321" y="228"/>
                      <a:pt x="367" y="218"/>
                    </a:cubicBezTo>
                    <a:cubicBezTo>
                      <a:pt x="376" y="218"/>
                      <a:pt x="390" y="209"/>
                      <a:pt x="404" y="209"/>
                    </a:cubicBezTo>
                    <a:cubicBezTo>
                      <a:pt x="400" y="200"/>
                      <a:pt x="400" y="177"/>
                      <a:pt x="414" y="163"/>
                    </a:cubicBezTo>
                    <a:cubicBezTo>
                      <a:pt x="446" y="130"/>
                      <a:pt x="497" y="107"/>
                      <a:pt x="544" y="107"/>
                    </a:cubicBezTo>
                    <a:close/>
                    <a:moveTo>
                      <a:pt x="539" y="0"/>
                    </a:moveTo>
                    <a:cubicBezTo>
                      <a:pt x="465" y="0"/>
                      <a:pt x="386" y="37"/>
                      <a:pt x="325" y="93"/>
                    </a:cubicBezTo>
                    <a:cubicBezTo>
                      <a:pt x="316" y="107"/>
                      <a:pt x="307" y="112"/>
                      <a:pt x="302" y="121"/>
                    </a:cubicBezTo>
                    <a:cubicBezTo>
                      <a:pt x="256" y="135"/>
                      <a:pt x="209" y="158"/>
                      <a:pt x="168" y="186"/>
                    </a:cubicBezTo>
                    <a:lnTo>
                      <a:pt x="154" y="204"/>
                    </a:lnTo>
                    <a:cubicBezTo>
                      <a:pt x="93" y="269"/>
                      <a:pt x="28" y="348"/>
                      <a:pt x="14" y="450"/>
                    </a:cubicBezTo>
                    <a:cubicBezTo>
                      <a:pt x="0" y="506"/>
                      <a:pt x="38" y="557"/>
                      <a:pt x="89" y="576"/>
                    </a:cubicBezTo>
                    <a:cubicBezTo>
                      <a:pt x="98" y="580"/>
                      <a:pt x="112" y="580"/>
                      <a:pt x="130" y="580"/>
                    </a:cubicBezTo>
                    <a:cubicBezTo>
                      <a:pt x="168" y="580"/>
                      <a:pt x="209" y="557"/>
                      <a:pt x="228" y="525"/>
                    </a:cubicBezTo>
                    <a:cubicBezTo>
                      <a:pt x="237" y="506"/>
                      <a:pt x="251" y="488"/>
                      <a:pt x="270" y="474"/>
                    </a:cubicBezTo>
                    <a:cubicBezTo>
                      <a:pt x="302" y="437"/>
                      <a:pt x="330" y="427"/>
                      <a:pt x="367" y="418"/>
                    </a:cubicBezTo>
                    <a:cubicBezTo>
                      <a:pt x="372" y="418"/>
                      <a:pt x="376" y="418"/>
                      <a:pt x="386" y="413"/>
                    </a:cubicBezTo>
                    <a:cubicBezTo>
                      <a:pt x="395" y="409"/>
                      <a:pt x="404" y="409"/>
                      <a:pt x="418" y="409"/>
                    </a:cubicBezTo>
                    <a:cubicBezTo>
                      <a:pt x="414" y="413"/>
                      <a:pt x="409" y="418"/>
                      <a:pt x="400" y="432"/>
                    </a:cubicBezTo>
                    <a:lnTo>
                      <a:pt x="386" y="455"/>
                    </a:lnTo>
                    <a:cubicBezTo>
                      <a:pt x="339" y="520"/>
                      <a:pt x="246" y="664"/>
                      <a:pt x="223" y="738"/>
                    </a:cubicBezTo>
                    <a:lnTo>
                      <a:pt x="223" y="743"/>
                    </a:lnTo>
                    <a:cubicBezTo>
                      <a:pt x="154" y="924"/>
                      <a:pt x="237" y="1137"/>
                      <a:pt x="423" y="1253"/>
                    </a:cubicBezTo>
                    <a:cubicBezTo>
                      <a:pt x="557" y="1337"/>
                      <a:pt x="706" y="1365"/>
                      <a:pt x="850" y="1379"/>
                    </a:cubicBezTo>
                    <a:lnTo>
                      <a:pt x="850" y="1388"/>
                    </a:lnTo>
                    <a:cubicBezTo>
                      <a:pt x="850" y="1416"/>
                      <a:pt x="855" y="1439"/>
                      <a:pt x="859" y="1462"/>
                    </a:cubicBezTo>
                    <a:lnTo>
                      <a:pt x="817" y="1681"/>
                    </a:lnTo>
                    <a:lnTo>
                      <a:pt x="813" y="1694"/>
                    </a:lnTo>
                    <a:lnTo>
                      <a:pt x="803" y="1746"/>
                    </a:lnTo>
                    <a:lnTo>
                      <a:pt x="803" y="1759"/>
                    </a:lnTo>
                    <a:lnTo>
                      <a:pt x="762" y="1759"/>
                    </a:lnTo>
                    <a:cubicBezTo>
                      <a:pt x="683" y="1759"/>
                      <a:pt x="622" y="1824"/>
                      <a:pt x="613" y="1899"/>
                    </a:cubicBezTo>
                    <a:cubicBezTo>
                      <a:pt x="613" y="1978"/>
                      <a:pt x="674" y="2043"/>
                      <a:pt x="752" y="2047"/>
                    </a:cubicBezTo>
                    <a:lnTo>
                      <a:pt x="864" y="2047"/>
                    </a:lnTo>
                    <a:cubicBezTo>
                      <a:pt x="892" y="2047"/>
                      <a:pt x="938" y="2047"/>
                      <a:pt x="985" y="2029"/>
                    </a:cubicBezTo>
                    <a:cubicBezTo>
                      <a:pt x="998" y="2019"/>
                      <a:pt x="1003" y="2015"/>
                      <a:pt x="1008" y="2010"/>
                    </a:cubicBezTo>
                    <a:cubicBezTo>
                      <a:pt x="1031" y="2029"/>
                      <a:pt x="1068" y="2043"/>
                      <a:pt x="1101" y="2043"/>
                    </a:cubicBezTo>
                    <a:lnTo>
                      <a:pt x="1114" y="2043"/>
                    </a:lnTo>
                    <a:lnTo>
                      <a:pt x="1147" y="2038"/>
                    </a:lnTo>
                    <a:lnTo>
                      <a:pt x="1184" y="2033"/>
                    </a:lnTo>
                    <a:lnTo>
                      <a:pt x="1189" y="2033"/>
                    </a:lnTo>
                    <a:cubicBezTo>
                      <a:pt x="1217" y="2033"/>
                      <a:pt x="1268" y="2024"/>
                      <a:pt x="1314" y="1987"/>
                    </a:cubicBezTo>
                    <a:cubicBezTo>
                      <a:pt x="1360" y="1945"/>
                      <a:pt x="1365" y="1885"/>
                      <a:pt x="1370" y="1862"/>
                    </a:cubicBezTo>
                    <a:lnTo>
                      <a:pt x="1374" y="1810"/>
                    </a:lnTo>
                    <a:lnTo>
                      <a:pt x="1384" y="1787"/>
                    </a:lnTo>
                    <a:lnTo>
                      <a:pt x="1407" y="1578"/>
                    </a:lnTo>
                    <a:cubicBezTo>
                      <a:pt x="1430" y="1555"/>
                      <a:pt x="1439" y="1532"/>
                      <a:pt x="1453" y="1504"/>
                    </a:cubicBezTo>
                    <a:cubicBezTo>
                      <a:pt x="1463" y="1458"/>
                      <a:pt x="1467" y="1411"/>
                      <a:pt x="1463" y="1360"/>
                    </a:cubicBezTo>
                    <a:lnTo>
                      <a:pt x="1481" y="1360"/>
                    </a:lnTo>
                    <a:cubicBezTo>
                      <a:pt x="1593" y="1388"/>
                      <a:pt x="1695" y="1411"/>
                      <a:pt x="1792" y="1430"/>
                    </a:cubicBezTo>
                    <a:lnTo>
                      <a:pt x="1825" y="1430"/>
                    </a:lnTo>
                    <a:cubicBezTo>
                      <a:pt x="1904" y="1430"/>
                      <a:pt x="1978" y="1370"/>
                      <a:pt x="1996" y="1291"/>
                    </a:cubicBezTo>
                    <a:cubicBezTo>
                      <a:pt x="2001" y="1267"/>
                      <a:pt x="2001" y="1235"/>
                      <a:pt x="1996" y="1212"/>
                    </a:cubicBezTo>
                    <a:cubicBezTo>
                      <a:pt x="1996" y="1212"/>
                      <a:pt x="2001" y="1212"/>
                      <a:pt x="2001" y="1207"/>
                    </a:cubicBezTo>
                    <a:cubicBezTo>
                      <a:pt x="2047" y="1184"/>
                      <a:pt x="2080" y="1151"/>
                      <a:pt x="2089" y="1105"/>
                    </a:cubicBezTo>
                    <a:cubicBezTo>
                      <a:pt x="2094" y="1072"/>
                      <a:pt x="2094" y="1040"/>
                      <a:pt x="2080" y="1017"/>
                    </a:cubicBezTo>
                    <a:cubicBezTo>
                      <a:pt x="2085" y="998"/>
                      <a:pt x="2057" y="984"/>
                      <a:pt x="2024" y="975"/>
                    </a:cubicBezTo>
                    <a:lnTo>
                      <a:pt x="2010" y="970"/>
                    </a:lnTo>
                    <a:cubicBezTo>
                      <a:pt x="1996" y="970"/>
                      <a:pt x="1987" y="966"/>
                      <a:pt x="1973" y="966"/>
                    </a:cubicBezTo>
                    <a:cubicBezTo>
                      <a:pt x="1862" y="929"/>
                      <a:pt x="1760" y="868"/>
                      <a:pt x="1644" y="803"/>
                    </a:cubicBezTo>
                    <a:cubicBezTo>
                      <a:pt x="1560" y="752"/>
                      <a:pt x="1477" y="701"/>
                      <a:pt x="1388" y="664"/>
                    </a:cubicBezTo>
                    <a:cubicBezTo>
                      <a:pt x="1374" y="655"/>
                      <a:pt x="1370" y="655"/>
                      <a:pt x="1360" y="655"/>
                    </a:cubicBezTo>
                    <a:cubicBezTo>
                      <a:pt x="1207" y="636"/>
                      <a:pt x="1063" y="608"/>
                      <a:pt x="906" y="608"/>
                    </a:cubicBezTo>
                    <a:cubicBezTo>
                      <a:pt x="859" y="608"/>
                      <a:pt x="813" y="608"/>
                      <a:pt x="771" y="618"/>
                    </a:cubicBezTo>
                    <a:cubicBezTo>
                      <a:pt x="734" y="622"/>
                      <a:pt x="697" y="622"/>
                      <a:pt x="650" y="627"/>
                    </a:cubicBezTo>
                    <a:cubicBezTo>
                      <a:pt x="687" y="562"/>
                      <a:pt x="697" y="548"/>
                      <a:pt x="697" y="539"/>
                    </a:cubicBezTo>
                    <a:cubicBezTo>
                      <a:pt x="734" y="502"/>
                      <a:pt x="752" y="460"/>
                      <a:pt x="771" y="418"/>
                    </a:cubicBezTo>
                    <a:lnTo>
                      <a:pt x="780" y="409"/>
                    </a:lnTo>
                    <a:cubicBezTo>
                      <a:pt x="790" y="385"/>
                      <a:pt x="803" y="348"/>
                      <a:pt x="803" y="302"/>
                    </a:cubicBezTo>
                    <a:cubicBezTo>
                      <a:pt x="808" y="237"/>
                      <a:pt x="790" y="153"/>
                      <a:pt x="734" y="93"/>
                    </a:cubicBezTo>
                    <a:cubicBezTo>
                      <a:pt x="720" y="74"/>
                      <a:pt x="711" y="65"/>
                      <a:pt x="692" y="51"/>
                    </a:cubicBezTo>
                    <a:cubicBezTo>
                      <a:pt x="646" y="19"/>
                      <a:pt x="595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1"/>
              <p:cNvSpPr/>
              <p:nvPr/>
            </p:nvSpPr>
            <p:spPr>
              <a:xfrm flipH="1">
                <a:off x="1875892" y="516349"/>
                <a:ext cx="236064" cy="17266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830" extrusionOk="0">
                    <a:moveTo>
                      <a:pt x="831" y="1"/>
                    </a:moveTo>
                    <a:cubicBezTo>
                      <a:pt x="720" y="1"/>
                      <a:pt x="617" y="19"/>
                      <a:pt x="529" y="52"/>
                    </a:cubicBezTo>
                    <a:cubicBezTo>
                      <a:pt x="362" y="117"/>
                      <a:pt x="223" y="251"/>
                      <a:pt x="139" y="418"/>
                    </a:cubicBezTo>
                    <a:cubicBezTo>
                      <a:pt x="60" y="581"/>
                      <a:pt x="19" y="767"/>
                      <a:pt x="14" y="1008"/>
                    </a:cubicBezTo>
                    <a:cubicBezTo>
                      <a:pt x="0" y="1231"/>
                      <a:pt x="33" y="1463"/>
                      <a:pt x="88" y="1690"/>
                    </a:cubicBezTo>
                    <a:cubicBezTo>
                      <a:pt x="111" y="1774"/>
                      <a:pt x="181" y="1830"/>
                      <a:pt x="269" y="1830"/>
                    </a:cubicBezTo>
                    <a:cubicBezTo>
                      <a:pt x="334" y="1830"/>
                      <a:pt x="390" y="1802"/>
                      <a:pt x="427" y="1755"/>
                    </a:cubicBezTo>
                    <a:cubicBezTo>
                      <a:pt x="460" y="1709"/>
                      <a:pt x="474" y="1649"/>
                      <a:pt x="455" y="1593"/>
                    </a:cubicBezTo>
                    <a:cubicBezTo>
                      <a:pt x="432" y="1505"/>
                      <a:pt x="404" y="1384"/>
                      <a:pt x="390" y="1245"/>
                    </a:cubicBezTo>
                    <a:cubicBezTo>
                      <a:pt x="334" y="1161"/>
                      <a:pt x="288" y="1064"/>
                      <a:pt x="274" y="962"/>
                    </a:cubicBezTo>
                    <a:lnTo>
                      <a:pt x="274" y="962"/>
                    </a:lnTo>
                    <a:cubicBezTo>
                      <a:pt x="255" y="1180"/>
                      <a:pt x="288" y="1412"/>
                      <a:pt x="344" y="1621"/>
                    </a:cubicBezTo>
                    <a:cubicBezTo>
                      <a:pt x="362" y="1676"/>
                      <a:pt x="316" y="1714"/>
                      <a:pt x="269" y="1714"/>
                    </a:cubicBezTo>
                    <a:cubicBezTo>
                      <a:pt x="241" y="1714"/>
                      <a:pt x="209" y="1695"/>
                      <a:pt x="200" y="1662"/>
                    </a:cubicBezTo>
                    <a:cubicBezTo>
                      <a:pt x="139" y="1454"/>
                      <a:pt x="116" y="1231"/>
                      <a:pt x="125" y="1013"/>
                    </a:cubicBezTo>
                    <a:cubicBezTo>
                      <a:pt x="130" y="827"/>
                      <a:pt x="158" y="641"/>
                      <a:pt x="241" y="474"/>
                    </a:cubicBezTo>
                    <a:cubicBezTo>
                      <a:pt x="311" y="335"/>
                      <a:pt x="418" y="224"/>
                      <a:pt x="571" y="163"/>
                    </a:cubicBezTo>
                    <a:cubicBezTo>
                      <a:pt x="650" y="131"/>
                      <a:pt x="743" y="117"/>
                      <a:pt x="831" y="117"/>
                    </a:cubicBezTo>
                    <a:cubicBezTo>
                      <a:pt x="914" y="117"/>
                      <a:pt x="993" y="131"/>
                      <a:pt x="1068" y="140"/>
                    </a:cubicBezTo>
                    <a:cubicBezTo>
                      <a:pt x="1244" y="177"/>
                      <a:pt x="1388" y="251"/>
                      <a:pt x="1485" y="400"/>
                    </a:cubicBezTo>
                    <a:cubicBezTo>
                      <a:pt x="1574" y="539"/>
                      <a:pt x="1601" y="716"/>
                      <a:pt x="1615" y="878"/>
                    </a:cubicBezTo>
                    <a:cubicBezTo>
                      <a:pt x="1620" y="976"/>
                      <a:pt x="1620" y="1073"/>
                      <a:pt x="1625" y="1175"/>
                    </a:cubicBezTo>
                    <a:cubicBezTo>
                      <a:pt x="1634" y="1231"/>
                      <a:pt x="1625" y="1356"/>
                      <a:pt x="1690" y="1389"/>
                    </a:cubicBezTo>
                    <a:cubicBezTo>
                      <a:pt x="1704" y="1393"/>
                      <a:pt x="1708" y="1393"/>
                      <a:pt x="1718" y="1393"/>
                    </a:cubicBezTo>
                    <a:cubicBezTo>
                      <a:pt x="1764" y="1393"/>
                      <a:pt x="1810" y="1347"/>
                      <a:pt x="1824" y="1310"/>
                    </a:cubicBezTo>
                    <a:cubicBezTo>
                      <a:pt x="1852" y="1222"/>
                      <a:pt x="1824" y="1129"/>
                      <a:pt x="1796" y="1040"/>
                    </a:cubicBezTo>
                    <a:cubicBezTo>
                      <a:pt x="1755" y="901"/>
                      <a:pt x="1671" y="646"/>
                      <a:pt x="1880" y="604"/>
                    </a:cubicBezTo>
                    <a:cubicBezTo>
                      <a:pt x="1912" y="600"/>
                      <a:pt x="1945" y="600"/>
                      <a:pt x="1973" y="600"/>
                    </a:cubicBezTo>
                    <a:lnTo>
                      <a:pt x="1982" y="600"/>
                    </a:lnTo>
                    <a:cubicBezTo>
                      <a:pt x="2015" y="595"/>
                      <a:pt x="2056" y="586"/>
                      <a:pt x="2089" y="586"/>
                    </a:cubicBezTo>
                    <a:cubicBezTo>
                      <a:pt x="2121" y="586"/>
                      <a:pt x="2149" y="595"/>
                      <a:pt x="2172" y="600"/>
                    </a:cubicBezTo>
                    <a:cubicBezTo>
                      <a:pt x="2214" y="609"/>
                      <a:pt x="2247" y="632"/>
                      <a:pt x="2275" y="665"/>
                    </a:cubicBezTo>
                    <a:cubicBezTo>
                      <a:pt x="2298" y="688"/>
                      <a:pt x="2316" y="711"/>
                      <a:pt x="2340" y="734"/>
                    </a:cubicBezTo>
                    <a:lnTo>
                      <a:pt x="2344" y="739"/>
                    </a:lnTo>
                    <a:cubicBezTo>
                      <a:pt x="2404" y="785"/>
                      <a:pt x="2353" y="859"/>
                      <a:pt x="2288" y="859"/>
                    </a:cubicBezTo>
                    <a:cubicBezTo>
                      <a:pt x="2284" y="859"/>
                      <a:pt x="2275" y="859"/>
                      <a:pt x="2265" y="855"/>
                    </a:cubicBezTo>
                    <a:cubicBezTo>
                      <a:pt x="2261" y="855"/>
                      <a:pt x="2251" y="859"/>
                      <a:pt x="2247" y="859"/>
                    </a:cubicBezTo>
                    <a:lnTo>
                      <a:pt x="2177" y="859"/>
                    </a:lnTo>
                    <a:cubicBezTo>
                      <a:pt x="2131" y="859"/>
                      <a:pt x="2089" y="855"/>
                      <a:pt x="2052" y="836"/>
                    </a:cubicBezTo>
                    <a:cubicBezTo>
                      <a:pt x="2038" y="832"/>
                      <a:pt x="2033" y="827"/>
                      <a:pt x="2019" y="822"/>
                    </a:cubicBezTo>
                    <a:cubicBezTo>
                      <a:pt x="2015" y="813"/>
                      <a:pt x="2010" y="813"/>
                      <a:pt x="2010" y="808"/>
                    </a:cubicBezTo>
                    <a:lnTo>
                      <a:pt x="2005" y="804"/>
                    </a:lnTo>
                    <a:cubicBezTo>
                      <a:pt x="1996" y="799"/>
                      <a:pt x="1991" y="799"/>
                      <a:pt x="1987" y="790"/>
                    </a:cubicBezTo>
                    <a:cubicBezTo>
                      <a:pt x="1964" y="776"/>
                      <a:pt x="1940" y="762"/>
                      <a:pt x="1917" y="753"/>
                    </a:cubicBezTo>
                    <a:cubicBezTo>
                      <a:pt x="1903" y="753"/>
                      <a:pt x="1894" y="757"/>
                      <a:pt x="1889" y="767"/>
                    </a:cubicBezTo>
                    <a:cubicBezTo>
                      <a:pt x="1871" y="799"/>
                      <a:pt x="1894" y="873"/>
                      <a:pt x="1903" y="906"/>
                    </a:cubicBezTo>
                    <a:cubicBezTo>
                      <a:pt x="1945" y="1078"/>
                      <a:pt x="2038" y="1268"/>
                      <a:pt x="1922" y="1430"/>
                    </a:cubicBezTo>
                    <a:cubicBezTo>
                      <a:pt x="1875" y="1500"/>
                      <a:pt x="1787" y="1546"/>
                      <a:pt x="1708" y="1546"/>
                    </a:cubicBezTo>
                    <a:cubicBezTo>
                      <a:pt x="1662" y="1546"/>
                      <a:pt x="1620" y="1533"/>
                      <a:pt x="1578" y="1500"/>
                    </a:cubicBezTo>
                    <a:cubicBezTo>
                      <a:pt x="1476" y="1412"/>
                      <a:pt x="1471" y="1249"/>
                      <a:pt x="1462" y="1115"/>
                    </a:cubicBezTo>
                    <a:cubicBezTo>
                      <a:pt x="1434" y="1175"/>
                      <a:pt x="1402" y="1231"/>
                      <a:pt x="1360" y="1277"/>
                    </a:cubicBezTo>
                    <a:cubicBezTo>
                      <a:pt x="1369" y="1393"/>
                      <a:pt x="1411" y="1505"/>
                      <a:pt x="1504" y="1588"/>
                    </a:cubicBezTo>
                    <a:cubicBezTo>
                      <a:pt x="1564" y="1635"/>
                      <a:pt x="1634" y="1658"/>
                      <a:pt x="1708" y="1658"/>
                    </a:cubicBezTo>
                    <a:cubicBezTo>
                      <a:pt x="1824" y="1658"/>
                      <a:pt x="1945" y="1593"/>
                      <a:pt x="2015" y="1495"/>
                    </a:cubicBezTo>
                    <a:cubicBezTo>
                      <a:pt x="2145" y="1314"/>
                      <a:pt x="2084" y="1115"/>
                      <a:pt x="2038" y="962"/>
                    </a:cubicBezTo>
                    <a:lnTo>
                      <a:pt x="2038" y="962"/>
                    </a:lnTo>
                    <a:cubicBezTo>
                      <a:pt x="2084" y="976"/>
                      <a:pt x="2135" y="976"/>
                      <a:pt x="2172" y="976"/>
                    </a:cubicBezTo>
                    <a:lnTo>
                      <a:pt x="2288" y="976"/>
                    </a:lnTo>
                    <a:cubicBezTo>
                      <a:pt x="2367" y="976"/>
                      <a:pt x="2451" y="924"/>
                      <a:pt x="2474" y="846"/>
                    </a:cubicBezTo>
                    <a:cubicBezTo>
                      <a:pt x="2502" y="785"/>
                      <a:pt x="2479" y="711"/>
                      <a:pt x="2414" y="665"/>
                    </a:cubicBezTo>
                    <a:lnTo>
                      <a:pt x="2409" y="655"/>
                    </a:lnTo>
                    <a:lnTo>
                      <a:pt x="2381" y="627"/>
                    </a:lnTo>
                    <a:cubicBezTo>
                      <a:pt x="2372" y="618"/>
                      <a:pt x="2363" y="609"/>
                      <a:pt x="2358" y="600"/>
                    </a:cubicBezTo>
                    <a:cubicBezTo>
                      <a:pt x="2316" y="553"/>
                      <a:pt x="2261" y="516"/>
                      <a:pt x="2200" y="502"/>
                    </a:cubicBezTo>
                    <a:cubicBezTo>
                      <a:pt x="2163" y="488"/>
                      <a:pt x="2131" y="483"/>
                      <a:pt x="2089" y="483"/>
                    </a:cubicBezTo>
                    <a:cubicBezTo>
                      <a:pt x="2056" y="483"/>
                      <a:pt x="2015" y="488"/>
                      <a:pt x="1968" y="493"/>
                    </a:cubicBezTo>
                    <a:cubicBezTo>
                      <a:pt x="1926" y="493"/>
                      <a:pt x="1894" y="502"/>
                      <a:pt x="1857" y="507"/>
                    </a:cubicBezTo>
                    <a:cubicBezTo>
                      <a:pt x="1773" y="525"/>
                      <a:pt x="1718" y="562"/>
                      <a:pt x="1690" y="600"/>
                    </a:cubicBezTo>
                    <a:cubicBezTo>
                      <a:pt x="1666" y="511"/>
                      <a:pt x="1639" y="423"/>
                      <a:pt x="1588" y="344"/>
                    </a:cubicBezTo>
                    <a:cubicBezTo>
                      <a:pt x="1481" y="182"/>
                      <a:pt x="1318" y="75"/>
                      <a:pt x="1091" y="33"/>
                    </a:cubicBezTo>
                    <a:cubicBezTo>
                      <a:pt x="998" y="15"/>
                      <a:pt x="914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1"/>
              <p:cNvSpPr/>
              <p:nvPr/>
            </p:nvSpPr>
            <p:spPr>
              <a:xfrm flipH="1">
                <a:off x="1967789" y="539182"/>
                <a:ext cx="119258" cy="119639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68" extrusionOk="0">
                    <a:moveTo>
                      <a:pt x="637" y="111"/>
                    </a:moveTo>
                    <a:cubicBezTo>
                      <a:pt x="920" y="111"/>
                      <a:pt x="1152" y="344"/>
                      <a:pt x="1152" y="631"/>
                    </a:cubicBezTo>
                    <a:cubicBezTo>
                      <a:pt x="1147" y="710"/>
                      <a:pt x="1124" y="794"/>
                      <a:pt x="1091" y="863"/>
                    </a:cubicBezTo>
                    <a:cubicBezTo>
                      <a:pt x="1003" y="1031"/>
                      <a:pt x="827" y="1147"/>
                      <a:pt x="632" y="1147"/>
                    </a:cubicBezTo>
                    <a:cubicBezTo>
                      <a:pt x="377" y="1147"/>
                      <a:pt x="168" y="961"/>
                      <a:pt x="126" y="724"/>
                    </a:cubicBezTo>
                    <a:cubicBezTo>
                      <a:pt x="121" y="692"/>
                      <a:pt x="121" y="664"/>
                      <a:pt x="121" y="631"/>
                    </a:cubicBezTo>
                    <a:cubicBezTo>
                      <a:pt x="121" y="344"/>
                      <a:pt x="353" y="111"/>
                      <a:pt x="637" y="111"/>
                    </a:cubicBezTo>
                    <a:close/>
                    <a:moveTo>
                      <a:pt x="632" y="0"/>
                    </a:moveTo>
                    <a:cubicBezTo>
                      <a:pt x="284" y="0"/>
                      <a:pt x="1" y="283"/>
                      <a:pt x="1" y="631"/>
                    </a:cubicBezTo>
                    <a:cubicBezTo>
                      <a:pt x="1" y="664"/>
                      <a:pt x="5" y="696"/>
                      <a:pt x="5" y="729"/>
                    </a:cubicBezTo>
                    <a:cubicBezTo>
                      <a:pt x="24" y="836"/>
                      <a:pt x="61" y="933"/>
                      <a:pt x="121" y="1012"/>
                    </a:cubicBezTo>
                    <a:cubicBezTo>
                      <a:pt x="237" y="1170"/>
                      <a:pt x="418" y="1267"/>
                      <a:pt x="627" y="1267"/>
                    </a:cubicBezTo>
                    <a:cubicBezTo>
                      <a:pt x="813" y="1267"/>
                      <a:pt x="980" y="1188"/>
                      <a:pt x="1096" y="1058"/>
                    </a:cubicBezTo>
                    <a:cubicBezTo>
                      <a:pt x="1143" y="1012"/>
                      <a:pt x="1175" y="956"/>
                      <a:pt x="1198" y="896"/>
                    </a:cubicBezTo>
                    <a:cubicBezTo>
                      <a:pt x="1240" y="812"/>
                      <a:pt x="1263" y="724"/>
                      <a:pt x="1263" y="631"/>
                    </a:cubicBezTo>
                    <a:cubicBezTo>
                      <a:pt x="1263" y="283"/>
                      <a:pt x="980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1"/>
              <p:cNvSpPr/>
              <p:nvPr/>
            </p:nvSpPr>
            <p:spPr>
              <a:xfrm flipH="1">
                <a:off x="2213992" y="591736"/>
                <a:ext cx="51704" cy="517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0" y="0"/>
                    </a:moveTo>
                    <a:cubicBezTo>
                      <a:pt x="19" y="9"/>
                      <a:pt x="37" y="28"/>
                      <a:pt x="51" y="47"/>
                    </a:cubicBezTo>
                    <a:cubicBezTo>
                      <a:pt x="88" y="84"/>
                      <a:pt x="111" y="130"/>
                      <a:pt x="121" y="181"/>
                    </a:cubicBezTo>
                    <a:cubicBezTo>
                      <a:pt x="163" y="204"/>
                      <a:pt x="200" y="237"/>
                      <a:pt x="237" y="269"/>
                    </a:cubicBezTo>
                    <a:lnTo>
                      <a:pt x="255" y="283"/>
                    </a:lnTo>
                    <a:cubicBezTo>
                      <a:pt x="274" y="293"/>
                      <a:pt x="283" y="306"/>
                      <a:pt x="302" y="316"/>
                    </a:cubicBezTo>
                    <a:cubicBezTo>
                      <a:pt x="237" y="348"/>
                      <a:pt x="181" y="367"/>
                      <a:pt x="121" y="395"/>
                    </a:cubicBezTo>
                    <a:cubicBezTo>
                      <a:pt x="98" y="450"/>
                      <a:pt x="65" y="511"/>
                      <a:pt x="14" y="548"/>
                    </a:cubicBezTo>
                    <a:cubicBezTo>
                      <a:pt x="195" y="501"/>
                      <a:pt x="367" y="409"/>
                      <a:pt x="548" y="348"/>
                    </a:cubicBezTo>
                    <a:cubicBezTo>
                      <a:pt x="455" y="297"/>
                      <a:pt x="376" y="237"/>
                      <a:pt x="311" y="177"/>
                    </a:cubicBezTo>
                    <a:cubicBezTo>
                      <a:pt x="214" y="98"/>
                      <a:pt x="111" y="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1"/>
              <p:cNvSpPr/>
              <p:nvPr/>
            </p:nvSpPr>
            <p:spPr>
              <a:xfrm flipH="1">
                <a:off x="2270885" y="596077"/>
                <a:ext cx="23304" cy="490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" extrusionOk="0">
                    <a:moveTo>
                      <a:pt x="98" y="1"/>
                    </a:moveTo>
                    <a:cubicBezTo>
                      <a:pt x="65" y="1"/>
                      <a:pt x="33" y="5"/>
                      <a:pt x="0" y="19"/>
                    </a:cubicBezTo>
                    <a:lnTo>
                      <a:pt x="98" y="19"/>
                    </a:lnTo>
                    <a:cubicBezTo>
                      <a:pt x="154" y="28"/>
                      <a:pt x="200" y="33"/>
                      <a:pt x="246" y="52"/>
                    </a:cubicBezTo>
                    <a:cubicBezTo>
                      <a:pt x="209" y="19"/>
                      <a:pt x="163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1"/>
              <p:cNvSpPr/>
              <p:nvPr/>
            </p:nvSpPr>
            <p:spPr>
              <a:xfrm flipH="1">
                <a:off x="2270508" y="633723"/>
                <a:ext cx="27645" cy="537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7" extrusionOk="0">
                    <a:moveTo>
                      <a:pt x="293" y="1"/>
                    </a:moveTo>
                    <a:cubicBezTo>
                      <a:pt x="237" y="10"/>
                      <a:pt x="177" y="24"/>
                      <a:pt x="112" y="24"/>
                    </a:cubicBezTo>
                    <a:lnTo>
                      <a:pt x="107" y="24"/>
                    </a:lnTo>
                    <a:cubicBezTo>
                      <a:pt x="70" y="24"/>
                      <a:pt x="38" y="15"/>
                      <a:pt x="1" y="10"/>
                    </a:cubicBezTo>
                    <a:lnTo>
                      <a:pt x="1" y="10"/>
                    </a:lnTo>
                    <a:cubicBezTo>
                      <a:pt x="38" y="38"/>
                      <a:pt x="84" y="56"/>
                      <a:pt x="140" y="56"/>
                    </a:cubicBezTo>
                    <a:cubicBezTo>
                      <a:pt x="205" y="52"/>
                      <a:pt x="251" y="29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1"/>
              <p:cNvSpPr/>
              <p:nvPr/>
            </p:nvSpPr>
            <p:spPr>
              <a:xfrm flipH="1">
                <a:off x="2173234" y="562770"/>
                <a:ext cx="224364" cy="108694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152" extrusionOk="0">
                    <a:moveTo>
                      <a:pt x="1129" y="112"/>
                    </a:moveTo>
                    <a:cubicBezTo>
                      <a:pt x="1157" y="112"/>
                      <a:pt x="1189" y="112"/>
                      <a:pt x="1222" y="121"/>
                    </a:cubicBezTo>
                    <a:cubicBezTo>
                      <a:pt x="1393" y="135"/>
                      <a:pt x="1561" y="200"/>
                      <a:pt x="1700" y="307"/>
                    </a:cubicBezTo>
                    <a:cubicBezTo>
                      <a:pt x="1839" y="409"/>
                      <a:pt x="1974" y="572"/>
                      <a:pt x="2155" y="572"/>
                    </a:cubicBezTo>
                    <a:lnTo>
                      <a:pt x="2196" y="572"/>
                    </a:lnTo>
                    <a:cubicBezTo>
                      <a:pt x="2275" y="576"/>
                      <a:pt x="2294" y="702"/>
                      <a:pt x="2220" y="711"/>
                    </a:cubicBezTo>
                    <a:cubicBezTo>
                      <a:pt x="1862" y="771"/>
                      <a:pt x="1561" y="1008"/>
                      <a:pt x="1194" y="1022"/>
                    </a:cubicBezTo>
                    <a:lnTo>
                      <a:pt x="1161" y="1022"/>
                    </a:lnTo>
                    <a:cubicBezTo>
                      <a:pt x="1004" y="1022"/>
                      <a:pt x="869" y="966"/>
                      <a:pt x="730" y="892"/>
                    </a:cubicBezTo>
                    <a:cubicBezTo>
                      <a:pt x="563" y="799"/>
                      <a:pt x="377" y="743"/>
                      <a:pt x="187" y="730"/>
                    </a:cubicBezTo>
                    <a:cubicBezTo>
                      <a:pt x="112" y="720"/>
                      <a:pt x="98" y="613"/>
                      <a:pt x="163" y="595"/>
                    </a:cubicBezTo>
                    <a:cubicBezTo>
                      <a:pt x="168" y="567"/>
                      <a:pt x="191" y="544"/>
                      <a:pt x="228" y="544"/>
                    </a:cubicBezTo>
                    <a:lnTo>
                      <a:pt x="247" y="544"/>
                    </a:lnTo>
                    <a:cubicBezTo>
                      <a:pt x="261" y="548"/>
                      <a:pt x="279" y="548"/>
                      <a:pt x="293" y="548"/>
                    </a:cubicBezTo>
                    <a:cubicBezTo>
                      <a:pt x="386" y="548"/>
                      <a:pt x="465" y="474"/>
                      <a:pt x="530" y="405"/>
                    </a:cubicBezTo>
                    <a:cubicBezTo>
                      <a:pt x="595" y="340"/>
                      <a:pt x="651" y="275"/>
                      <a:pt x="725" y="224"/>
                    </a:cubicBezTo>
                    <a:cubicBezTo>
                      <a:pt x="850" y="149"/>
                      <a:pt x="990" y="112"/>
                      <a:pt x="1129" y="112"/>
                    </a:cubicBezTo>
                    <a:close/>
                    <a:moveTo>
                      <a:pt x="1133" y="1"/>
                    </a:moveTo>
                    <a:cubicBezTo>
                      <a:pt x="966" y="1"/>
                      <a:pt x="804" y="47"/>
                      <a:pt x="669" y="131"/>
                    </a:cubicBezTo>
                    <a:cubicBezTo>
                      <a:pt x="581" y="186"/>
                      <a:pt x="511" y="256"/>
                      <a:pt x="446" y="326"/>
                    </a:cubicBezTo>
                    <a:cubicBezTo>
                      <a:pt x="409" y="367"/>
                      <a:pt x="344" y="437"/>
                      <a:pt x="298" y="437"/>
                    </a:cubicBezTo>
                    <a:lnTo>
                      <a:pt x="279" y="437"/>
                    </a:lnTo>
                    <a:cubicBezTo>
                      <a:pt x="261" y="432"/>
                      <a:pt x="242" y="432"/>
                      <a:pt x="228" y="432"/>
                    </a:cubicBezTo>
                    <a:cubicBezTo>
                      <a:pt x="163" y="432"/>
                      <a:pt x="112" y="465"/>
                      <a:pt x="75" y="511"/>
                    </a:cubicBezTo>
                    <a:cubicBezTo>
                      <a:pt x="29" y="548"/>
                      <a:pt x="1" y="613"/>
                      <a:pt x="6" y="674"/>
                    </a:cubicBezTo>
                    <a:cubicBezTo>
                      <a:pt x="19" y="767"/>
                      <a:pt x="89" y="836"/>
                      <a:pt x="173" y="850"/>
                    </a:cubicBezTo>
                    <a:cubicBezTo>
                      <a:pt x="354" y="869"/>
                      <a:pt x="521" y="920"/>
                      <a:pt x="674" y="999"/>
                    </a:cubicBezTo>
                    <a:cubicBezTo>
                      <a:pt x="836" y="1087"/>
                      <a:pt x="980" y="1152"/>
                      <a:pt x="1157" y="1152"/>
                    </a:cubicBezTo>
                    <a:lnTo>
                      <a:pt x="1194" y="1152"/>
                    </a:lnTo>
                    <a:cubicBezTo>
                      <a:pt x="1417" y="1138"/>
                      <a:pt x="1612" y="1059"/>
                      <a:pt x="1797" y="976"/>
                    </a:cubicBezTo>
                    <a:cubicBezTo>
                      <a:pt x="1946" y="915"/>
                      <a:pt x="2085" y="859"/>
                      <a:pt x="2229" y="832"/>
                    </a:cubicBezTo>
                    <a:cubicBezTo>
                      <a:pt x="2322" y="813"/>
                      <a:pt x="2377" y="734"/>
                      <a:pt x="2373" y="637"/>
                    </a:cubicBezTo>
                    <a:cubicBezTo>
                      <a:pt x="2373" y="530"/>
                      <a:pt x="2299" y="460"/>
                      <a:pt x="2206" y="460"/>
                    </a:cubicBezTo>
                    <a:lnTo>
                      <a:pt x="2164" y="460"/>
                    </a:lnTo>
                    <a:cubicBezTo>
                      <a:pt x="2066" y="460"/>
                      <a:pt x="1978" y="386"/>
                      <a:pt x="1881" y="307"/>
                    </a:cubicBezTo>
                    <a:lnTo>
                      <a:pt x="1779" y="219"/>
                    </a:lnTo>
                    <a:cubicBezTo>
                      <a:pt x="1621" y="103"/>
                      <a:pt x="1435" y="24"/>
                      <a:pt x="1236" y="10"/>
                    </a:cubicBezTo>
                    <a:cubicBezTo>
                      <a:pt x="1203" y="1"/>
                      <a:pt x="1166" y="1"/>
                      <a:pt x="1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1"/>
              <p:cNvSpPr/>
              <p:nvPr/>
            </p:nvSpPr>
            <p:spPr>
              <a:xfrm flipH="1">
                <a:off x="2295417" y="586924"/>
                <a:ext cx="57931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04" extrusionOk="0">
                    <a:moveTo>
                      <a:pt x="613" y="0"/>
                    </a:moveTo>
                    <a:lnTo>
                      <a:pt x="613" y="0"/>
                    </a:lnTo>
                    <a:cubicBezTo>
                      <a:pt x="465" y="14"/>
                      <a:pt x="335" y="70"/>
                      <a:pt x="228" y="181"/>
                    </a:cubicBezTo>
                    <a:cubicBezTo>
                      <a:pt x="159" y="251"/>
                      <a:pt x="89" y="334"/>
                      <a:pt x="1" y="381"/>
                    </a:cubicBezTo>
                    <a:cubicBezTo>
                      <a:pt x="84" y="404"/>
                      <a:pt x="159" y="427"/>
                      <a:pt x="233" y="460"/>
                    </a:cubicBezTo>
                    <a:cubicBezTo>
                      <a:pt x="344" y="506"/>
                      <a:pt x="437" y="571"/>
                      <a:pt x="548" y="603"/>
                    </a:cubicBezTo>
                    <a:cubicBezTo>
                      <a:pt x="521" y="594"/>
                      <a:pt x="493" y="576"/>
                      <a:pt x="479" y="552"/>
                    </a:cubicBezTo>
                    <a:cubicBezTo>
                      <a:pt x="451" y="520"/>
                      <a:pt x="428" y="474"/>
                      <a:pt x="409" y="427"/>
                    </a:cubicBezTo>
                    <a:cubicBezTo>
                      <a:pt x="405" y="427"/>
                      <a:pt x="405" y="418"/>
                      <a:pt x="395" y="418"/>
                    </a:cubicBezTo>
                    <a:cubicBezTo>
                      <a:pt x="358" y="399"/>
                      <a:pt x="316" y="381"/>
                      <a:pt x="275" y="357"/>
                    </a:cubicBezTo>
                    <a:cubicBezTo>
                      <a:pt x="265" y="348"/>
                      <a:pt x="247" y="344"/>
                      <a:pt x="233" y="339"/>
                    </a:cubicBezTo>
                    <a:lnTo>
                      <a:pt x="288" y="288"/>
                    </a:lnTo>
                    <a:lnTo>
                      <a:pt x="312" y="265"/>
                    </a:lnTo>
                    <a:cubicBezTo>
                      <a:pt x="344" y="223"/>
                      <a:pt x="391" y="195"/>
                      <a:pt x="432" y="172"/>
                    </a:cubicBezTo>
                    <a:cubicBezTo>
                      <a:pt x="465" y="93"/>
                      <a:pt x="525" y="33"/>
                      <a:pt x="6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 flipH="1">
                <a:off x="2253336" y="585981"/>
                <a:ext cx="63686" cy="6453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84" extrusionOk="0">
                    <a:moveTo>
                      <a:pt x="340" y="108"/>
                    </a:moveTo>
                    <a:cubicBezTo>
                      <a:pt x="400" y="108"/>
                      <a:pt x="451" y="121"/>
                      <a:pt x="488" y="159"/>
                    </a:cubicBezTo>
                    <a:cubicBezTo>
                      <a:pt x="586" y="242"/>
                      <a:pt x="586" y="414"/>
                      <a:pt x="493" y="497"/>
                    </a:cubicBezTo>
                    <a:cubicBezTo>
                      <a:pt x="456" y="535"/>
                      <a:pt x="405" y="558"/>
                      <a:pt x="349" y="558"/>
                    </a:cubicBezTo>
                    <a:cubicBezTo>
                      <a:pt x="289" y="558"/>
                      <a:pt x="242" y="539"/>
                      <a:pt x="210" y="511"/>
                    </a:cubicBezTo>
                    <a:cubicBezTo>
                      <a:pt x="89" y="419"/>
                      <a:pt x="98" y="200"/>
                      <a:pt x="242" y="126"/>
                    </a:cubicBezTo>
                    <a:cubicBezTo>
                      <a:pt x="275" y="117"/>
                      <a:pt x="303" y="108"/>
                      <a:pt x="340" y="108"/>
                    </a:cubicBezTo>
                    <a:close/>
                    <a:moveTo>
                      <a:pt x="335" y="1"/>
                    </a:moveTo>
                    <a:cubicBezTo>
                      <a:pt x="289" y="1"/>
                      <a:pt x="252" y="5"/>
                      <a:pt x="214" y="24"/>
                    </a:cubicBezTo>
                    <a:cubicBezTo>
                      <a:pt x="136" y="61"/>
                      <a:pt x="71" y="117"/>
                      <a:pt x="33" y="191"/>
                    </a:cubicBezTo>
                    <a:cubicBezTo>
                      <a:pt x="10" y="238"/>
                      <a:pt x="1" y="289"/>
                      <a:pt x="1" y="344"/>
                    </a:cubicBezTo>
                    <a:cubicBezTo>
                      <a:pt x="1" y="377"/>
                      <a:pt x="6" y="414"/>
                      <a:pt x="20" y="446"/>
                    </a:cubicBezTo>
                    <a:cubicBezTo>
                      <a:pt x="29" y="493"/>
                      <a:pt x="52" y="539"/>
                      <a:pt x="89" y="576"/>
                    </a:cubicBezTo>
                    <a:cubicBezTo>
                      <a:pt x="103" y="600"/>
                      <a:pt x="126" y="613"/>
                      <a:pt x="145" y="627"/>
                    </a:cubicBezTo>
                    <a:cubicBezTo>
                      <a:pt x="196" y="660"/>
                      <a:pt x="266" y="683"/>
                      <a:pt x="335" y="683"/>
                    </a:cubicBezTo>
                    <a:cubicBezTo>
                      <a:pt x="419" y="683"/>
                      <a:pt x="488" y="660"/>
                      <a:pt x="539" y="623"/>
                    </a:cubicBezTo>
                    <a:cubicBezTo>
                      <a:pt x="600" y="572"/>
                      <a:pt x="637" y="511"/>
                      <a:pt x="655" y="456"/>
                    </a:cubicBezTo>
                    <a:cubicBezTo>
                      <a:pt x="669" y="414"/>
                      <a:pt x="674" y="372"/>
                      <a:pt x="674" y="340"/>
                    </a:cubicBezTo>
                    <a:cubicBezTo>
                      <a:pt x="674" y="307"/>
                      <a:pt x="669" y="279"/>
                      <a:pt x="660" y="251"/>
                    </a:cubicBezTo>
                    <a:cubicBezTo>
                      <a:pt x="651" y="200"/>
                      <a:pt x="628" y="154"/>
                      <a:pt x="590" y="112"/>
                    </a:cubicBezTo>
                    <a:cubicBezTo>
                      <a:pt x="577" y="94"/>
                      <a:pt x="563" y="75"/>
                      <a:pt x="539" y="66"/>
                    </a:cubicBezTo>
                    <a:cubicBezTo>
                      <a:pt x="484" y="24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1"/>
              <p:cNvSpPr/>
              <p:nvPr/>
            </p:nvSpPr>
            <p:spPr>
              <a:xfrm flipH="1">
                <a:off x="2509121" y="582018"/>
                <a:ext cx="79820" cy="80294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51" extrusionOk="0">
                    <a:moveTo>
                      <a:pt x="423" y="117"/>
                    </a:moveTo>
                    <a:cubicBezTo>
                      <a:pt x="590" y="117"/>
                      <a:pt x="729" y="256"/>
                      <a:pt x="729" y="428"/>
                    </a:cubicBezTo>
                    <a:cubicBezTo>
                      <a:pt x="729" y="595"/>
                      <a:pt x="590" y="734"/>
                      <a:pt x="423" y="734"/>
                    </a:cubicBezTo>
                    <a:cubicBezTo>
                      <a:pt x="256" y="734"/>
                      <a:pt x="116" y="595"/>
                      <a:pt x="116" y="428"/>
                    </a:cubicBezTo>
                    <a:cubicBezTo>
                      <a:pt x="116" y="256"/>
                      <a:pt x="256" y="117"/>
                      <a:pt x="423" y="117"/>
                    </a:cubicBezTo>
                    <a:close/>
                    <a:moveTo>
                      <a:pt x="423" y="1"/>
                    </a:moveTo>
                    <a:cubicBezTo>
                      <a:pt x="191" y="1"/>
                      <a:pt x="0" y="196"/>
                      <a:pt x="0" y="428"/>
                    </a:cubicBezTo>
                    <a:cubicBezTo>
                      <a:pt x="0" y="660"/>
                      <a:pt x="191" y="850"/>
                      <a:pt x="423" y="850"/>
                    </a:cubicBezTo>
                    <a:cubicBezTo>
                      <a:pt x="655" y="850"/>
                      <a:pt x="845" y="660"/>
                      <a:pt x="845" y="428"/>
                    </a:cubicBezTo>
                    <a:cubicBezTo>
                      <a:pt x="845" y="196"/>
                      <a:pt x="655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1"/>
              <p:cNvSpPr/>
              <p:nvPr/>
            </p:nvSpPr>
            <p:spPr>
              <a:xfrm flipH="1">
                <a:off x="1574106" y="583811"/>
                <a:ext cx="91614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04" extrusionOk="0">
                    <a:moveTo>
                      <a:pt x="706" y="117"/>
                    </a:moveTo>
                    <a:lnTo>
                      <a:pt x="441" y="432"/>
                    </a:lnTo>
                    <a:cubicBezTo>
                      <a:pt x="358" y="330"/>
                      <a:pt x="279" y="228"/>
                      <a:pt x="205" y="117"/>
                    </a:cubicBezTo>
                    <a:close/>
                    <a:moveTo>
                      <a:pt x="0" y="1"/>
                    </a:moveTo>
                    <a:cubicBezTo>
                      <a:pt x="126" y="223"/>
                      <a:pt x="270" y="423"/>
                      <a:pt x="451" y="604"/>
                    </a:cubicBezTo>
                    <a:cubicBezTo>
                      <a:pt x="618" y="395"/>
                      <a:pt x="789" y="200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1"/>
              <p:cNvSpPr/>
              <p:nvPr/>
            </p:nvSpPr>
            <p:spPr>
              <a:xfrm flipH="1">
                <a:off x="1638925" y="591736"/>
                <a:ext cx="83783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67" extrusionOk="0">
                    <a:moveTo>
                      <a:pt x="456" y="181"/>
                    </a:moveTo>
                    <a:cubicBezTo>
                      <a:pt x="512" y="279"/>
                      <a:pt x="576" y="367"/>
                      <a:pt x="641" y="455"/>
                    </a:cubicBezTo>
                    <a:lnTo>
                      <a:pt x="182" y="455"/>
                    </a:lnTo>
                    <a:lnTo>
                      <a:pt x="182" y="450"/>
                    </a:lnTo>
                    <a:cubicBezTo>
                      <a:pt x="210" y="409"/>
                      <a:pt x="247" y="376"/>
                      <a:pt x="293" y="334"/>
                    </a:cubicBezTo>
                    <a:cubicBezTo>
                      <a:pt x="344" y="283"/>
                      <a:pt x="400" y="232"/>
                      <a:pt x="456" y="181"/>
                    </a:cubicBezTo>
                    <a:close/>
                    <a:moveTo>
                      <a:pt x="479" y="0"/>
                    </a:moveTo>
                    <a:cubicBezTo>
                      <a:pt x="391" y="79"/>
                      <a:pt x="303" y="167"/>
                      <a:pt x="210" y="246"/>
                    </a:cubicBezTo>
                    <a:cubicBezTo>
                      <a:pt x="112" y="339"/>
                      <a:pt x="29" y="432"/>
                      <a:pt x="1" y="566"/>
                    </a:cubicBezTo>
                    <a:lnTo>
                      <a:pt x="887" y="566"/>
                    </a:lnTo>
                    <a:cubicBezTo>
                      <a:pt x="734" y="395"/>
                      <a:pt x="595" y="20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1"/>
              <p:cNvSpPr/>
              <p:nvPr/>
            </p:nvSpPr>
            <p:spPr>
              <a:xfrm flipH="1">
                <a:off x="1689685" y="583811"/>
                <a:ext cx="74631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88" extrusionOk="0">
                    <a:moveTo>
                      <a:pt x="502" y="121"/>
                    </a:moveTo>
                    <a:cubicBezTo>
                      <a:pt x="474" y="144"/>
                      <a:pt x="442" y="168"/>
                      <a:pt x="419" y="200"/>
                    </a:cubicBezTo>
                    <a:cubicBezTo>
                      <a:pt x="391" y="228"/>
                      <a:pt x="368" y="256"/>
                      <a:pt x="344" y="284"/>
                    </a:cubicBezTo>
                    <a:lnTo>
                      <a:pt x="233" y="121"/>
                    </a:lnTo>
                    <a:close/>
                    <a:moveTo>
                      <a:pt x="1" y="1"/>
                    </a:moveTo>
                    <a:cubicBezTo>
                      <a:pt x="112" y="163"/>
                      <a:pt x="228" y="325"/>
                      <a:pt x="340" y="488"/>
                    </a:cubicBezTo>
                    <a:cubicBezTo>
                      <a:pt x="382" y="409"/>
                      <a:pt x="433" y="335"/>
                      <a:pt x="498" y="274"/>
                    </a:cubicBezTo>
                    <a:cubicBezTo>
                      <a:pt x="595" y="182"/>
                      <a:pt x="693" y="93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1"/>
              <p:cNvSpPr/>
              <p:nvPr/>
            </p:nvSpPr>
            <p:spPr>
              <a:xfrm flipH="1">
                <a:off x="1532970" y="558807"/>
                <a:ext cx="281635" cy="11180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5" extrusionOk="0">
                    <a:moveTo>
                      <a:pt x="2757" y="122"/>
                    </a:moveTo>
                    <a:cubicBezTo>
                      <a:pt x="2850" y="122"/>
                      <a:pt x="2850" y="266"/>
                      <a:pt x="2757" y="266"/>
                    </a:cubicBezTo>
                    <a:lnTo>
                      <a:pt x="2730" y="266"/>
                    </a:lnTo>
                    <a:cubicBezTo>
                      <a:pt x="2730" y="284"/>
                      <a:pt x="2725" y="293"/>
                      <a:pt x="2711" y="307"/>
                    </a:cubicBezTo>
                    <a:cubicBezTo>
                      <a:pt x="2525" y="502"/>
                      <a:pt x="2354" y="707"/>
                      <a:pt x="2182" y="915"/>
                    </a:cubicBezTo>
                    <a:lnTo>
                      <a:pt x="2790" y="915"/>
                    </a:lnTo>
                    <a:cubicBezTo>
                      <a:pt x="2878" y="915"/>
                      <a:pt x="2878" y="1059"/>
                      <a:pt x="2785" y="1059"/>
                    </a:cubicBezTo>
                    <a:lnTo>
                      <a:pt x="177" y="1059"/>
                    </a:lnTo>
                    <a:cubicBezTo>
                      <a:pt x="84" y="1059"/>
                      <a:pt x="84" y="915"/>
                      <a:pt x="177" y="915"/>
                    </a:cubicBezTo>
                    <a:lnTo>
                      <a:pt x="812" y="915"/>
                    </a:lnTo>
                    <a:cubicBezTo>
                      <a:pt x="673" y="711"/>
                      <a:pt x="534" y="512"/>
                      <a:pt x="390" y="307"/>
                    </a:cubicBezTo>
                    <a:cubicBezTo>
                      <a:pt x="381" y="293"/>
                      <a:pt x="381" y="279"/>
                      <a:pt x="381" y="266"/>
                    </a:cubicBezTo>
                    <a:lnTo>
                      <a:pt x="209" y="266"/>
                    </a:lnTo>
                    <a:cubicBezTo>
                      <a:pt x="116" y="266"/>
                      <a:pt x="116" y="122"/>
                      <a:pt x="209" y="122"/>
                    </a:cubicBezTo>
                    <a:close/>
                    <a:moveTo>
                      <a:pt x="218" y="1"/>
                    </a:moveTo>
                    <a:cubicBezTo>
                      <a:pt x="112" y="1"/>
                      <a:pt x="33" y="80"/>
                      <a:pt x="33" y="191"/>
                    </a:cubicBezTo>
                    <a:cubicBezTo>
                      <a:pt x="33" y="238"/>
                      <a:pt x="47" y="284"/>
                      <a:pt x="79" y="317"/>
                    </a:cubicBezTo>
                    <a:cubicBezTo>
                      <a:pt x="112" y="358"/>
                      <a:pt x="163" y="382"/>
                      <a:pt x="218" y="382"/>
                    </a:cubicBezTo>
                    <a:lnTo>
                      <a:pt x="311" y="382"/>
                    </a:lnTo>
                    <a:lnTo>
                      <a:pt x="362" y="451"/>
                    </a:lnTo>
                    <a:lnTo>
                      <a:pt x="599" y="799"/>
                    </a:lnTo>
                    <a:lnTo>
                      <a:pt x="186" y="799"/>
                    </a:lnTo>
                    <a:cubicBezTo>
                      <a:pt x="84" y="799"/>
                      <a:pt x="0" y="878"/>
                      <a:pt x="0" y="990"/>
                    </a:cubicBezTo>
                    <a:cubicBezTo>
                      <a:pt x="0" y="1101"/>
                      <a:pt x="84" y="1185"/>
                      <a:pt x="186" y="1185"/>
                    </a:cubicBezTo>
                    <a:lnTo>
                      <a:pt x="2799" y="1185"/>
                    </a:lnTo>
                    <a:cubicBezTo>
                      <a:pt x="2901" y="1185"/>
                      <a:pt x="2985" y="1101"/>
                      <a:pt x="2985" y="990"/>
                    </a:cubicBezTo>
                    <a:cubicBezTo>
                      <a:pt x="2985" y="943"/>
                      <a:pt x="2966" y="897"/>
                      <a:pt x="2938" y="864"/>
                    </a:cubicBezTo>
                    <a:cubicBezTo>
                      <a:pt x="2892" y="823"/>
                      <a:pt x="2846" y="799"/>
                      <a:pt x="2785" y="799"/>
                    </a:cubicBezTo>
                    <a:lnTo>
                      <a:pt x="2428" y="799"/>
                    </a:lnTo>
                    <a:cubicBezTo>
                      <a:pt x="2548" y="660"/>
                      <a:pt x="2669" y="521"/>
                      <a:pt x="2795" y="386"/>
                    </a:cubicBezTo>
                    <a:lnTo>
                      <a:pt x="2804" y="377"/>
                    </a:lnTo>
                    <a:cubicBezTo>
                      <a:pt x="2887" y="358"/>
                      <a:pt x="2948" y="284"/>
                      <a:pt x="2948" y="191"/>
                    </a:cubicBezTo>
                    <a:cubicBezTo>
                      <a:pt x="2948" y="145"/>
                      <a:pt x="2934" y="98"/>
                      <a:pt x="2901" y="61"/>
                    </a:cubicBezTo>
                    <a:cubicBezTo>
                      <a:pt x="2869" y="24"/>
                      <a:pt x="2818" y="1"/>
                      <a:pt x="27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1"/>
              <p:cNvSpPr/>
              <p:nvPr/>
            </p:nvSpPr>
            <p:spPr>
              <a:xfrm flipH="1">
                <a:off x="3256284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600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5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1"/>
              <p:cNvSpPr/>
              <p:nvPr/>
            </p:nvSpPr>
            <p:spPr>
              <a:xfrm flipH="1">
                <a:off x="3302327" y="537389"/>
                <a:ext cx="80197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46" extrusionOk="0">
                    <a:moveTo>
                      <a:pt x="427" y="117"/>
                    </a:moveTo>
                    <a:cubicBezTo>
                      <a:pt x="595" y="117"/>
                      <a:pt x="734" y="256"/>
                      <a:pt x="734" y="423"/>
                    </a:cubicBezTo>
                    <a:cubicBezTo>
                      <a:pt x="734" y="590"/>
                      <a:pt x="599" y="729"/>
                      <a:pt x="427" y="729"/>
                    </a:cubicBezTo>
                    <a:cubicBezTo>
                      <a:pt x="256" y="729"/>
                      <a:pt x="116" y="590"/>
                      <a:pt x="116" y="423"/>
                    </a:cubicBezTo>
                    <a:cubicBezTo>
                      <a:pt x="116" y="256"/>
                      <a:pt x="256" y="117"/>
                      <a:pt x="427" y="117"/>
                    </a:cubicBezTo>
                    <a:close/>
                    <a:moveTo>
                      <a:pt x="427" y="1"/>
                    </a:moveTo>
                    <a:cubicBezTo>
                      <a:pt x="195" y="1"/>
                      <a:pt x="0" y="191"/>
                      <a:pt x="0" y="423"/>
                    </a:cubicBezTo>
                    <a:cubicBezTo>
                      <a:pt x="0" y="655"/>
                      <a:pt x="195" y="845"/>
                      <a:pt x="427" y="845"/>
                    </a:cubicBezTo>
                    <a:cubicBezTo>
                      <a:pt x="660" y="845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1"/>
              <p:cNvSpPr/>
              <p:nvPr/>
            </p:nvSpPr>
            <p:spPr>
              <a:xfrm flipH="1">
                <a:off x="3352616" y="611362"/>
                <a:ext cx="80292" cy="798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46" extrusionOk="0">
                    <a:moveTo>
                      <a:pt x="428" y="112"/>
                    </a:moveTo>
                    <a:cubicBezTo>
                      <a:pt x="595" y="112"/>
                      <a:pt x="734" y="252"/>
                      <a:pt x="734" y="423"/>
                    </a:cubicBezTo>
                    <a:cubicBezTo>
                      <a:pt x="734" y="591"/>
                      <a:pt x="595" y="730"/>
                      <a:pt x="428" y="730"/>
                    </a:cubicBezTo>
                    <a:cubicBezTo>
                      <a:pt x="256" y="730"/>
                      <a:pt x="117" y="591"/>
                      <a:pt x="117" y="423"/>
                    </a:cubicBezTo>
                    <a:cubicBezTo>
                      <a:pt x="117" y="256"/>
                      <a:pt x="256" y="112"/>
                      <a:pt x="428" y="112"/>
                    </a:cubicBezTo>
                    <a:close/>
                    <a:moveTo>
                      <a:pt x="428" y="1"/>
                    </a:moveTo>
                    <a:cubicBezTo>
                      <a:pt x="196" y="1"/>
                      <a:pt x="1" y="191"/>
                      <a:pt x="1" y="423"/>
                    </a:cubicBezTo>
                    <a:cubicBezTo>
                      <a:pt x="1" y="655"/>
                      <a:pt x="196" y="846"/>
                      <a:pt x="428" y="846"/>
                    </a:cubicBezTo>
                    <a:cubicBezTo>
                      <a:pt x="660" y="846"/>
                      <a:pt x="850" y="655"/>
                      <a:pt x="850" y="423"/>
                    </a:cubicBezTo>
                    <a:cubicBezTo>
                      <a:pt x="850" y="191"/>
                      <a:pt x="660" y="1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1"/>
              <p:cNvSpPr/>
              <p:nvPr/>
            </p:nvSpPr>
            <p:spPr>
              <a:xfrm flipH="1">
                <a:off x="889121" y="549183"/>
                <a:ext cx="161244" cy="128886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366" extrusionOk="0">
                    <a:moveTo>
                      <a:pt x="863" y="131"/>
                    </a:moveTo>
                    <a:cubicBezTo>
                      <a:pt x="882" y="131"/>
                      <a:pt x="901" y="135"/>
                      <a:pt x="905" y="154"/>
                    </a:cubicBezTo>
                    <a:cubicBezTo>
                      <a:pt x="1082" y="525"/>
                      <a:pt x="1383" y="813"/>
                      <a:pt x="1560" y="1175"/>
                    </a:cubicBezTo>
                    <a:cubicBezTo>
                      <a:pt x="1588" y="1198"/>
                      <a:pt x="1569" y="1240"/>
                      <a:pt x="1527" y="1240"/>
                    </a:cubicBezTo>
                    <a:cubicBezTo>
                      <a:pt x="1072" y="1226"/>
                      <a:pt x="627" y="1208"/>
                      <a:pt x="176" y="1198"/>
                    </a:cubicBezTo>
                    <a:cubicBezTo>
                      <a:pt x="158" y="1198"/>
                      <a:pt x="144" y="1194"/>
                      <a:pt x="139" y="1180"/>
                    </a:cubicBezTo>
                    <a:cubicBezTo>
                      <a:pt x="130" y="1171"/>
                      <a:pt x="121" y="1147"/>
                      <a:pt x="135" y="1129"/>
                    </a:cubicBezTo>
                    <a:cubicBezTo>
                      <a:pt x="344" y="781"/>
                      <a:pt x="576" y="456"/>
                      <a:pt x="831" y="140"/>
                    </a:cubicBezTo>
                    <a:cubicBezTo>
                      <a:pt x="836" y="131"/>
                      <a:pt x="854" y="131"/>
                      <a:pt x="863" y="131"/>
                    </a:cubicBezTo>
                    <a:close/>
                    <a:moveTo>
                      <a:pt x="868" y="1"/>
                    </a:moveTo>
                    <a:cubicBezTo>
                      <a:pt x="822" y="1"/>
                      <a:pt x="775" y="24"/>
                      <a:pt x="743" y="61"/>
                    </a:cubicBezTo>
                    <a:cubicBezTo>
                      <a:pt x="474" y="395"/>
                      <a:pt x="241" y="730"/>
                      <a:pt x="37" y="1064"/>
                    </a:cubicBezTo>
                    <a:lnTo>
                      <a:pt x="37" y="1068"/>
                    </a:lnTo>
                    <a:cubicBezTo>
                      <a:pt x="0" y="1133"/>
                      <a:pt x="9" y="1203"/>
                      <a:pt x="56" y="1263"/>
                    </a:cubicBezTo>
                    <a:cubicBezTo>
                      <a:pt x="84" y="1296"/>
                      <a:pt x="130" y="1319"/>
                      <a:pt x="176" y="1319"/>
                    </a:cubicBezTo>
                    <a:lnTo>
                      <a:pt x="1416" y="1361"/>
                    </a:lnTo>
                    <a:lnTo>
                      <a:pt x="1527" y="1366"/>
                    </a:lnTo>
                    <a:lnTo>
                      <a:pt x="1532" y="1366"/>
                    </a:lnTo>
                    <a:cubicBezTo>
                      <a:pt x="1592" y="1366"/>
                      <a:pt x="1643" y="1338"/>
                      <a:pt x="1671" y="1291"/>
                    </a:cubicBezTo>
                    <a:cubicBezTo>
                      <a:pt x="1704" y="1240"/>
                      <a:pt x="1708" y="1180"/>
                      <a:pt x="1680" y="1129"/>
                    </a:cubicBezTo>
                    <a:cubicBezTo>
                      <a:pt x="1578" y="929"/>
                      <a:pt x="1462" y="767"/>
                      <a:pt x="1346" y="614"/>
                    </a:cubicBezTo>
                    <a:cubicBezTo>
                      <a:pt x="1221" y="437"/>
                      <a:pt x="1105" y="275"/>
                      <a:pt x="1017" y="94"/>
                    </a:cubicBezTo>
                    <a:cubicBezTo>
                      <a:pt x="993" y="38"/>
                      <a:pt x="938" y="1"/>
                      <a:pt x="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1"/>
              <p:cNvSpPr/>
              <p:nvPr/>
            </p:nvSpPr>
            <p:spPr>
              <a:xfrm flipH="1">
                <a:off x="914501" y="573338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585" y="209"/>
                    </a:moveTo>
                    <a:cubicBezTo>
                      <a:pt x="655" y="325"/>
                      <a:pt x="733" y="436"/>
                      <a:pt x="817" y="548"/>
                    </a:cubicBezTo>
                    <a:cubicBezTo>
                      <a:pt x="873" y="618"/>
                      <a:pt x="924" y="687"/>
                      <a:pt x="970" y="761"/>
                    </a:cubicBezTo>
                    <a:lnTo>
                      <a:pt x="613" y="752"/>
                    </a:lnTo>
                    <a:lnTo>
                      <a:pt x="214" y="738"/>
                    </a:lnTo>
                    <a:cubicBezTo>
                      <a:pt x="330" y="557"/>
                      <a:pt x="450" y="385"/>
                      <a:pt x="585" y="209"/>
                    </a:cubicBezTo>
                    <a:close/>
                    <a:moveTo>
                      <a:pt x="594" y="0"/>
                    </a:moveTo>
                    <a:cubicBezTo>
                      <a:pt x="385" y="274"/>
                      <a:pt x="190" y="553"/>
                      <a:pt x="0" y="850"/>
                    </a:cubicBezTo>
                    <a:cubicBezTo>
                      <a:pt x="399" y="859"/>
                      <a:pt x="794" y="873"/>
                      <a:pt x="1179" y="882"/>
                    </a:cubicBezTo>
                    <a:cubicBezTo>
                      <a:pt x="1007" y="576"/>
                      <a:pt x="757" y="316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1"/>
              <p:cNvSpPr/>
              <p:nvPr/>
            </p:nvSpPr>
            <p:spPr>
              <a:xfrm flipH="1">
                <a:off x="787977" y="547013"/>
                <a:ext cx="160395" cy="127093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347" extrusionOk="0">
                    <a:moveTo>
                      <a:pt x="186" y="117"/>
                    </a:moveTo>
                    <a:cubicBezTo>
                      <a:pt x="632" y="131"/>
                      <a:pt x="1087" y="149"/>
                      <a:pt x="1532" y="158"/>
                    </a:cubicBezTo>
                    <a:cubicBezTo>
                      <a:pt x="1551" y="158"/>
                      <a:pt x="1560" y="163"/>
                      <a:pt x="1565" y="177"/>
                    </a:cubicBezTo>
                    <a:cubicBezTo>
                      <a:pt x="1579" y="191"/>
                      <a:pt x="1583" y="219"/>
                      <a:pt x="1574" y="233"/>
                    </a:cubicBezTo>
                    <a:cubicBezTo>
                      <a:pt x="1365" y="590"/>
                      <a:pt x="1133" y="915"/>
                      <a:pt x="878" y="1226"/>
                    </a:cubicBezTo>
                    <a:cubicBezTo>
                      <a:pt x="869" y="1240"/>
                      <a:pt x="855" y="1240"/>
                      <a:pt x="841" y="1240"/>
                    </a:cubicBezTo>
                    <a:cubicBezTo>
                      <a:pt x="822" y="1240"/>
                      <a:pt x="804" y="1231"/>
                      <a:pt x="799" y="1217"/>
                    </a:cubicBezTo>
                    <a:cubicBezTo>
                      <a:pt x="627" y="845"/>
                      <a:pt x="326" y="553"/>
                      <a:pt x="145" y="196"/>
                    </a:cubicBezTo>
                    <a:cubicBezTo>
                      <a:pt x="126" y="163"/>
                      <a:pt x="145" y="117"/>
                      <a:pt x="186" y="117"/>
                    </a:cubicBezTo>
                    <a:close/>
                    <a:moveTo>
                      <a:pt x="172" y="1"/>
                    </a:moveTo>
                    <a:cubicBezTo>
                      <a:pt x="117" y="1"/>
                      <a:pt x="66" y="28"/>
                      <a:pt x="33" y="75"/>
                    </a:cubicBezTo>
                    <a:cubicBezTo>
                      <a:pt x="5" y="131"/>
                      <a:pt x="1" y="186"/>
                      <a:pt x="28" y="242"/>
                    </a:cubicBezTo>
                    <a:cubicBezTo>
                      <a:pt x="121" y="418"/>
                      <a:pt x="237" y="581"/>
                      <a:pt x="353" y="739"/>
                    </a:cubicBezTo>
                    <a:cubicBezTo>
                      <a:pt x="483" y="915"/>
                      <a:pt x="599" y="1078"/>
                      <a:pt x="683" y="1254"/>
                    </a:cubicBezTo>
                    <a:cubicBezTo>
                      <a:pt x="706" y="1314"/>
                      <a:pt x="767" y="1347"/>
                      <a:pt x="836" y="1347"/>
                    </a:cubicBezTo>
                    <a:cubicBezTo>
                      <a:pt x="883" y="1347"/>
                      <a:pt x="929" y="1324"/>
                      <a:pt x="957" y="1291"/>
                    </a:cubicBezTo>
                    <a:cubicBezTo>
                      <a:pt x="1231" y="952"/>
                      <a:pt x="1463" y="623"/>
                      <a:pt x="1667" y="288"/>
                    </a:cubicBezTo>
                    <a:lnTo>
                      <a:pt x="1667" y="279"/>
                    </a:lnTo>
                    <a:cubicBezTo>
                      <a:pt x="1700" y="223"/>
                      <a:pt x="1695" y="145"/>
                      <a:pt x="1648" y="93"/>
                    </a:cubicBezTo>
                    <a:cubicBezTo>
                      <a:pt x="1625" y="70"/>
                      <a:pt x="1579" y="47"/>
                      <a:pt x="1532" y="47"/>
                    </a:cubicBezTo>
                    <a:lnTo>
                      <a:pt x="1421" y="4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1"/>
              <p:cNvSpPr/>
              <p:nvPr/>
            </p:nvSpPr>
            <p:spPr>
              <a:xfrm flipH="1">
                <a:off x="812036" y="568054"/>
                <a:ext cx="111333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83" extrusionOk="0">
                    <a:moveTo>
                      <a:pt x="209" y="121"/>
                    </a:moveTo>
                    <a:lnTo>
                      <a:pt x="970" y="144"/>
                    </a:lnTo>
                    <a:cubicBezTo>
                      <a:pt x="854" y="316"/>
                      <a:pt x="734" y="497"/>
                      <a:pt x="599" y="674"/>
                    </a:cubicBezTo>
                    <a:cubicBezTo>
                      <a:pt x="529" y="557"/>
                      <a:pt x="446" y="446"/>
                      <a:pt x="367" y="335"/>
                    </a:cubicBezTo>
                    <a:cubicBezTo>
                      <a:pt x="316" y="260"/>
                      <a:pt x="260" y="191"/>
                      <a:pt x="209" y="121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72" y="307"/>
                      <a:pt x="418" y="567"/>
                      <a:pt x="580" y="882"/>
                    </a:cubicBezTo>
                    <a:cubicBezTo>
                      <a:pt x="799" y="609"/>
                      <a:pt x="998" y="330"/>
                      <a:pt x="1179" y="33"/>
                    </a:cubicBezTo>
                    <a:cubicBezTo>
                      <a:pt x="785" y="24"/>
                      <a:pt x="390" y="1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1"/>
              <p:cNvSpPr/>
              <p:nvPr/>
            </p:nvSpPr>
            <p:spPr>
              <a:xfrm flipH="1">
                <a:off x="2489874" y="557958"/>
                <a:ext cx="120579" cy="120582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7" y="112"/>
                    </a:moveTo>
                    <a:cubicBezTo>
                      <a:pt x="920" y="112"/>
                      <a:pt x="1161" y="344"/>
                      <a:pt x="1161" y="637"/>
                    </a:cubicBezTo>
                    <a:cubicBezTo>
                      <a:pt x="1161" y="924"/>
                      <a:pt x="925" y="1157"/>
                      <a:pt x="637" y="1157"/>
                    </a:cubicBezTo>
                    <a:cubicBezTo>
                      <a:pt x="354" y="1157"/>
                      <a:pt x="117" y="924"/>
                      <a:pt x="117" y="637"/>
                    </a:cubicBezTo>
                    <a:cubicBezTo>
                      <a:pt x="117" y="349"/>
                      <a:pt x="349" y="112"/>
                      <a:pt x="637" y="112"/>
                    </a:cubicBezTo>
                    <a:close/>
                    <a:moveTo>
                      <a:pt x="637" y="1"/>
                    </a:moveTo>
                    <a:cubicBezTo>
                      <a:pt x="289" y="1"/>
                      <a:pt x="1" y="288"/>
                      <a:pt x="1" y="641"/>
                    </a:cubicBezTo>
                    <a:cubicBezTo>
                      <a:pt x="1" y="989"/>
                      <a:pt x="284" y="1277"/>
                      <a:pt x="637" y="1277"/>
                    </a:cubicBezTo>
                    <a:cubicBezTo>
                      <a:pt x="985" y="1273"/>
                      <a:pt x="1277" y="989"/>
                      <a:pt x="1277" y="641"/>
                    </a:cubicBezTo>
                    <a:cubicBezTo>
                      <a:pt x="1277" y="293"/>
                      <a:pt x="994" y="1"/>
                      <a:pt x="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1"/>
              <p:cNvSpPr/>
              <p:nvPr/>
            </p:nvSpPr>
            <p:spPr>
              <a:xfrm flipH="1">
                <a:off x="2451757" y="533049"/>
                <a:ext cx="201154" cy="17785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885" extrusionOk="0">
                    <a:moveTo>
                      <a:pt x="1082" y="116"/>
                    </a:moveTo>
                    <a:cubicBezTo>
                      <a:pt x="1519" y="116"/>
                      <a:pt x="1871" y="469"/>
                      <a:pt x="1871" y="905"/>
                    </a:cubicBezTo>
                    <a:cubicBezTo>
                      <a:pt x="1871" y="1230"/>
                      <a:pt x="1676" y="1509"/>
                      <a:pt x="1398" y="1629"/>
                    </a:cubicBezTo>
                    <a:lnTo>
                      <a:pt x="1941" y="1629"/>
                    </a:lnTo>
                    <a:cubicBezTo>
                      <a:pt x="2038" y="1629"/>
                      <a:pt x="2038" y="1769"/>
                      <a:pt x="1946" y="1769"/>
                    </a:cubicBezTo>
                    <a:lnTo>
                      <a:pt x="177" y="1769"/>
                    </a:lnTo>
                    <a:cubicBezTo>
                      <a:pt x="89" y="1769"/>
                      <a:pt x="89" y="1629"/>
                      <a:pt x="177" y="1629"/>
                    </a:cubicBezTo>
                    <a:lnTo>
                      <a:pt x="767" y="1629"/>
                    </a:lnTo>
                    <a:cubicBezTo>
                      <a:pt x="488" y="1509"/>
                      <a:pt x="293" y="1230"/>
                      <a:pt x="293" y="905"/>
                    </a:cubicBezTo>
                    <a:cubicBezTo>
                      <a:pt x="293" y="469"/>
                      <a:pt x="646" y="116"/>
                      <a:pt x="1082" y="116"/>
                    </a:cubicBezTo>
                    <a:close/>
                    <a:moveTo>
                      <a:pt x="1087" y="0"/>
                    </a:moveTo>
                    <a:cubicBezTo>
                      <a:pt x="590" y="0"/>
                      <a:pt x="182" y="404"/>
                      <a:pt x="182" y="905"/>
                    </a:cubicBezTo>
                    <a:cubicBezTo>
                      <a:pt x="182" y="1137"/>
                      <a:pt x="270" y="1351"/>
                      <a:pt x="418" y="1513"/>
                    </a:cubicBezTo>
                    <a:lnTo>
                      <a:pt x="182" y="1513"/>
                    </a:lnTo>
                    <a:cubicBezTo>
                      <a:pt x="80" y="1513"/>
                      <a:pt x="1" y="1597"/>
                      <a:pt x="1" y="1699"/>
                    </a:cubicBezTo>
                    <a:cubicBezTo>
                      <a:pt x="1" y="1806"/>
                      <a:pt x="84" y="1885"/>
                      <a:pt x="182" y="1885"/>
                    </a:cubicBezTo>
                    <a:lnTo>
                      <a:pt x="1950" y="1885"/>
                    </a:lnTo>
                    <a:cubicBezTo>
                      <a:pt x="2057" y="1885"/>
                      <a:pt x="2131" y="1806"/>
                      <a:pt x="2131" y="1699"/>
                    </a:cubicBezTo>
                    <a:cubicBezTo>
                      <a:pt x="2131" y="1653"/>
                      <a:pt x="2113" y="1611"/>
                      <a:pt x="2085" y="1578"/>
                    </a:cubicBezTo>
                    <a:cubicBezTo>
                      <a:pt x="2052" y="1537"/>
                      <a:pt x="2006" y="1513"/>
                      <a:pt x="1946" y="1513"/>
                    </a:cubicBezTo>
                    <a:lnTo>
                      <a:pt x="1755" y="1513"/>
                    </a:lnTo>
                    <a:cubicBezTo>
                      <a:pt x="1908" y="1351"/>
                      <a:pt x="1992" y="1137"/>
                      <a:pt x="1992" y="905"/>
                    </a:cubicBezTo>
                    <a:cubicBezTo>
                      <a:pt x="1992" y="404"/>
                      <a:pt x="1588" y="0"/>
                      <a:pt x="1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1"/>
              <p:cNvSpPr/>
              <p:nvPr/>
            </p:nvSpPr>
            <p:spPr>
              <a:xfrm flipH="1">
                <a:off x="1176426" y="601738"/>
                <a:ext cx="69347" cy="4783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extrusionOk="0">
                    <a:moveTo>
                      <a:pt x="237" y="219"/>
                    </a:moveTo>
                    <a:cubicBezTo>
                      <a:pt x="284" y="242"/>
                      <a:pt x="330" y="270"/>
                      <a:pt x="377" y="298"/>
                    </a:cubicBezTo>
                    <a:cubicBezTo>
                      <a:pt x="386" y="303"/>
                      <a:pt x="395" y="307"/>
                      <a:pt x="400" y="307"/>
                    </a:cubicBezTo>
                    <a:cubicBezTo>
                      <a:pt x="344" y="321"/>
                      <a:pt x="284" y="335"/>
                      <a:pt x="233" y="344"/>
                    </a:cubicBezTo>
                    <a:cubicBezTo>
                      <a:pt x="237" y="317"/>
                      <a:pt x="237" y="289"/>
                      <a:pt x="237" y="256"/>
                    </a:cubicBezTo>
                    <a:lnTo>
                      <a:pt x="237" y="219"/>
                    </a:lnTo>
                    <a:close/>
                    <a:moveTo>
                      <a:pt x="1" y="1"/>
                    </a:moveTo>
                    <a:cubicBezTo>
                      <a:pt x="75" y="66"/>
                      <a:pt x="121" y="159"/>
                      <a:pt x="121" y="261"/>
                    </a:cubicBezTo>
                    <a:cubicBezTo>
                      <a:pt x="121" y="363"/>
                      <a:pt x="84" y="442"/>
                      <a:pt x="19" y="507"/>
                    </a:cubicBezTo>
                    <a:cubicBezTo>
                      <a:pt x="24" y="507"/>
                      <a:pt x="29" y="507"/>
                      <a:pt x="42" y="502"/>
                    </a:cubicBezTo>
                    <a:cubicBezTo>
                      <a:pt x="275" y="460"/>
                      <a:pt x="507" y="409"/>
                      <a:pt x="734" y="349"/>
                    </a:cubicBezTo>
                    <a:cubicBezTo>
                      <a:pt x="688" y="330"/>
                      <a:pt x="632" y="307"/>
                      <a:pt x="586" y="279"/>
                    </a:cubicBezTo>
                    <a:cubicBezTo>
                      <a:pt x="409" y="182"/>
                      <a:pt x="237" y="61"/>
                      <a:pt x="38" y="10"/>
                    </a:cubicBezTo>
                    <a:cubicBezTo>
                      <a:pt x="24" y="10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1"/>
              <p:cNvSpPr/>
              <p:nvPr/>
            </p:nvSpPr>
            <p:spPr>
              <a:xfrm flipH="1">
                <a:off x="1112081" y="572866"/>
                <a:ext cx="359190" cy="185308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1964" extrusionOk="0">
                    <a:moveTo>
                      <a:pt x="2182" y="121"/>
                    </a:moveTo>
                    <a:cubicBezTo>
                      <a:pt x="2284" y="121"/>
                      <a:pt x="2386" y="135"/>
                      <a:pt x="2484" y="163"/>
                    </a:cubicBezTo>
                    <a:cubicBezTo>
                      <a:pt x="2804" y="256"/>
                      <a:pt x="3106" y="571"/>
                      <a:pt x="3444" y="571"/>
                    </a:cubicBezTo>
                    <a:cubicBezTo>
                      <a:pt x="3491" y="571"/>
                      <a:pt x="3547" y="562"/>
                      <a:pt x="3598" y="548"/>
                    </a:cubicBezTo>
                    <a:cubicBezTo>
                      <a:pt x="3602" y="548"/>
                      <a:pt x="3616" y="539"/>
                      <a:pt x="3621" y="539"/>
                    </a:cubicBezTo>
                    <a:cubicBezTo>
                      <a:pt x="3709" y="539"/>
                      <a:pt x="3737" y="674"/>
                      <a:pt x="3644" y="701"/>
                    </a:cubicBezTo>
                    <a:cubicBezTo>
                      <a:pt x="3588" y="720"/>
                      <a:pt x="3533" y="725"/>
                      <a:pt x="3477" y="725"/>
                    </a:cubicBezTo>
                    <a:cubicBezTo>
                      <a:pt x="3129" y="817"/>
                      <a:pt x="2781" y="910"/>
                      <a:pt x="2428" y="961"/>
                    </a:cubicBezTo>
                    <a:cubicBezTo>
                      <a:pt x="2442" y="1207"/>
                      <a:pt x="2502" y="1444"/>
                      <a:pt x="2590" y="1667"/>
                    </a:cubicBezTo>
                    <a:cubicBezTo>
                      <a:pt x="2604" y="1709"/>
                      <a:pt x="2572" y="1755"/>
                      <a:pt x="2530" y="1764"/>
                    </a:cubicBezTo>
                    <a:cubicBezTo>
                      <a:pt x="2525" y="1764"/>
                      <a:pt x="2521" y="1769"/>
                      <a:pt x="2507" y="1769"/>
                    </a:cubicBezTo>
                    <a:cubicBezTo>
                      <a:pt x="2474" y="1769"/>
                      <a:pt x="2442" y="1746"/>
                      <a:pt x="2432" y="1713"/>
                    </a:cubicBezTo>
                    <a:cubicBezTo>
                      <a:pt x="2349" y="1504"/>
                      <a:pt x="2298" y="1277"/>
                      <a:pt x="2275" y="1059"/>
                    </a:cubicBezTo>
                    <a:cubicBezTo>
                      <a:pt x="2186" y="1296"/>
                      <a:pt x="1978" y="1477"/>
                      <a:pt x="1764" y="1597"/>
                    </a:cubicBezTo>
                    <a:cubicBezTo>
                      <a:pt x="1509" y="1741"/>
                      <a:pt x="1221" y="1829"/>
                      <a:pt x="924" y="1839"/>
                    </a:cubicBezTo>
                    <a:lnTo>
                      <a:pt x="882" y="1839"/>
                    </a:lnTo>
                    <a:cubicBezTo>
                      <a:pt x="766" y="1839"/>
                      <a:pt x="650" y="1815"/>
                      <a:pt x="557" y="1741"/>
                    </a:cubicBezTo>
                    <a:cubicBezTo>
                      <a:pt x="460" y="1662"/>
                      <a:pt x="399" y="1528"/>
                      <a:pt x="423" y="1398"/>
                    </a:cubicBezTo>
                    <a:cubicBezTo>
                      <a:pt x="455" y="1249"/>
                      <a:pt x="585" y="1161"/>
                      <a:pt x="715" y="1161"/>
                    </a:cubicBezTo>
                    <a:cubicBezTo>
                      <a:pt x="808" y="1161"/>
                      <a:pt x="901" y="1207"/>
                      <a:pt x="952" y="1314"/>
                    </a:cubicBezTo>
                    <a:cubicBezTo>
                      <a:pt x="1003" y="1416"/>
                      <a:pt x="980" y="1560"/>
                      <a:pt x="859" y="1607"/>
                    </a:cubicBezTo>
                    <a:cubicBezTo>
                      <a:pt x="840" y="1616"/>
                      <a:pt x="826" y="1621"/>
                      <a:pt x="808" y="1621"/>
                    </a:cubicBezTo>
                    <a:cubicBezTo>
                      <a:pt x="710" y="1621"/>
                      <a:pt x="627" y="1514"/>
                      <a:pt x="687" y="1416"/>
                    </a:cubicBezTo>
                    <a:cubicBezTo>
                      <a:pt x="701" y="1388"/>
                      <a:pt x="724" y="1374"/>
                      <a:pt x="748" y="1374"/>
                    </a:cubicBezTo>
                    <a:cubicBezTo>
                      <a:pt x="771" y="1374"/>
                      <a:pt x="794" y="1388"/>
                      <a:pt x="813" y="1407"/>
                    </a:cubicBezTo>
                    <a:cubicBezTo>
                      <a:pt x="813" y="1398"/>
                      <a:pt x="813" y="1393"/>
                      <a:pt x="808" y="1388"/>
                    </a:cubicBezTo>
                    <a:cubicBezTo>
                      <a:pt x="794" y="1351"/>
                      <a:pt x="761" y="1323"/>
                      <a:pt x="724" y="1319"/>
                    </a:cubicBezTo>
                    <a:lnTo>
                      <a:pt x="710" y="1319"/>
                    </a:lnTo>
                    <a:cubicBezTo>
                      <a:pt x="622" y="1319"/>
                      <a:pt x="562" y="1421"/>
                      <a:pt x="580" y="1500"/>
                    </a:cubicBezTo>
                    <a:cubicBezTo>
                      <a:pt x="608" y="1639"/>
                      <a:pt x="743" y="1676"/>
                      <a:pt x="882" y="1676"/>
                    </a:cubicBezTo>
                    <a:cubicBezTo>
                      <a:pt x="980" y="1676"/>
                      <a:pt x="1082" y="1662"/>
                      <a:pt x="1151" y="1648"/>
                    </a:cubicBezTo>
                    <a:cubicBezTo>
                      <a:pt x="1509" y="1579"/>
                      <a:pt x="1987" y="1370"/>
                      <a:pt x="2117" y="999"/>
                    </a:cubicBezTo>
                    <a:lnTo>
                      <a:pt x="2038" y="999"/>
                    </a:lnTo>
                    <a:cubicBezTo>
                      <a:pt x="1978" y="999"/>
                      <a:pt x="1913" y="994"/>
                      <a:pt x="1857" y="989"/>
                    </a:cubicBezTo>
                    <a:cubicBezTo>
                      <a:pt x="1741" y="971"/>
                      <a:pt x="1629" y="929"/>
                      <a:pt x="1518" y="887"/>
                    </a:cubicBezTo>
                    <a:cubicBezTo>
                      <a:pt x="1096" y="720"/>
                      <a:pt x="655" y="632"/>
                      <a:pt x="195" y="595"/>
                    </a:cubicBezTo>
                    <a:cubicBezTo>
                      <a:pt x="98" y="581"/>
                      <a:pt x="93" y="432"/>
                      <a:pt x="191" y="432"/>
                    </a:cubicBezTo>
                    <a:lnTo>
                      <a:pt x="195" y="432"/>
                    </a:lnTo>
                    <a:cubicBezTo>
                      <a:pt x="251" y="437"/>
                      <a:pt x="302" y="437"/>
                      <a:pt x="353" y="437"/>
                    </a:cubicBezTo>
                    <a:cubicBezTo>
                      <a:pt x="562" y="437"/>
                      <a:pt x="766" y="400"/>
                      <a:pt x="975" y="349"/>
                    </a:cubicBezTo>
                    <a:cubicBezTo>
                      <a:pt x="1216" y="284"/>
                      <a:pt x="1458" y="228"/>
                      <a:pt x="1699" y="182"/>
                    </a:cubicBezTo>
                    <a:cubicBezTo>
                      <a:pt x="1857" y="154"/>
                      <a:pt x="2019" y="121"/>
                      <a:pt x="2182" y="121"/>
                    </a:cubicBezTo>
                    <a:close/>
                    <a:moveTo>
                      <a:pt x="2186" y="1"/>
                    </a:moveTo>
                    <a:cubicBezTo>
                      <a:pt x="2019" y="1"/>
                      <a:pt x="1848" y="28"/>
                      <a:pt x="1685" y="66"/>
                    </a:cubicBezTo>
                    <a:cubicBezTo>
                      <a:pt x="1458" y="112"/>
                      <a:pt x="1221" y="163"/>
                      <a:pt x="952" y="233"/>
                    </a:cubicBezTo>
                    <a:cubicBezTo>
                      <a:pt x="734" y="293"/>
                      <a:pt x="539" y="321"/>
                      <a:pt x="362" y="321"/>
                    </a:cubicBezTo>
                    <a:cubicBezTo>
                      <a:pt x="307" y="321"/>
                      <a:pt x="260" y="321"/>
                      <a:pt x="209" y="316"/>
                    </a:cubicBezTo>
                    <a:lnTo>
                      <a:pt x="191" y="316"/>
                    </a:lnTo>
                    <a:cubicBezTo>
                      <a:pt x="88" y="316"/>
                      <a:pt x="14" y="390"/>
                      <a:pt x="5" y="493"/>
                    </a:cubicBezTo>
                    <a:cubicBezTo>
                      <a:pt x="0" y="604"/>
                      <a:pt x="84" y="697"/>
                      <a:pt x="186" y="711"/>
                    </a:cubicBezTo>
                    <a:cubicBezTo>
                      <a:pt x="696" y="757"/>
                      <a:pt x="1105" y="850"/>
                      <a:pt x="1476" y="999"/>
                    </a:cubicBezTo>
                    <a:cubicBezTo>
                      <a:pt x="1583" y="1045"/>
                      <a:pt x="1708" y="1087"/>
                      <a:pt x="1834" y="1110"/>
                    </a:cubicBezTo>
                    <a:cubicBezTo>
                      <a:pt x="1862" y="1115"/>
                      <a:pt x="1885" y="1115"/>
                      <a:pt x="1917" y="1119"/>
                    </a:cubicBezTo>
                    <a:cubicBezTo>
                      <a:pt x="1736" y="1347"/>
                      <a:pt x="1393" y="1491"/>
                      <a:pt x="1114" y="1546"/>
                    </a:cubicBezTo>
                    <a:cubicBezTo>
                      <a:pt x="1096" y="1551"/>
                      <a:pt x="1072" y="1551"/>
                      <a:pt x="1059" y="1556"/>
                    </a:cubicBezTo>
                    <a:cubicBezTo>
                      <a:pt x="1091" y="1467"/>
                      <a:pt x="1086" y="1361"/>
                      <a:pt x="1040" y="1272"/>
                    </a:cubicBezTo>
                    <a:cubicBezTo>
                      <a:pt x="975" y="1138"/>
                      <a:pt x="845" y="1059"/>
                      <a:pt x="696" y="1059"/>
                    </a:cubicBezTo>
                    <a:cubicBezTo>
                      <a:pt x="497" y="1059"/>
                      <a:pt x="325" y="1198"/>
                      <a:pt x="288" y="1388"/>
                    </a:cubicBezTo>
                    <a:cubicBezTo>
                      <a:pt x="255" y="1551"/>
                      <a:pt x="325" y="1732"/>
                      <a:pt x="464" y="1839"/>
                    </a:cubicBezTo>
                    <a:cubicBezTo>
                      <a:pt x="562" y="1922"/>
                      <a:pt x="701" y="1964"/>
                      <a:pt x="864" y="1964"/>
                    </a:cubicBezTo>
                    <a:lnTo>
                      <a:pt x="905" y="1964"/>
                    </a:lnTo>
                    <a:cubicBezTo>
                      <a:pt x="1212" y="1950"/>
                      <a:pt x="1518" y="1857"/>
                      <a:pt x="1797" y="1699"/>
                    </a:cubicBezTo>
                    <a:cubicBezTo>
                      <a:pt x="1964" y="1607"/>
                      <a:pt x="2089" y="1504"/>
                      <a:pt x="2196" y="1388"/>
                    </a:cubicBezTo>
                    <a:cubicBezTo>
                      <a:pt x="2224" y="1514"/>
                      <a:pt x="2261" y="1644"/>
                      <a:pt x="2312" y="1760"/>
                    </a:cubicBezTo>
                    <a:cubicBezTo>
                      <a:pt x="2340" y="1839"/>
                      <a:pt x="2414" y="1894"/>
                      <a:pt x="2493" y="1894"/>
                    </a:cubicBezTo>
                    <a:cubicBezTo>
                      <a:pt x="2511" y="1894"/>
                      <a:pt x="2530" y="1894"/>
                      <a:pt x="2549" y="1885"/>
                    </a:cubicBezTo>
                    <a:cubicBezTo>
                      <a:pt x="2600" y="1871"/>
                      <a:pt x="2646" y="1834"/>
                      <a:pt x="2674" y="1783"/>
                    </a:cubicBezTo>
                    <a:cubicBezTo>
                      <a:pt x="2697" y="1737"/>
                      <a:pt x="2702" y="1685"/>
                      <a:pt x="2679" y="1630"/>
                    </a:cubicBezTo>
                    <a:cubicBezTo>
                      <a:pt x="2609" y="1444"/>
                      <a:pt x="2558" y="1254"/>
                      <a:pt x="2535" y="1068"/>
                    </a:cubicBezTo>
                    <a:cubicBezTo>
                      <a:pt x="2855" y="1012"/>
                      <a:pt x="3166" y="929"/>
                      <a:pt x="3468" y="850"/>
                    </a:cubicBezTo>
                    <a:lnTo>
                      <a:pt x="3477" y="850"/>
                    </a:lnTo>
                    <a:cubicBezTo>
                      <a:pt x="3537" y="850"/>
                      <a:pt x="3598" y="836"/>
                      <a:pt x="3653" y="817"/>
                    </a:cubicBezTo>
                    <a:cubicBezTo>
                      <a:pt x="3755" y="790"/>
                      <a:pt x="3806" y="701"/>
                      <a:pt x="3793" y="604"/>
                    </a:cubicBezTo>
                    <a:cubicBezTo>
                      <a:pt x="3802" y="497"/>
                      <a:pt x="3718" y="423"/>
                      <a:pt x="3625" y="423"/>
                    </a:cubicBezTo>
                    <a:cubicBezTo>
                      <a:pt x="3612" y="423"/>
                      <a:pt x="3593" y="423"/>
                      <a:pt x="3570" y="432"/>
                    </a:cubicBezTo>
                    <a:cubicBezTo>
                      <a:pt x="3528" y="441"/>
                      <a:pt x="3495" y="446"/>
                      <a:pt x="3454" y="446"/>
                    </a:cubicBezTo>
                    <a:cubicBezTo>
                      <a:pt x="3277" y="446"/>
                      <a:pt x="3110" y="349"/>
                      <a:pt x="2938" y="247"/>
                    </a:cubicBezTo>
                    <a:cubicBezTo>
                      <a:pt x="2804" y="168"/>
                      <a:pt x="2669" y="89"/>
                      <a:pt x="2525" y="47"/>
                    </a:cubicBezTo>
                    <a:cubicBezTo>
                      <a:pt x="2419" y="19"/>
                      <a:pt x="2312" y="1"/>
                      <a:pt x="2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1"/>
              <p:cNvSpPr/>
              <p:nvPr/>
            </p:nvSpPr>
            <p:spPr>
              <a:xfrm flipH="1">
                <a:off x="1285118" y="601360"/>
                <a:ext cx="100388" cy="50856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539" extrusionOk="0">
                    <a:moveTo>
                      <a:pt x="823" y="158"/>
                    </a:moveTo>
                    <a:cubicBezTo>
                      <a:pt x="813" y="191"/>
                      <a:pt x="809" y="228"/>
                      <a:pt x="809" y="260"/>
                    </a:cubicBezTo>
                    <a:cubicBezTo>
                      <a:pt x="809" y="297"/>
                      <a:pt x="813" y="339"/>
                      <a:pt x="823" y="372"/>
                    </a:cubicBezTo>
                    <a:cubicBezTo>
                      <a:pt x="790" y="362"/>
                      <a:pt x="762" y="348"/>
                      <a:pt x="730" y="330"/>
                    </a:cubicBezTo>
                    <a:cubicBezTo>
                      <a:pt x="646" y="297"/>
                      <a:pt x="558" y="265"/>
                      <a:pt x="465" y="232"/>
                    </a:cubicBezTo>
                    <a:cubicBezTo>
                      <a:pt x="553" y="209"/>
                      <a:pt x="642" y="191"/>
                      <a:pt x="730" y="177"/>
                    </a:cubicBezTo>
                    <a:lnTo>
                      <a:pt x="790" y="163"/>
                    </a:lnTo>
                    <a:cubicBezTo>
                      <a:pt x="804" y="163"/>
                      <a:pt x="809" y="158"/>
                      <a:pt x="823" y="158"/>
                    </a:cubicBezTo>
                    <a:close/>
                    <a:moveTo>
                      <a:pt x="1055" y="0"/>
                    </a:moveTo>
                    <a:lnTo>
                      <a:pt x="1055" y="0"/>
                    </a:lnTo>
                    <a:cubicBezTo>
                      <a:pt x="939" y="19"/>
                      <a:pt x="823" y="42"/>
                      <a:pt x="707" y="65"/>
                    </a:cubicBezTo>
                    <a:cubicBezTo>
                      <a:pt x="465" y="112"/>
                      <a:pt x="233" y="181"/>
                      <a:pt x="1" y="232"/>
                    </a:cubicBezTo>
                    <a:cubicBezTo>
                      <a:pt x="85" y="251"/>
                      <a:pt x="173" y="269"/>
                      <a:pt x="252" y="293"/>
                    </a:cubicBezTo>
                    <a:cubicBezTo>
                      <a:pt x="396" y="330"/>
                      <a:pt x="544" y="386"/>
                      <a:pt x="683" y="441"/>
                    </a:cubicBezTo>
                    <a:cubicBezTo>
                      <a:pt x="734" y="464"/>
                      <a:pt x="790" y="483"/>
                      <a:pt x="846" y="502"/>
                    </a:cubicBezTo>
                    <a:cubicBezTo>
                      <a:pt x="874" y="506"/>
                      <a:pt x="897" y="515"/>
                      <a:pt x="925" y="525"/>
                    </a:cubicBezTo>
                    <a:cubicBezTo>
                      <a:pt x="962" y="529"/>
                      <a:pt x="985" y="534"/>
                      <a:pt x="999" y="534"/>
                    </a:cubicBezTo>
                    <a:cubicBezTo>
                      <a:pt x="1022" y="534"/>
                      <a:pt x="1041" y="539"/>
                      <a:pt x="1064" y="539"/>
                    </a:cubicBezTo>
                    <a:cubicBezTo>
                      <a:pt x="985" y="478"/>
                      <a:pt x="925" y="376"/>
                      <a:pt x="925" y="260"/>
                    </a:cubicBezTo>
                    <a:cubicBezTo>
                      <a:pt x="925" y="158"/>
                      <a:pt x="971" y="61"/>
                      <a:pt x="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1"/>
              <p:cNvSpPr/>
              <p:nvPr/>
            </p:nvSpPr>
            <p:spPr>
              <a:xfrm flipH="1">
                <a:off x="1128309" y="497950"/>
                <a:ext cx="341264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818" extrusionOk="0">
                    <a:moveTo>
                      <a:pt x="2015" y="108"/>
                    </a:moveTo>
                    <a:cubicBezTo>
                      <a:pt x="2090" y="108"/>
                      <a:pt x="2164" y="117"/>
                      <a:pt x="2233" y="121"/>
                    </a:cubicBezTo>
                    <a:cubicBezTo>
                      <a:pt x="2377" y="140"/>
                      <a:pt x="2531" y="173"/>
                      <a:pt x="2665" y="219"/>
                    </a:cubicBezTo>
                    <a:cubicBezTo>
                      <a:pt x="2934" y="312"/>
                      <a:pt x="3185" y="432"/>
                      <a:pt x="3436" y="544"/>
                    </a:cubicBezTo>
                    <a:cubicBezTo>
                      <a:pt x="3477" y="562"/>
                      <a:pt x="3491" y="609"/>
                      <a:pt x="3477" y="651"/>
                    </a:cubicBezTo>
                    <a:cubicBezTo>
                      <a:pt x="3464" y="678"/>
                      <a:pt x="3436" y="697"/>
                      <a:pt x="3399" y="697"/>
                    </a:cubicBezTo>
                    <a:lnTo>
                      <a:pt x="3385" y="697"/>
                    </a:lnTo>
                    <a:cubicBezTo>
                      <a:pt x="3106" y="637"/>
                      <a:pt x="2842" y="544"/>
                      <a:pt x="2582" y="479"/>
                    </a:cubicBezTo>
                    <a:cubicBezTo>
                      <a:pt x="2456" y="451"/>
                      <a:pt x="2326" y="428"/>
                      <a:pt x="2201" y="423"/>
                    </a:cubicBezTo>
                    <a:cubicBezTo>
                      <a:pt x="2145" y="419"/>
                      <a:pt x="2094" y="419"/>
                      <a:pt x="2043" y="419"/>
                    </a:cubicBezTo>
                    <a:lnTo>
                      <a:pt x="2006" y="419"/>
                    </a:lnTo>
                    <a:cubicBezTo>
                      <a:pt x="1946" y="419"/>
                      <a:pt x="1876" y="423"/>
                      <a:pt x="1816" y="428"/>
                    </a:cubicBezTo>
                    <a:cubicBezTo>
                      <a:pt x="1565" y="456"/>
                      <a:pt x="1300" y="544"/>
                      <a:pt x="1027" y="604"/>
                    </a:cubicBezTo>
                    <a:cubicBezTo>
                      <a:pt x="753" y="660"/>
                      <a:pt x="470" y="702"/>
                      <a:pt x="186" y="702"/>
                    </a:cubicBezTo>
                    <a:cubicBezTo>
                      <a:pt x="140" y="702"/>
                      <a:pt x="103" y="665"/>
                      <a:pt x="103" y="618"/>
                    </a:cubicBezTo>
                    <a:cubicBezTo>
                      <a:pt x="117" y="581"/>
                      <a:pt x="140" y="544"/>
                      <a:pt x="182" y="539"/>
                    </a:cubicBezTo>
                    <a:cubicBezTo>
                      <a:pt x="446" y="474"/>
                      <a:pt x="716" y="414"/>
                      <a:pt x="971" y="335"/>
                    </a:cubicBezTo>
                    <a:lnTo>
                      <a:pt x="1365" y="214"/>
                    </a:lnTo>
                    <a:cubicBezTo>
                      <a:pt x="1495" y="173"/>
                      <a:pt x="1635" y="140"/>
                      <a:pt x="1792" y="121"/>
                    </a:cubicBezTo>
                    <a:cubicBezTo>
                      <a:pt x="1867" y="108"/>
                      <a:pt x="1946" y="108"/>
                      <a:pt x="2015" y="108"/>
                    </a:cubicBezTo>
                    <a:close/>
                    <a:moveTo>
                      <a:pt x="2020" y="1"/>
                    </a:moveTo>
                    <a:cubicBezTo>
                      <a:pt x="1941" y="1"/>
                      <a:pt x="1867" y="1"/>
                      <a:pt x="1779" y="10"/>
                    </a:cubicBezTo>
                    <a:cubicBezTo>
                      <a:pt x="1611" y="33"/>
                      <a:pt x="1463" y="70"/>
                      <a:pt x="1333" y="108"/>
                    </a:cubicBezTo>
                    <a:lnTo>
                      <a:pt x="938" y="233"/>
                    </a:lnTo>
                    <a:cubicBezTo>
                      <a:pt x="660" y="312"/>
                      <a:pt x="386" y="381"/>
                      <a:pt x="154" y="432"/>
                    </a:cubicBezTo>
                    <a:cubicBezTo>
                      <a:pt x="70" y="456"/>
                      <a:pt x="1" y="539"/>
                      <a:pt x="5" y="632"/>
                    </a:cubicBezTo>
                    <a:cubicBezTo>
                      <a:pt x="1" y="730"/>
                      <a:pt x="89" y="818"/>
                      <a:pt x="196" y="818"/>
                    </a:cubicBezTo>
                    <a:cubicBezTo>
                      <a:pt x="474" y="813"/>
                      <a:pt x="767" y="776"/>
                      <a:pt x="1064" y="711"/>
                    </a:cubicBezTo>
                    <a:cubicBezTo>
                      <a:pt x="1170" y="692"/>
                      <a:pt x="1282" y="665"/>
                      <a:pt x="1389" y="637"/>
                    </a:cubicBezTo>
                    <a:cubicBezTo>
                      <a:pt x="1551" y="595"/>
                      <a:pt x="1700" y="558"/>
                      <a:pt x="1844" y="544"/>
                    </a:cubicBezTo>
                    <a:cubicBezTo>
                      <a:pt x="1909" y="539"/>
                      <a:pt x="1974" y="535"/>
                      <a:pt x="2025" y="535"/>
                    </a:cubicBezTo>
                    <a:lnTo>
                      <a:pt x="2052" y="535"/>
                    </a:lnTo>
                    <a:cubicBezTo>
                      <a:pt x="2099" y="535"/>
                      <a:pt x="2150" y="535"/>
                      <a:pt x="2206" y="539"/>
                    </a:cubicBezTo>
                    <a:cubicBezTo>
                      <a:pt x="2340" y="544"/>
                      <a:pt x="2466" y="576"/>
                      <a:pt x="2572" y="595"/>
                    </a:cubicBezTo>
                    <a:cubicBezTo>
                      <a:pt x="2670" y="618"/>
                      <a:pt x="2772" y="651"/>
                      <a:pt x="2883" y="683"/>
                    </a:cubicBezTo>
                    <a:cubicBezTo>
                      <a:pt x="3041" y="730"/>
                      <a:pt x="3204" y="776"/>
                      <a:pt x="3371" y="813"/>
                    </a:cubicBezTo>
                    <a:cubicBezTo>
                      <a:pt x="3385" y="813"/>
                      <a:pt x="3394" y="818"/>
                      <a:pt x="3412" y="818"/>
                    </a:cubicBezTo>
                    <a:cubicBezTo>
                      <a:pt x="3491" y="818"/>
                      <a:pt x="3561" y="771"/>
                      <a:pt x="3594" y="702"/>
                    </a:cubicBezTo>
                    <a:cubicBezTo>
                      <a:pt x="3617" y="655"/>
                      <a:pt x="3617" y="595"/>
                      <a:pt x="3594" y="548"/>
                    </a:cubicBezTo>
                    <a:cubicBezTo>
                      <a:pt x="3575" y="502"/>
                      <a:pt x="3533" y="465"/>
                      <a:pt x="3487" y="442"/>
                    </a:cubicBezTo>
                    <a:lnTo>
                      <a:pt x="3296" y="354"/>
                    </a:lnTo>
                    <a:cubicBezTo>
                      <a:pt x="3111" y="275"/>
                      <a:pt x="2916" y="186"/>
                      <a:pt x="2707" y="117"/>
                    </a:cubicBezTo>
                    <a:cubicBezTo>
                      <a:pt x="2568" y="70"/>
                      <a:pt x="2414" y="33"/>
                      <a:pt x="2257" y="10"/>
                    </a:cubicBezTo>
                    <a:cubicBezTo>
                      <a:pt x="2182" y="5"/>
                      <a:pt x="2099" y="1"/>
                      <a:pt x="2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1"/>
              <p:cNvSpPr/>
              <p:nvPr/>
            </p:nvSpPr>
            <p:spPr>
              <a:xfrm flipH="1">
                <a:off x="1992791" y="564091"/>
                <a:ext cx="69253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5" extrusionOk="0">
                    <a:moveTo>
                      <a:pt x="367" y="117"/>
                    </a:moveTo>
                    <a:cubicBezTo>
                      <a:pt x="506" y="117"/>
                      <a:pt x="618" y="228"/>
                      <a:pt x="618" y="367"/>
                    </a:cubicBezTo>
                    <a:cubicBezTo>
                      <a:pt x="618" y="507"/>
                      <a:pt x="506" y="618"/>
                      <a:pt x="367" y="618"/>
                    </a:cubicBezTo>
                    <a:cubicBezTo>
                      <a:pt x="228" y="618"/>
                      <a:pt x="116" y="507"/>
                      <a:pt x="116" y="367"/>
                    </a:cubicBezTo>
                    <a:cubicBezTo>
                      <a:pt x="116" y="228"/>
                      <a:pt x="228" y="117"/>
                      <a:pt x="367" y="117"/>
                    </a:cubicBezTo>
                    <a:close/>
                    <a:moveTo>
                      <a:pt x="367" y="1"/>
                    </a:moveTo>
                    <a:cubicBezTo>
                      <a:pt x="163" y="1"/>
                      <a:pt x="0" y="163"/>
                      <a:pt x="0" y="367"/>
                    </a:cubicBezTo>
                    <a:cubicBezTo>
                      <a:pt x="0" y="572"/>
                      <a:pt x="163" y="734"/>
                      <a:pt x="367" y="734"/>
                    </a:cubicBezTo>
                    <a:cubicBezTo>
                      <a:pt x="571" y="734"/>
                      <a:pt x="734" y="572"/>
                      <a:pt x="734" y="367"/>
                    </a:cubicBezTo>
                    <a:cubicBezTo>
                      <a:pt x="734" y="163"/>
                      <a:pt x="571" y="1"/>
                      <a:pt x="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44"/>
          <p:cNvGrpSpPr/>
          <p:nvPr/>
        </p:nvGrpSpPr>
        <p:grpSpPr>
          <a:xfrm>
            <a:off x="413657" y="428847"/>
            <a:ext cx="1538514" cy="901921"/>
            <a:chOff x="5363125" y="1451537"/>
            <a:chExt cx="2968029" cy="2240430"/>
          </a:xfrm>
        </p:grpSpPr>
        <p:sp>
          <p:nvSpPr>
            <p:cNvPr id="1052" name="Google Shape;1052;p44"/>
            <p:cNvSpPr/>
            <p:nvPr/>
          </p:nvSpPr>
          <p:spPr>
            <a:xfrm>
              <a:off x="6352104" y="3203657"/>
              <a:ext cx="263715" cy="488310"/>
            </a:xfrm>
            <a:custGeom>
              <a:avLst/>
              <a:gdLst/>
              <a:ahLst/>
              <a:cxnLst/>
              <a:rect l="l" t="t" r="r" b="b"/>
              <a:pathLst>
                <a:path w="3175" h="5879" fill="none" extrusionOk="0">
                  <a:moveTo>
                    <a:pt x="501" y="1736"/>
                  </a:moveTo>
                  <a:cubicBezTo>
                    <a:pt x="1" y="2343"/>
                    <a:pt x="234" y="3834"/>
                    <a:pt x="1073" y="4749"/>
                  </a:cubicBezTo>
                  <a:cubicBezTo>
                    <a:pt x="2114" y="5878"/>
                    <a:pt x="3029" y="5844"/>
                    <a:pt x="3029" y="5844"/>
                  </a:cubicBezTo>
                  <a:cubicBezTo>
                    <a:pt x="3029" y="5844"/>
                    <a:pt x="3174" y="4700"/>
                    <a:pt x="2408" y="4372"/>
                  </a:cubicBezTo>
                  <a:cubicBezTo>
                    <a:pt x="1645" y="4044"/>
                    <a:pt x="1107" y="3094"/>
                    <a:pt x="1015" y="2602"/>
                  </a:cubicBezTo>
                  <a:cubicBezTo>
                    <a:pt x="924" y="2118"/>
                    <a:pt x="1778" y="1084"/>
                    <a:pt x="2194" y="615"/>
                  </a:cubicBezTo>
                  <a:cubicBezTo>
                    <a:pt x="2068" y="424"/>
                    <a:pt x="1965" y="218"/>
                    <a:pt x="1877" y="1"/>
                  </a:cubicBezTo>
                  <a:cubicBezTo>
                    <a:pt x="1584" y="386"/>
                    <a:pt x="981" y="1160"/>
                    <a:pt x="501" y="173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6162066" y="2987290"/>
              <a:ext cx="326094" cy="388139"/>
            </a:xfrm>
            <a:custGeom>
              <a:avLst/>
              <a:gdLst/>
              <a:ahLst/>
              <a:cxnLst/>
              <a:rect l="l" t="t" r="r" b="b"/>
              <a:pathLst>
                <a:path w="3926" h="4673" fill="none" extrusionOk="0">
                  <a:moveTo>
                    <a:pt x="2083" y="77"/>
                  </a:moveTo>
                  <a:cubicBezTo>
                    <a:pt x="1301" y="92"/>
                    <a:pt x="321" y="1248"/>
                    <a:pt x="176" y="2480"/>
                  </a:cubicBezTo>
                  <a:cubicBezTo>
                    <a:pt x="1" y="4002"/>
                    <a:pt x="626" y="4673"/>
                    <a:pt x="626" y="4673"/>
                  </a:cubicBezTo>
                  <a:cubicBezTo>
                    <a:pt x="626" y="4673"/>
                    <a:pt x="1587" y="4036"/>
                    <a:pt x="1335" y="3243"/>
                  </a:cubicBezTo>
                  <a:cubicBezTo>
                    <a:pt x="1084" y="2453"/>
                    <a:pt x="1454" y="1424"/>
                    <a:pt x="1763" y="1031"/>
                  </a:cubicBezTo>
                  <a:cubicBezTo>
                    <a:pt x="2056" y="665"/>
                    <a:pt x="3262" y="619"/>
                    <a:pt x="3925" y="623"/>
                  </a:cubicBezTo>
                  <a:lnTo>
                    <a:pt x="3925" y="1"/>
                  </a:lnTo>
                  <a:cubicBezTo>
                    <a:pt x="3399" y="31"/>
                    <a:pt x="2670" y="66"/>
                    <a:pt x="2083" y="7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7170066" y="2988619"/>
              <a:ext cx="309897" cy="387475"/>
            </a:xfrm>
            <a:custGeom>
              <a:avLst/>
              <a:gdLst/>
              <a:ahLst/>
              <a:cxnLst/>
              <a:rect l="l" t="t" r="r" b="b"/>
              <a:pathLst>
                <a:path w="3731" h="4665" fill="none" extrusionOk="0">
                  <a:moveTo>
                    <a:pt x="1648" y="61"/>
                  </a:moveTo>
                  <a:cubicBezTo>
                    <a:pt x="1126" y="54"/>
                    <a:pt x="496" y="23"/>
                    <a:pt x="1" y="0"/>
                  </a:cubicBezTo>
                  <a:lnTo>
                    <a:pt x="1" y="610"/>
                  </a:lnTo>
                  <a:cubicBezTo>
                    <a:pt x="683" y="618"/>
                    <a:pt x="1705" y="690"/>
                    <a:pt x="1965" y="1018"/>
                  </a:cubicBezTo>
                  <a:cubicBezTo>
                    <a:pt x="2278" y="1411"/>
                    <a:pt x="2647" y="2441"/>
                    <a:pt x="2396" y="3234"/>
                  </a:cubicBezTo>
                  <a:cubicBezTo>
                    <a:pt x="2144" y="4024"/>
                    <a:pt x="3105" y="4665"/>
                    <a:pt x="3105" y="4665"/>
                  </a:cubicBezTo>
                  <a:cubicBezTo>
                    <a:pt x="3105" y="4665"/>
                    <a:pt x="3731" y="3990"/>
                    <a:pt x="3555" y="2472"/>
                  </a:cubicBezTo>
                  <a:cubicBezTo>
                    <a:pt x="3410" y="1232"/>
                    <a:pt x="2434" y="76"/>
                    <a:pt x="1648" y="6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7015494" y="3225834"/>
              <a:ext cx="263300" cy="466133"/>
            </a:xfrm>
            <a:custGeom>
              <a:avLst/>
              <a:gdLst/>
              <a:ahLst/>
              <a:cxnLst/>
              <a:rect l="l" t="t" r="r" b="b"/>
              <a:pathLst>
                <a:path w="3170" h="5612" fill="none" extrusionOk="0">
                  <a:moveTo>
                    <a:pt x="2155" y="2335"/>
                  </a:moveTo>
                  <a:cubicBezTo>
                    <a:pt x="2064" y="2827"/>
                    <a:pt x="1526" y="3780"/>
                    <a:pt x="763" y="4105"/>
                  </a:cubicBezTo>
                  <a:cubicBezTo>
                    <a:pt x="0" y="4433"/>
                    <a:pt x="141" y="5577"/>
                    <a:pt x="141" y="5577"/>
                  </a:cubicBezTo>
                  <a:cubicBezTo>
                    <a:pt x="141" y="5577"/>
                    <a:pt x="1057" y="5611"/>
                    <a:pt x="2098" y="4482"/>
                  </a:cubicBezTo>
                  <a:cubicBezTo>
                    <a:pt x="2937" y="3567"/>
                    <a:pt x="3170" y="2068"/>
                    <a:pt x="2670" y="1469"/>
                  </a:cubicBezTo>
                  <a:cubicBezTo>
                    <a:pt x="2281" y="1008"/>
                    <a:pt x="1820" y="417"/>
                    <a:pt x="1499" y="1"/>
                  </a:cubicBezTo>
                  <a:cubicBezTo>
                    <a:pt x="1404" y="195"/>
                    <a:pt x="1289" y="382"/>
                    <a:pt x="1164" y="558"/>
                  </a:cubicBezTo>
                  <a:cubicBezTo>
                    <a:pt x="1602" y="1076"/>
                    <a:pt x="2235" y="1912"/>
                    <a:pt x="2155" y="23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6374032" y="2069908"/>
              <a:ext cx="202833" cy="609577"/>
            </a:xfrm>
            <a:custGeom>
              <a:avLst/>
              <a:gdLst/>
              <a:ahLst/>
              <a:cxnLst/>
              <a:rect l="l" t="t" r="r" b="b"/>
              <a:pathLst>
                <a:path w="2442" h="7339" fill="none" extrusionOk="0">
                  <a:moveTo>
                    <a:pt x="923" y="3975"/>
                  </a:moveTo>
                  <a:cubicBezTo>
                    <a:pt x="923" y="3975"/>
                    <a:pt x="1621" y="2991"/>
                    <a:pt x="2086" y="1755"/>
                  </a:cubicBezTo>
                  <a:cubicBezTo>
                    <a:pt x="2441" y="821"/>
                    <a:pt x="2231" y="1"/>
                    <a:pt x="2231" y="1"/>
                  </a:cubicBezTo>
                  <a:cubicBezTo>
                    <a:pt x="2231" y="1"/>
                    <a:pt x="0" y="2724"/>
                    <a:pt x="385" y="4761"/>
                  </a:cubicBezTo>
                  <a:cubicBezTo>
                    <a:pt x="763" y="6748"/>
                    <a:pt x="1476" y="7312"/>
                    <a:pt x="1510" y="7339"/>
                  </a:cubicBezTo>
                  <a:cubicBezTo>
                    <a:pt x="1571" y="7121"/>
                    <a:pt x="1652" y="6912"/>
                    <a:pt x="1755" y="6717"/>
                  </a:cubicBezTo>
                  <a:cubicBezTo>
                    <a:pt x="946" y="5584"/>
                    <a:pt x="923" y="3975"/>
                    <a:pt x="923" y="397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7062090" y="2071486"/>
              <a:ext cx="194194" cy="586819"/>
            </a:xfrm>
            <a:custGeom>
              <a:avLst/>
              <a:gdLst/>
              <a:ahLst/>
              <a:cxnLst/>
              <a:rect l="l" t="t" r="r" b="b"/>
              <a:pathLst>
                <a:path w="2338" h="7065" fill="none" extrusionOk="0">
                  <a:moveTo>
                    <a:pt x="1964" y="4745"/>
                  </a:moveTo>
                  <a:cubicBezTo>
                    <a:pt x="2338" y="2793"/>
                    <a:pt x="298" y="207"/>
                    <a:pt x="134" y="1"/>
                  </a:cubicBezTo>
                  <a:cubicBezTo>
                    <a:pt x="118" y="47"/>
                    <a:pt x="111" y="96"/>
                    <a:pt x="92" y="142"/>
                  </a:cubicBezTo>
                  <a:cubicBezTo>
                    <a:pt x="50" y="424"/>
                    <a:pt x="0" y="1050"/>
                    <a:pt x="263" y="1740"/>
                  </a:cubicBezTo>
                  <a:cubicBezTo>
                    <a:pt x="725" y="2976"/>
                    <a:pt x="1426" y="3963"/>
                    <a:pt x="1426" y="3963"/>
                  </a:cubicBezTo>
                  <a:cubicBezTo>
                    <a:pt x="1426" y="3963"/>
                    <a:pt x="1407" y="5329"/>
                    <a:pt x="767" y="6435"/>
                  </a:cubicBezTo>
                  <a:cubicBezTo>
                    <a:pt x="892" y="6637"/>
                    <a:pt x="995" y="6847"/>
                    <a:pt x="1079" y="7064"/>
                  </a:cubicBezTo>
                  <a:cubicBezTo>
                    <a:pt x="1327" y="6732"/>
                    <a:pt x="1716" y="6042"/>
                    <a:pt x="1964" y="474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6757597" y="2562528"/>
              <a:ext cx="127746" cy="6063"/>
            </a:xfrm>
            <a:custGeom>
              <a:avLst/>
              <a:gdLst/>
              <a:ahLst/>
              <a:cxnLst/>
              <a:rect l="l" t="t" r="r" b="b"/>
              <a:pathLst>
                <a:path w="1538" h="73" fill="none" extrusionOk="0">
                  <a:moveTo>
                    <a:pt x="1" y="0"/>
                  </a:moveTo>
                  <a:cubicBezTo>
                    <a:pt x="283" y="42"/>
                    <a:pt x="573" y="69"/>
                    <a:pt x="863" y="69"/>
                  </a:cubicBezTo>
                  <a:cubicBezTo>
                    <a:pt x="1088" y="69"/>
                    <a:pt x="1317" y="54"/>
                    <a:pt x="1538" y="27"/>
                  </a:cubicBezTo>
                  <a:cubicBezTo>
                    <a:pt x="1073" y="69"/>
                    <a:pt x="554" y="73"/>
                    <a:pt x="1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6608756" y="2338851"/>
              <a:ext cx="445119" cy="229744"/>
            </a:xfrm>
            <a:custGeom>
              <a:avLst/>
              <a:gdLst/>
              <a:ahLst/>
              <a:cxnLst/>
              <a:rect l="l" t="t" r="r" b="b"/>
              <a:pathLst>
                <a:path w="5359" h="2766" fill="none" extrusionOk="0">
                  <a:moveTo>
                    <a:pt x="328" y="2343"/>
                  </a:moveTo>
                  <a:cubicBezTo>
                    <a:pt x="675" y="2457"/>
                    <a:pt x="1209" y="2609"/>
                    <a:pt x="1793" y="2693"/>
                  </a:cubicBezTo>
                  <a:cubicBezTo>
                    <a:pt x="2350" y="2766"/>
                    <a:pt x="2865" y="2762"/>
                    <a:pt x="3326" y="2724"/>
                  </a:cubicBezTo>
                  <a:cubicBezTo>
                    <a:pt x="4405" y="2609"/>
                    <a:pt x="5347" y="2266"/>
                    <a:pt x="5359" y="2259"/>
                  </a:cubicBezTo>
                  <a:cubicBezTo>
                    <a:pt x="5359" y="2259"/>
                    <a:pt x="5023" y="1"/>
                    <a:pt x="2514" y="1"/>
                  </a:cubicBezTo>
                  <a:cubicBezTo>
                    <a:pt x="0" y="1"/>
                    <a:pt x="0" y="2220"/>
                    <a:pt x="0" y="2220"/>
                  </a:cubicBezTo>
                  <a:cubicBezTo>
                    <a:pt x="54" y="2240"/>
                    <a:pt x="252" y="2316"/>
                    <a:pt x="328" y="23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487075" y="2523241"/>
              <a:ext cx="686242" cy="869306"/>
            </a:xfrm>
            <a:custGeom>
              <a:avLst/>
              <a:gdLst/>
              <a:ahLst/>
              <a:cxnLst/>
              <a:rect l="l" t="t" r="r" b="b"/>
              <a:pathLst>
                <a:path w="8262" h="10466" fill="none" extrusionOk="0">
                  <a:moveTo>
                    <a:pt x="8224" y="2735"/>
                  </a:moveTo>
                  <a:cubicBezTo>
                    <a:pt x="8212" y="2342"/>
                    <a:pt x="8128" y="1972"/>
                    <a:pt x="8002" y="1621"/>
                  </a:cubicBezTo>
                  <a:cubicBezTo>
                    <a:pt x="7918" y="1404"/>
                    <a:pt x="7815" y="1187"/>
                    <a:pt x="7690" y="992"/>
                  </a:cubicBezTo>
                  <a:cubicBezTo>
                    <a:pt x="7461" y="626"/>
                    <a:pt x="7167" y="302"/>
                    <a:pt x="6824" y="39"/>
                  </a:cubicBezTo>
                  <a:lnTo>
                    <a:pt x="6824" y="39"/>
                  </a:lnTo>
                  <a:cubicBezTo>
                    <a:pt x="6812" y="42"/>
                    <a:pt x="5870" y="389"/>
                    <a:pt x="4791" y="500"/>
                  </a:cubicBezTo>
                  <a:cubicBezTo>
                    <a:pt x="4574" y="527"/>
                    <a:pt x="4345" y="542"/>
                    <a:pt x="4116" y="542"/>
                  </a:cubicBezTo>
                  <a:cubicBezTo>
                    <a:pt x="3826" y="542"/>
                    <a:pt x="3532" y="512"/>
                    <a:pt x="3254" y="473"/>
                  </a:cubicBezTo>
                  <a:cubicBezTo>
                    <a:pt x="2670" y="386"/>
                    <a:pt x="2137" y="233"/>
                    <a:pt x="1789" y="119"/>
                  </a:cubicBezTo>
                  <a:cubicBezTo>
                    <a:pt x="1713" y="96"/>
                    <a:pt x="1519" y="20"/>
                    <a:pt x="1461" y="0"/>
                  </a:cubicBezTo>
                  <a:lnTo>
                    <a:pt x="1461" y="0"/>
                  </a:lnTo>
                  <a:cubicBezTo>
                    <a:pt x="1011" y="328"/>
                    <a:pt x="645" y="763"/>
                    <a:pt x="394" y="1263"/>
                  </a:cubicBezTo>
                  <a:cubicBezTo>
                    <a:pt x="291" y="1461"/>
                    <a:pt x="210" y="1671"/>
                    <a:pt x="149" y="1885"/>
                  </a:cubicBezTo>
                  <a:cubicBezTo>
                    <a:pt x="73" y="2155"/>
                    <a:pt x="24" y="2438"/>
                    <a:pt x="12" y="2727"/>
                  </a:cubicBezTo>
                  <a:lnTo>
                    <a:pt x="1" y="2727"/>
                  </a:lnTo>
                  <a:lnTo>
                    <a:pt x="1" y="3006"/>
                  </a:lnTo>
                  <a:lnTo>
                    <a:pt x="5" y="3006"/>
                  </a:lnTo>
                  <a:lnTo>
                    <a:pt x="5" y="5596"/>
                  </a:lnTo>
                  <a:lnTo>
                    <a:pt x="5" y="6213"/>
                  </a:lnTo>
                  <a:lnTo>
                    <a:pt x="5" y="6888"/>
                  </a:lnTo>
                  <a:cubicBezTo>
                    <a:pt x="5" y="7354"/>
                    <a:pt x="96" y="7792"/>
                    <a:pt x="252" y="8197"/>
                  </a:cubicBezTo>
                  <a:cubicBezTo>
                    <a:pt x="340" y="8410"/>
                    <a:pt x="443" y="8616"/>
                    <a:pt x="569" y="8811"/>
                  </a:cubicBezTo>
                  <a:cubicBezTo>
                    <a:pt x="1202" y="9810"/>
                    <a:pt x="2320" y="10466"/>
                    <a:pt x="3582" y="10466"/>
                  </a:cubicBezTo>
                  <a:lnTo>
                    <a:pt x="4654" y="10466"/>
                  </a:lnTo>
                  <a:cubicBezTo>
                    <a:pt x="5828" y="10466"/>
                    <a:pt x="6870" y="9898"/>
                    <a:pt x="7526" y="9020"/>
                  </a:cubicBezTo>
                  <a:cubicBezTo>
                    <a:pt x="7651" y="8849"/>
                    <a:pt x="7766" y="8662"/>
                    <a:pt x="7861" y="8464"/>
                  </a:cubicBezTo>
                  <a:cubicBezTo>
                    <a:pt x="8098" y="7987"/>
                    <a:pt x="8231" y="7453"/>
                    <a:pt x="8231" y="6888"/>
                  </a:cubicBezTo>
                  <a:lnTo>
                    <a:pt x="8231" y="6213"/>
                  </a:lnTo>
                  <a:lnTo>
                    <a:pt x="8231" y="5603"/>
                  </a:lnTo>
                  <a:lnTo>
                    <a:pt x="8231" y="3010"/>
                  </a:lnTo>
                  <a:cubicBezTo>
                    <a:pt x="8239" y="3010"/>
                    <a:pt x="8254" y="3010"/>
                    <a:pt x="8262" y="3006"/>
                  </a:cubicBezTo>
                  <a:lnTo>
                    <a:pt x="8262" y="2727"/>
                  </a:lnTo>
                  <a:cubicBezTo>
                    <a:pt x="8250" y="2735"/>
                    <a:pt x="8235" y="2735"/>
                    <a:pt x="8224" y="27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487407" y="2739941"/>
              <a:ext cx="342872" cy="653599"/>
            </a:xfrm>
            <a:custGeom>
              <a:avLst/>
              <a:gdLst/>
              <a:ahLst/>
              <a:cxnLst/>
              <a:rect l="l" t="t" r="r" b="b"/>
              <a:pathLst>
                <a:path w="4128" h="7869" fill="none" extrusionOk="0">
                  <a:moveTo>
                    <a:pt x="3567" y="1663"/>
                  </a:moveTo>
                  <a:cubicBezTo>
                    <a:pt x="2525" y="469"/>
                    <a:pt x="912" y="107"/>
                    <a:pt x="1" y="0"/>
                  </a:cubicBezTo>
                  <a:lnTo>
                    <a:pt x="1" y="4249"/>
                  </a:lnTo>
                  <a:cubicBezTo>
                    <a:pt x="1" y="6247"/>
                    <a:pt x="1656" y="7868"/>
                    <a:pt x="3689" y="7868"/>
                  </a:cubicBezTo>
                  <a:lnTo>
                    <a:pt x="4127" y="7868"/>
                  </a:lnTo>
                  <a:lnTo>
                    <a:pt x="4127" y="3448"/>
                  </a:lnTo>
                  <a:cubicBezTo>
                    <a:pt x="4127" y="2655"/>
                    <a:pt x="3845" y="1980"/>
                    <a:pt x="3567" y="16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6830190" y="2739941"/>
              <a:ext cx="340629" cy="653599"/>
            </a:xfrm>
            <a:custGeom>
              <a:avLst/>
              <a:gdLst/>
              <a:ahLst/>
              <a:cxnLst/>
              <a:rect l="l" t="t" r="r" b="b"/>
              <a:pathLst>
                <a:path w="4101" h="7869" fill="none" extrusionOk="0">
                  <a:moveTo>
                    <a:pt x="553" y="1663"/>
                  </a:moveTo>
                  <a:cubicBezTo>
                    <a:pt x="1591" y="469"/>
                    <a:pt x="3192" y="107"/>
                    <a:pt x="4100" y="0"/>
                  </a:cubicBezTo>
                  <a:lnTo>
                    <a:pt x="4100" y="4249"/>
                  </a:lnTo>
                  <a:cubicBezTo>
                    <a:pt x="4100" y="6247"/>
                    <a:pt x="2453" y="7868"/>
                    <a:pt x="431" y="7868"/>
                  </a:cubicBezTo>
                  <a:lnTo>
                    <a:pt x="0" y="7868"/>
                  </a:lnTo>
                  <a:lnTo>
                    <a:pt x="0" y="3448"/>
                  </a:lnTo>
                  <a:cubicBezTo>
                    <a:pt x="0" y="2655"/>
                    <a:pt x="275" y="1980"/>
                    <a:pt x="553" y="16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6521295" y="2820093"/>
              <a:ext cx="138876" cy="482163"/>
            </a:xfrm>
            <a:custGeom>
              <a:avLst/>
              <a:gdLst/>
              <a:ahLst/>
              <a:cxnLst/>
              <a:rect l="l" t="t" r="r" b="b"/>
              <a:pathLst>
                <a:path w="1672" h="5805" fill="none" extrusionOk="0">
                  <a:moveTo>
                    <a:pt x="1030" y="294"/>
                  </a:moveTo>
                  <a:cubicBezTo>
                    <a:pt x="638" y="84"/>
                    <a:pt x="313" y="0"/>
                    <a:pt x="313" y="0"/>
                  </a:cubicBezTo>
                  <a:cubicBezTo>
                    <a:pt x="313" y="0"/>
                    <a:pt x="1" y="3364"/>
                    <a:pt x="516" y="4482"/>
                  </a:cubicBezTo>
                  <a:cubicBezTo>
                    <a:pt x="1030" y="5591"/>
                    <a:pt x="1671" y="5805"/>
                    <a:pt x="1671" y="5805"/>
                  </a:cubicBezTo>
                  <a:cubicBezTo>
                    <a:pt x="1671" y="5805"/>
                    <a:pt x="1019" y="4581"/>
                    <a:pt x="1019" y="2872"/>
                  </a:cubicBezTo>
                  <a:cubicBezTo>
                    <a:pt x="1015" y="1488"/>
                    <a:pt x="1038" y="1152"/>
                    <a:pt x="1030" y="29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581845" y="1768322"/>
              <a:ext cx="471116" cy="471449"/>
            </a:xfrm>
            <a:custGeom>
              <a:avLst/>
              <a:gdLst/>
              <a:ahLst/>
              <a:cxnLst/>
              <a:rect l="l" t="t" r="r" b="b"/>
              <a:pathLst>
                <a:path w="5672" h="5676" fill="none" extrusionOk="0">
                  <a:moveTo>
                    <a:pt x="5671" y="2835"/>
                  </a:moveTo>
                  <a:cubicBezTo>
                    <a:pt x="5671" y="1271"/>
                    <a:pt x="4401" y="1"/>
                    <a:pt x="2838" y="1"/>
                  </a:cubicBezTo>
                  <a:cubicBezTo>
                    <a:pt x="1274" y="1"/>
                    <a:pt x="0" y="1271"/>
                    <a:pt x="0" y="2835"/>
                  </a:cubicBezTo>
                  <a:cubicBezTo>
                    <a:pt x="0" y="4398"/>
                    <a:pt x="1274" y="5672"/>
                    <a:pt x="2838" y="5672"/>
                  </a:cubicBezTo>
                  <a:cubicBezTo>
                    <a:pt x="4401" y="5676"/>
                    <a:pt x="5671" y="4406"/>
                    <a:pt x="5671" y="2835"/>
                  </a:cubicBezTo>
                  <a:close/>
                  <a:moveTo>
                    <a:pt x="2216" y="2835"/>
                  </a:moveTo>
                  <a:cubicBezTo>
                    <a:pt x="1655" y="2835"/>
                    <a:pt x="1198" y="2377"/>
                    <a:pt x="1198" y="1816"/>
                  </a:cubicBezTo>
                  <a:cubicBezTo>
                    <a:pt x="1198" y="1252"/>
                    <a:pt x="1655" y="794"/>
                    <a:pt x="2216" y="794"/>
                  </a:cubicBezTo>
                  <a:cubicBezTo>
                    <a:pt x="2780" y="794"/>
                    <a:pt x="3238" y="1252"/>
                    <a:pt x="3238" y="1816"/>
                  </a:cubicBezTo>
                  <a:cubicBezTo>
                    <a:pt x="3238" y="2385"/>
                    <a:pt x="2780" y="2835"/>
                    <a:pt x="2216" y="28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6552691" y="1739168"/>
              <a:ext cx="529424" cy="529175"/>
            </a:xfrm>
            <a:custGeom>
              <a:avLst/>
              <a:gdLst/>
              <a:ahLst/>
              <a:cxnLst/>
              <a:rect l="l" t="t" r="r" b="b"/>
              <a:pathLst>
                <a:path w="6374" h="6371" fill="none" extrusionOk="0">
                  <a:moveTo>
                    <a:pt x="6373" y="3186"/>
                  </a:moveTo>
                  <a:cubicBezTo>
                    <a:pt x="6373" y="1431"/>
                    <a:pt x="4943" y="1"/>
                    <a:pt x="3189" y="1"/>
                  </a:cubicBezTo>
                  <a:cubicBezTo>
                    <a:pt x="1430" y="1"/>
                    <a:pt x="0" y="1431"/>
                    <a:pt x="0" y="3186"/>
                  </a:cubicBezTo>
                  <a:cubicBezTo>
                    <a:pt x="0" y="4940"/>
                    <a:pt x="1430" y="6370"/>
                    <a:pt x="3189" y="6370"/>
                  </a:cubicBezTo>
                  <a:cubicBezTo>
                    <a:pt x="4611" y="6370"/>
                    <a:pt x="5816" y="5432"/>
                    <a:pt x="6225" y="4139"/>
                  </a:cubicBezTo>
                  <a:lnTo>
                    <a:pt x="6267" y="3998"/>
                  </a:lnTo>
                  <a:cubicBezTo>
                    <a:pt x="6335" y="3746"/>
                    <a:pt x="6373" y="3472"/>
                    <a:pt x="6373" y="3186"/>
                  </a:cubicBezTo>
                  <a:close/>
                  <a:moveTo>
                    <a:pt x="347" y="3186"/>
                  </a:moveTo>
                  <a:cubicBezTo>
                    <a:pt x="347" y="1622"/>
                    <a:pt x="1617" y="352"/>
                    <a:pt x="3181" y="352"/>
                  </a:cubicBezTo>
                  <a:cubicBezTo>
                    <a:pt x="4745" y="352"/>
                    <a:pt x="6019" y="1622"/>
                    <a:pt x="6019" y="3186"/>
                  </a:cubicBezTo>
                  <a:cubicBezTo>
                    <a:pt x="6019" y="4749"/>
                    <a:pt x="4745" y="6023"/>
                    <a:pt x="3181" y="6023"/>
                  </a:cubicBezTo>
                  <a:cubicBezTo>
                    <a:pt x="1617" y="6027"/>
                    <a:pt x="347" y="4757"/>
                    <a:pt x="347" y="318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6681266" y="1834852"/>
              <a:ext cx="169609" cy="169609"/>
            </a:xfrm>
            <a:custGeom>
              <a:avLst/>
              <a:gdLst/>
              <a:ahLst/>
              <a:cxnLst/>
              <a:rect l="l" t="t" r="r" b="b"/>
              <a:pathLst>
                <a:path w="2042" h="2042" fill="none" extrusionOk="0">
                  <a:moveTo>
                    <a:pt x="1019" y="1"/>
                  </a:moveTo>
                  <a:cubicBezTo>
                    <a:pt x="458" y="1"/>
                    <a:pt x="1" y="458"/>
                    <a:pt x="1" y="1019"/>
                  </a:cubicBezTo>
                  <a:cubicBezTo>
                    <a:pt x="1" y="1584"/>
                    <a:pt x="458" y="2041"/>
                    <a:pt x="1019" y="2041"/>
                  </a:cubicBezTo>
                  <a:cubicBezTo>
                    <a:pt x="1583" y="2041"/>
                    <a:pt x="2041" y="1584"/>
                    <a:pt x="2041" y="1019"/>
                  </a:cubicBezTo>
                  <a:cubicBezTo>
                    <a:pt x="2041" y="458"/>
                    <a:pt x="1583" y="1"/>
                    <a:pt x="1019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6000185" y="1651126"/>
              <a:ext cx="401761" cy="1133271"/>
            </a:xfrm>
            <a:custGeom>
              <a:avLst/>
              <a:gdLst/>
              <a:ahLst/>
              <a:cxnLst/>
              <a:rect l="l" t="t" r="r" b="b"/>
              <a:pathLst>
                <a:path w="4837" h="13644" fill="none" extrusionOk="0">
                  <a:moveTo>
                    <a:pt x="176" y="7110"/>
                  </a:moveTo>
                  <a:cubicBezTo>
                    <a:pt x="352" y="13094"/>
                    <a:pt x="4837" y="13643"/>
                    <a:pt x="4837" y="13643"/>
                  </a:cubicBezTo>
                  <a:cubicBezTo>
                    <a:pt x="4837" y="13643"/>
                    <a:pt x="1545" y="11332"/>
                    <a:pt x="2098" y="7110"/>
                  </a:cubicBezTo>
                  <a:cubicBezTo>
                    <a:pt x="2644" y="2895"/>
                    <a:pt x="4024" y="3521"/>
                    <a:pt x="4314" y="2209"/>
                  </a:cubicBezTo>
                  <a:cubicBezTo>
                    <a:pt x="4806" y="1"/>
                    <a:pt x="1" y="1130"/>
                    <a:pt x="176" y="711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5817124" y="1539330"/>
              <a:ext cx="370697" cy="725861"/>
            </a:xfrm>
            <a:custGeom>
              <a:avLst/>
              <a:gdLst/>
              <a:ahLst/>
              <a:cxnLst/>
              <a:rect l="l" t="t" r="r" b="b"/>
              <a:pathLst>
                <a:path w="4463" h="8739" fill="none" extrusionOk="0">
                  <a:moveTo>
                    <a:pt x="3044" y="3128"/>
                  </a:moveTo>
                  <a:cubicBezTo>
                    <a:pt x="4463" y="1385"/>
                    <a:pt x="3623" y="0"/>
                    <a:pt x="2380" y="1583"/>
                  </a:cubicBezTo>
                  <a:cubicBezTo>
                    <a:pt x="0" y="4608"/>
                    <a:pt x="1865" y="8738"/>
                    <a:pt x="1865" y="8738"/>
                  </a:cubicBezTo>
                  <a:cubicBezTo>
                    <a:pt x="1865" y="8738"/>
                    <a:pt x="1621" y="4867"/>
                    <a:pt x="3044" y="312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5683399" y="2819761"/>
              <a:ext cx="647287" cy="358653"/>
            </a:xfrm>
            <a:custGeom>
              <a:avLst/>
              <a:gdLst/>
              <a:ahLst/>
              <a:cxnLst/>
              <a:rect l="l" t="t" r="r" b="b"/>
              <a:pathLst>
                <a:path w="7793" h="4318" fill="none" extrusionOk="0">
                  <a:moveTo>
                    <a:pt x="7793" y="0"/>
                  </a:moveTo>
                  <a:cubicBezTo>
                    <a:pt x="7793" y="0"/>
                    <a:pt x="5005" y="2685"/>
                    <a:pt x="2758" y="2735"/>
                  </a:cubicBezTo>
                  <a:cubicBezTo>
                    <a:pt x="508" y="2781"/>
                    <a:pt x="1" y="4318"/>
                    <a:pt x="2011" y="4241"/>
                  </a:cubicBezTo>
                  <a:cubicBezTo>
                    <a:pt x="5848" y="4097"/>
                    <a:pt x="7793" y="0"/>
                    <a:pt x="7793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5718865" y="1451537"/>
              <a:ext cx="275095" cy="936501"/>
            </a:xfrm>
            <a:custGeom>
              <a:avLst/>
              <a:gdLst/>
              <a:ahLst/>
              <a:cxnLst/>
              <a:rect l="l" t="t" r="r" b="b"/>
              <a:pathLst>
                <a:path w="3312" h="11275" fill="none" extrusionOk="0">
                  <a:moveTo>
                    <a:pt x="3311" y="11275"/>
                  </a:moveTo>
                  <a:cubicBezTo>
                    <a:pt x="3311" y="11275"/>
                    <a:pt x="1656" y="8750"/>
                    <a:pt x="1854" y="6027"/>
                  </a:cubicBezTo>
                  <a:cubicBezTo>
                    <a:pt x="2060" y="3300"/>
                    <a:pt x="2102" y="3708"/>
                    <a:pt x="2194" y="2960"/>
                  </a:cubicBezTo>
                  <a:cubicBezTo>
                    <a:pt x="2350" y="1687"/>
                    <a:pt x="1080" y="1"/>
                    <a:pt x="539" y="2926"/>
                  </a:cubicBezTo>
                  <a:cubicBezTo>
                    <a:pt x="1" y="5855"/>
                    <a:pt x="527" y="7202"/>
                    <a:pt x="1450" y="9143"/>
                  </a:cubicBezTo>
                  <a:cubicBezTo>
                    <a:pt x="2083" y="10466"/>
                    <a:pt x="3311" y="11275"/>
                    <a:pt x="3311" y="1127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5525671" y="1705945"/>
              <a:ext cx="497114" cy="793306"/>
            </a:xfrm>
            <a:custGeom>
              <a:avLst/>
              <a:gdLst/>
              <a:ahLst/>
              <a:cxnLst/>
              <a:rect l="l" t="t" r="r" b="b"/>
              <a:pathLst>
                <a:path w="5985" h="9551" fill="none" extrusionOk="0">
                  <a:moveTo>
                    <a:pt x="2807" y="7911"/>
                  </a:moveTo>
                  <a:cubicBezTo>
                    <a:pt x="4142" y="9154"/>
                    <a:pt x="5984" y="9551"/>
                    <a:pt x="5984" y="9551"/>
                  </a:cubicBezTo>
                  <a:cubicBezTo>
                    <a:pt x="5984" y="9551"/>
                    <a:pt x="3692" y="7564"/>
                    <a:pt x="2998" y="6007"/>
                  </a:cubicBezTo>
                  <a:cubicBezTo>
                    <a:pt x="1919" y="3586"/>
                    <a:pt x="1865" y="2838"/>
                    <a:pt x="1770" y="2091"/>
                  </a:cubicBezTo>
                  <a:cubicBezTo>
                    <a:pt x="1579" y="573"/>
                    <a:pt x="0" y="0"/>
                    <a:pt x="317" y="2964"/>
                  </a:cubicBezTo>
                  <a:cubicBezTo>
                    <a:pt x="569" y="5336"/>
                    <a:pt x="1240" y="6442"/>
                    <a:pt x="2807" y="791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5363125" y="2118746"/>
              <a:ext cx="691973" cy="496450"/>
            </a:xfrm>
            <a:custGeom>
              <a:avLst/>
              <a:gdLst/>
              <a:ahLst/>
              <a:cxnLst/>
              <a:rect l="l" t="t" r="r" b="b"/>
              <a:pathLst>
                <a:path w="8331" h="5977" fill="none" extrusionOk="0">
                  <a:moveTo>
                    <a:pt x="5699" y="5702"/>
                  </a:moveTo>
                  <a:cubicBezTo>
                    <a:pt x="6782" y="5977"/>
                    <a:pt x="8330" y="5614"/>
                    <a:pt x="8330" y="5614"/>
                  </a:cubicBezTo>
                  <a:cubicBezTo>
                    <a:pt x="8330" y="5614"/>
                    <a:pt x="6469" y="5366"/>
                    <a:pt x="5169" y="4272"/>
                  </a:cubicBezTo>
                  <a:cubicBezTo>
                    <a:pt x="3144" y="2563"/>
                    <a:pt x="2766" y="1911"/>
                    <a:pt x="2358" y="1282"/>
                  </a:cubicBezTo>
                  <a:cubicBezTo>
                    <a:pt x="1526" y="0"/>
                    <a:pt x="1" y="92"/>
                    <a:pt x="1427" y="2704"/>
                  </a:cubicBezTo>
                  <a:cubicBezTo>
                    <a:pt x="2236" y="4176"/>
                    <a:pt x="3620" y="5168"/>
                    <a:pt x="5699" y="570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5364122" y="2480466"/>
              <a:ext cx="766976" cy="291208"/>
            </a:xfrm>
            <a:custGeom>
              <a:avLst/>
              <a:gdLst/>
              <a:ahLst/>
              <a:cxnLst/>
              <a:rect l="l" t="t" r="r" b="b"/>
              <a:pathLst>
                <a:path w="9234" h="3506" fill="none" extrusionOk="0">
                  <a:moveTo>
                    <a:pt x="6999" y="3307"/>
                  </a:moveTo>
                  <a:cubicBezTo>
                    <a:pt x="8101" y="3136"/>
                    <a:pt x="9234" y="2346"/>
                    <a:pt x="9234" y="2346"/>
                  </a:cubicBezTo>
                  <a:cubicBezTo>
                    <a:pt x="9234" y="2346"/>
                    <a:pt x="7762" y="2552"/>
                    <a:pt x="6087" y="2251"/>
                  </a:cubicBezTo>
                  <a:cubicBezTo>
                    <a:pt x="4238" y="1923"/>
                    <a:pt x="3315" y="1141"/>
                    <a:pt x="2662" y="763"/>
                  </a:cubicBezTo>
                  <a:cubicBezTo>
                    <a:pt x="1339" y="1"/>
                    <a:pt x="0" y="802"/>
                    <a:pt x="2479" y="2453"/>
                  </a:cubicBezTo>
                  <a:cubicBezTo>
                    <a:pt x="3662" y="3239"/>
                    <a:pt x="5687" y="3506"/>
                    <a:pt x="6999" y="330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5440453" y="2749410"/>
              <a:ext cx="752108" cy="240542"/>
            </a:xfrm>
            <a:custGeom>
              <a:avLst/>
              <a:gdLst/>
              <a:ahLst/>
              <a:cxnLst/>
              <a:rect l="l" t="t" r="r" b="b"/>
              <a:pathLst>
                <a:path w="9055" h="2896" fill="none" extrusionOk="0">
                  <a:moveTo>
                    <a:pt x="9055" y="1"/>
                  </a:moveTo>
                  <a:cubicBezTo>
                    <a:pt x="9055" y="1"/>
                    <a:pt x="7796" y="577"/>
                    <a:pt x="6149" y="996"/>
                  </a:cubicBezTo>
                  <a:cubicBezTo>
                    <a:pt x="4325" y="1454"/>
                    <a:pt x="3162" y="1126"/>
                    <a:pt x="2411" y="1049"/>
                  </a:cubicBezTo>
                  <a:cubicBezTo>
                    <a:pt x="889" y="897"/>
                    <a:pt x="0" y="2175"/>
                    <a:pt x="2937" y="2663"/>
                  </a:cubicBezTo>
                  <a:cubicBezTo>
                    <a:pt x="4341" y="2895"/>
                    <a:pt x="6301" y="2308"/>
                    <a:pt x="7415" y="1583"/>
                  </a:cubicBezTo>
                  <a:cubicBezTo>
                    <a:pt x="8345" y="973"/>
                    <a:pt x="9055" y="1"/>
                    <a:pt x="9055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7291747" y="1651126"/>
              <a:ext cx="402093" cy="1133271"/>
            </a:xfrm>
            <a:custGeom>
              <a:avLst/>
              <a:gdLst/>
              <a:ahLst/>
              <a:cxnLst/>
              <a:rect l="l" t="t" r="r" b="b"/>
              <a:pathLst>
                <a:path w="4841" h="13644" fill="none" extrusionOk="0">
                  <a:moveTo>
                    <a:pt x="0" y="13643"/>
                  </a:moveTo>
                  <a:cubicBezTo>
                    <a:pt x="0" y="13643"/>
                    <a:pt x="4485" y="13094"/>
                    <a:pt x="4665" y="7110"/>
                  </a:cubicBezTo>
                  <a:cubicBezTo>
                    <a:pt x="4840" y="1130"/>
                    <a:pt x="34" y="1"/>
                    <a:pt x="526" y="2209"/>
                  </a:cubicBezTo>
                  <a:cubicBezTo>
                    <a:pt x="816" y="3521"/>
                    <a:pt x="2193" y="2895"/>
                    <a:pt x="2742" y="7110"/>
                  </a:cubicBezTo>
                  <a:cubicBezTo>
                    <a:pt x="3295" y="11332"/>
                    <a:pt x="0" y="13643"/>
                    <a:pt x="0" y="136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7506454" y="1538997"/>
              <a:ext cx="370780" cy="725861"/>
            </a:xfrm>
            <a:custGeom>
              <a:avLst/>
              <a:gdLst/>
              <a:ahLst/>
              <a:cxnLst/>
              <a:rect l="l" t="t" r="r" b="b"/>
              <a:pathLst>
                <a:path w="4464" h="8739" fill="none" extrusionOk="0">
                  <a:moveTo>
                    <a:pt x="2598" y="8738"/>
                  </a:moveTo>
                  <a:cubicBezTo>
                    <a:pt x="2598" y="8738"/>
                    <a:pt x="4463" y="4612"/>
                    <a:pt x="2083" y="1583"/>
                  </a:cubicBezTo>
                  <a:cubicBezTo>
                    <a:pt x="840" y="1"/>
                    <a:pt x="1" y="1389"/>
                    <a:pt x="1420" y="3128"/>
                  </a:cubicBezTo>
                  <a:cubicBezTo>
                    <a:pt x="2839" y="4867"/>
                    <a:pt x="2598" y="8738"/>
                    <a:pt x="2598" y="873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7363343" y="2819761"/>
              <a:ext cx="647536" cy="358653"/>
            </a:xfrm>
            <a:custGeom>
              <a:avLst/>
              <a:gdLst/>
              <a:ahLst/>
              <a:cxnLst/>
              <a:rect l="l" t="t" r="r" b="b"/>
              <a:pathLst>
                <a:path w="7796" h="4318" fill="none" extrusionOk="0">
                  <a:moveTo>
                    <a:pt x="5034" y="2735"/>
                  </a:moveTo>
                  <a:cubicBezTo>
                    <a:pt x="2784" y="2685"/>
                    <a:pt x="0" y="0"/>
                    <a:pt x="0" y="0"/>
                  </a:cubicBezTo>
                  <a:cubicBezTo>
                    <a:pt x="0" y="0"/>
                    <a:pt x="1941" y="4097"/>
                    <a:pt x="5790" y="4241"/>
                  </a:cubicBezTo>
                  <a:cubicBezTo>
                    <a:pt x="7796" y="4318"/>
                    <a:pt x="7285" y="2781"/>
                    <a:pt x="5034" y="27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7700063" y="1451537"/>
              <a:ext cx="275344" cy="936501"/>
            </a:xfrm>
            <a:custGeom>
              <a:avLst/>
              <a:gdLst/>
              <a:ahLst/>
              <a:cxnLst/>
              <a:rect l="l" t="t" r="r" b="b"/>
              <a:pathLst>
                <a:path w="3315" h="11275" fill="none" extrusionOk="0">
                  <a:moveTo>
                    <a:pt x="1453" y="6027"/>
                  </a:moveTo>
                  <a:cubicBezTo>
                    <a:pt x="1659" y="8750"/>
                    <a:pt x="0" y="11275"/>
                    <a:pt x="0" y="11275"/>
                  </a:cubicBezTo>
                  <a:cubicBezTo>
                    <a:pt x="0" y="11275"/>
                    <a:pt x="1225" y="10466"/>
                    <a:pt x="1858" y="9143"/>
                  </a:cubicBezTo>
                  <a:cubicBezTo>
                    <a:pt x="2784" y="7202"/>
                    <a:pt x="3315" y="5855"/>
                    <a:pt x="2769" y="2926"/>
                  </a:cubicBezTo>
                  <a:cubicBezTo>
                    <a:pt x="2231" y="1"/>
                    <a:pt x="958" y="1687"/>
                    <a:pt x="1114" y="2960"/>
                  </a:cubicBezTo>
                  <a:cubicBezTo>
                    <a:pt x="1206" y="3708"/>
                    <a:pt x="1255" y="3300"/>
                    <a:pt x="1453" y="602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7671574" y="1705945"/>
              <a:ext cx="497114" cy="793306"/>
            </a:xfrm>
            <a:custGeom>
              <a:avLst/>
              <a:gdLst/>
              <a:ahLst/>
              <a:cxnLst/>
              <a:rect l="l" t="t" r="r" b="b"/>
              <a:pathLst>
                <a:path w="5985" h="9551" fill="none" extrusionOk="0">
                  <a:moveTo>
                    <a:pt x="0" y="9551"/>
                  </a:moveTo>
                  <a:cubicBezTo>
                    <a:pt x="0" y="9551"/>
                    <a:pt x="1838" y="9154"/>
                    <a:pt x="3173" y="7911"/>
                  </a:cubicBezTo>
                  <a:cubicBezTo>
                    <a:pt x="4745" y="6442"/>
                    <a:pt x="5416" y="5336"/>
                    <a:pt x="5668" y="2960"/>
                  </a:cubicBezTo>
                  <a:cubicBezTo>
                    <a:pt x="5984" y="0"/>
                    <a:pt x="4405" y="573"/>
                    <a:pt x="4214" y="2091"/>
                  </a:cubicBezTo>
                  <a:cubicBezTo>
                    <a:pt x="4119" y="2838"/>
                    <a:pt x="4066" y="3586"/>
                    <a:pt x="2983" y="6007"/>
                  </a:cubicBezTo>
                  <a:cubicBezTo>
                    <a:pt x="2288" y="7564"/>
                    <a:pt x="0" y="9551"/>
                    <a:pt x="0" y="955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7638932" y="2118746"/>
              <a:ext cx="692222" cy="496782"/>
            </a:xfrm>
            <a:custGeom>
              <a:avLst/>
              <a:gdLst/>
              <a:ahLst/>
              <a:cxnLst/>
              <a:rect l="l" t="t" r="r" b="b"/>
              <a:pathLst>
                <a:path w="8334" h="5981" fill="none" extrusionOk="0">
                  <a:moveTo>
                    <a:pt x="3162" y="4272"/>
                  </a:moveTo>
                  <a:cubicBezTo>
                    <a:pt x="1861" y="5366"/>
                    <a:pt x="0" y="5614"/>
                    <a:pt x="0" y="5614"/>
                  </a:cubicBezTo>
                  <a:cubicBezTo>
                    <a:pt x="0" y="5614"/>
                    <a:pt x="1552" y="5980"/>
                    <a:pt x="2632" y="5702"/>
                  </a:cubicBezTo>
                  <a:cubicBezTo>
                    <a:pt x="4714" y="5168"/>
                    <a:pt x="6099" y="4176"/>
                    <a:pt x="6907" y="2697"/>
                  </a:cubicBezTo>
                  <a:cubicBezTo>
                    <a:pt x="8334" y="84"/>
                    <a:pt x="6812" y="0"/>
                    <a:pt x="5980" y="1278"/>
                  </a:cubicBezTo>
                  <a:cubicBezTo>
                    <a:pt x="5565" y="1911"/>
                    <a:pt x="5187" y="2559"/>
                    <a:pt x="3162" y="427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7562850" y="2480466"/>
              <a:ext cx="767391" cy="291541"/>
            </a:xfrm>
            <a:custGeom>
              <a:avLst/>
              <a:gdLst/>
              <a:ahLst/>
              <a:cxnLst/>
              <a:rect l="l" t="t" r="r" b="b"/>
              <a:pathLst>
                <a:path w="9239" h="3510" fill="none" extrusionOk="0">
                  <a:moveTo>
                    <a:pt x="6576" y="763"/>
                  </a:moveTo>
                  <a:cubicBezTo>
                    <a:pt x="5924" y="1141"/>
                    <a:pt x="4997" y="1923"/>
                    <a:pt x="3147" y="2251"/>
                  </a:cubicBezTo>
                  <a:cubicBezTo>
                    <a:pt x="1477" y="2548"/>
                    <a:pt x="1" y="2346"/>
                    <a:pt x="1" y="2346"/>
                  </a:cubicBezTo>
                  <a:cubicBezTo>
                    <a:pt x="1" y="2346"/>
                    <a:pt x="1134" y="3132"/>
                    <a:pt x="2240" y="3303"/>
                  </a:cubicBezTo>
                  <a:cubicBezTo>
                    <a:pt x="3548" y="3509"/>
                    <a:pt x="5577" y="3239"/>
                    <a:pt x="6763" y="2453"/>
                  </a:cubicBezTo>
                  <a:cubicBezTo>
                    <a:pt x="9238" y="802"/>
                    <a:pt x="7903" y="1"/>
                    <a:pt x="6576" y="7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501719" y="2749078"/>
              <a:ext cx="751859" cy="239877"/>
            </a:xfrm>
            <a:custGeom>
              <a:avLst/>
              <a:gdLst/>
              <a:ahLst/>
              <a:cxnLst/>
              <a:rect l="l" t="t" r="r" b="b"/>
              <a:pathLst>
                <a:path w="9052" h="2888" fill="none" extrusionOk="0">
                  <a:moveTo>
                    <a:pt x="6645" y="1050"/>
                  </a:moveTo>
                  <a:cubicBezTo>
                    <a:pt x="5893" y="1126"/>
                    <a:pt x="4730" y="1458"/>
                    <a:pt x="2907" y="996"/>
                  </a:cubicBezTo>
                  <a:cubicBezTo>
                    <a:pt x="1259" y="581"/>
                    <a:pt x="1" y="1"/>
                    <a:pt x="1" y="1"/>
                  </a:cubicBezTo>
                  <a:cubicBezTo>
                    <a:pt x="1" y="1"/>
                    <a:pt x="710" y="973"/>
                    <a:pt x="1645" y="1580"/>
                  </a:cubicBezTo>
                  <a:cubicBezTo>
                    <a:pt x="2754" y="2304"/>
                    <a:pt x="4715" y="2888"/>
                    <a:pt x="6122" y="2655"/>
                  </a:cubicBezTo>
                  <a:cubicBezTo>
                    <a:pt x="9051" y="2179"/>
                    <a:pt x="8163" y="901"/>
                    <a:pt x="6645" y="105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10;p45">
            <a:extLst>
              <a:ext uri="{FF2B5EF4-FFF2-40B4-BE49-F238E27FC236}">
                <a16:creationId xmlns:a16="http://schemas.microsoft.com/office/drawing/2014/main" id="{F4A778DE-1E20-895F-4A71-7BE367355776}"/>
              </a:ext>
            </a:extLst>
          </p:cNvPr>
          <p:cNvSpPr txBox="1">
            <a:spLocks/>
          </p:cNvSpPr>
          <p:nvPr/>
        </p:nvSpPr>
        <p:spPr>
          <a:xfrm>
            <a:off x="2651844" y="819759"/>
            <a:ext cx="3101845" cy="375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dirty="0">
                <a:solidFill>
                  <a:schemeClr val="tx1"/>
                </a:solidFill>
                <a:latin typeface="Alegreya" panose="020B0604020202020204" charset="0"/>
              </a:rPr>
              <a:t>Improve</a:t>
            </a:r>
            <a:r>
              <a:rPr lang="en-IN" sz="1800" dirty="0">
                <a:solidFill>
                  <a:schemeClr val="bg2"/>
                </a:solidFill>
                <a:latin typeface="Alegreya" panose="020B0604020202020204" charset="0"/>
              </a:rPr>
              <a:t> Traffic </a:t>
            </a:r>
            <a:r>
              <a:rPr lang="en-IN" sz="1800" dirty="0">
                <a:solidFill>
                  <a:schemeClr val="tx1"/>
                </a:solidFill>
                <a:latin typeface="Alegreya" panose="020B0604020202020204" charset="0"/>
              </a:rPr>
              <a:t>Management</a:t>
            </a:r>
          </a:p>
        </p:txBody>
      </p:sp>
      <p:sp>
        <p:nvSpPr>
          <p:cNvPr id="5" name="Google Shape;1109;p45">
            <a:extLst>
              <a:ext uri="{FF2B5EF4-FFF2-40B4-BE49-F238E27FC236}">
                <a16:creationId xmlns:a16="http://schemas.microsoft.com/office/drawing/2014/main" id="{13C4070F-89BF-D83B-E251-EFF181E2E0EE}"/>
              </a:ext>
            </a:extLst>
          </p:cNvPr>
          <p:cNvSpPr txBox="1">
            <a:spLocks/>
          </p:cNvSpPr>
          <p:nvPr/>
        </p:nvSpPr>
        <p:spPr>
          <a:xfrm>
            <a:off x="1752804" y="1220883"/>
            <a:ext cx="4772368" cy="760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Helps monitor vehicle speed to reduce accidents.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Assists in enforcing speed limits and detecting violations.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Enhances traffic flow analysis for better city planning</a:t>
            </a:r>
            <a:r>
              <a:rPr lang="en-US" sz="1200" dirty="0"/>
              <a:t>.</a:t>
            </a:r>
          </a:p>
        </p:txBody>
      </p:sp>
      <p:sp>
        <p:nvSpPr>
          <p:cNvPr id="6" name="Google Shape;1110;p45">
            <a:extLst>
              <a:ext uri="{FF2B5EF4-FFF2-40B4-BE49-F238E27FC236}">
                <a16:creationId xmlns:a16="http://schemas.microsoft.com/office/drawing/2014/main" id="{E3787F9E-CDE9-17CC-F10C-D4952B8F475D}"/>
              </a:ext>
            </a:extLst>
          </p:cNvPr>
          <p:cNvSpPr txBox="1">
            <a:spLocks/>
          </p:cNvSpPr>
          <p:nvPr/>
        </p:nvSpPr>
        <p:spPr>
          <a:xfrm>
            <a:off x="2834088" y="3435205"/>
            <a:ext cx="2737355" cy="375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dirty="0">
                <a:solidFill>
                  <a:schemeClr val="tx1"/>
                </a:solidFill>
                <a:latin typeface="Alegreya" panose="020B0604020202020204" charset="0"/>
              </a:rPr>
              <a:t>Efficient</a:t>
            </a:r>
            <a:r>
              <a:rPr lang="en-IN" sz="1800" dirty="0">
                <a:solidFill>
                  <a:schemeClr val="bg2"/>
                </a:solidFill>
                <a:latin typeface="Alegreya" panose="020B0604020202020204" charset="0"/>
              </a:rPr>
              <a:t> Law </a:t>
            </a:r>
            <a:r>
              <a:rPr lang="en-IN" sz="1800" dirty="0">
                <a:solidFill>
                  <a:schemeClr val="tx1"/>
                </a:solidFill>
                <a:latin typeface="Alegreya" panose="020B0604020202020204" charset="0"/>
              </a:rPr>
              <a:t>Enforcement</a:t>
            </a:r>
          </a:p>
        </p:txBody>
      </p:sp>
      <p:sp>
        <p:nvSpPr>
          <p:cNvPr id="7" name="Google Shape;1110;p45">
            <a:extLst>
              <a:ext uri="{FF2B5EF4-FFF2-40B4-BE49-F238E27FC236}">
                <a16:creationId xmlns:a16="http://schemas.microsoft.com/office/drawing/2014/main" id="{3674E9BC-0F2A-6E22-575F-9675B055F30D}"/>
              </a:ext>
            </a:extLst>
          </p:cNvPr>
          <p:cNvSpPr txBox="1">
            <a:spLocks/>
          </p:cNvSpPr>
          <p:nvPr/>
        </p:nvSpPr>
        <p:spPr>
          <a:xfrm>
            <a:off x="2882643" y="2054064"/>
            <a:ext cx="2737355" cy="375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dirty="0">
                <a:solidFill>
                  <a:schemeClr val="tx1"/>
                </a:solidFill>
                <a:latin typeface="Alegreya" panose="020B0604020202020204" charset="0"/>
              </a:rPr>
              <a:t>Enhance</a:t>
            </a:r>
            <a:r>
              <a:rPr lang="en-IN" sz="1800" dirty="0">
                <a:latin typeface="Alegreya" panose="020B0604020202020204" charset="0"/>
              </a:rPr>
              <a:t> </a:t>
            </a:r>
            <a:r>
              <a:rPr lang="en-IN" sz="1800" dirty="0">
                <a:solidFill>
                  <a:schemeClr val="bg2"/>
                </a:solidFill>
                <a:latin typeface="Alegreya" panose="020B0604020202020204" charset="0"/>
              </a:rPr>
              <a:t>Road</a:t>
            </a:r>
            <a:r>
              <a:rPr lang="en-IN" sz="1800" dirty="0">
                <a:latin typeface="Alegreya" panose="020B0604020202020204" charset="0"/>
              </a:rPr>
              <a:t> </a:t>
            </a:r>
            <a:r>
              <a:rPr lang="en-IN" sz="1800" dirty="0">
                <a:solidFill>
                  <a:schemeClr val="tx1"/>
                </a:solidFill>
                <a:latin typeface="Alegreya" panose="020B0604020202020204" charset="0"/>
              </a:rPr>
              <a:t>Safety</a:t>
            </a:r>
          </a:p>
        </p:txBody>
      </p:sp>
      <p:sp>
        <p:nvSpPr>
          <p:cNvPr id="8" name="Google Shape;1109;p45">
            <a:extLst>
              <a:ext uri="{FF2B5EF4-FFF2-40B4-BE49-F238E27FC236}">
                <a16:creationId xmlns:a16="http://schemas.microsoft.com/office/drawing/2014/main" id="{EDE7E632-05EB-AECF-3304-DEB2ABEA41CB}"/>
              </a:ext>
            </a:extLst>
          </p:cNvPr>
          <p:cNvSpPr txBox="1">
            <a:spLocks/>
          </p:cNvSpPr>
          <p:nvPr/>
        </p:nvSpPr>
        <p:spPr>
          <a:xfrm>
            <a:off x="1951697" y="2429597"/>
            <a:ext cx="5222254" cy="760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Detects speeding vehicles and potential collisions in real time.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Identifies pedestrians and other obstacles to prevent accidents.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Supports autonomous vehicle navigation and decision-making</a:t>
            </a:r>
            <a:r>
              <a:rPr lang="en-US" sz="1200" dirty="0">
                <a:latin typeface="Alegreya" panose="020B0604020202020204" charset="0"/>
              </a:rPr>
              <a:t>.</a:t>
            </a:r>
          </a:p>
        </p:txBody>
      </p:sp>
      <p:sp>
        <p:nvSpPr>
          <p:cNvPr id="9" name="Google Shape;1109;p45">
            <a:extLst>
              <a:ext uri="{FF2B5EF4-FFF2-40B4-BE49-F238E27FC236}">
                <a16:creationId xmlns:a16="http://schemas.microsoft.com/office/drawing/2014/main" id="{30D0B9D2-3522-9ABA-5C71-41EC5AC147D1}"/>
              </a:ext>
            </a:extLst>
          </p:cNvPr>
          <p:cNvSpPr txBox="1">
            <a:spLocks/>
          </p:cNvSpPr>
          <p:nvPr/>
        </p:nvSpPr>
        <p:spPr>
          <a:xfrm>
            <a:off x="990243" y="3725373"/>
            <a:ext cx="6544303" cy="827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Enables automatic number plate recognition(ANPR) with object and color detection.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Provides evidence for traffic law violation.</a:t>
            </a: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dirty="0">
                <a:latin typeface="Alegreya" panose="020B0604020202020204" charset="0"/>
              </a:rPr>
              <a:t>Helps in identifying stolen or wanted vehicles based on color and model.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231058D-5B2F-A438-C6FE-AF30BECF44DE}"/>
                  </a:ext>
                </a:extLst>
              </p14:cNvPr>
              <p14:cNvContentPartPr/>
              <p14:nvPr/>
            </p14:nvContentPartPr>
            <p14:xfrm>
              <a:off x="3421766" y="949486"/>
              <a:ext cx="9042" cy="904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231058D-5B2F-A438-C6FE-AF30BECF44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9666" y="497386"/>
                <a:ext cx="904200" cy="90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cient Egypt Goddess: Bastet by Slidesgo">
  <a:themeElements>
    <a:clrScheme name="Simple Light">
      <a:dk1>
        <a:srgbClr val="47341A"/>
      </a:dk1>
      <a:lt1>
        <a:srgbClr val="FDF4D8"/>
      </a:lt1>
      <a:dk2>
        <a:srgbClr val="7A361E"/>
      </a:dk2>
      <a:lt2>
        <a:srgbClr val="C98234"/>
      </a:lt2>
      <a:accent1>
        <a:srgbClr val="097C80"/>
      </a:accent1>
      <a:accent2>
        <a:srgbClr val="5F821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34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1301</Words>
  <Application>Microsoft Office PowerPoint</Application>
  <PresentationFormat>On-screen Show (16:9)</PresentationFormat>
  <Paragraphs>192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Segoe UI</vt:lpstr>
      <vt:lpstr>Agency FB</vt:lpstr>
      <vt:lpstr>Nunito Light</vt:lpstr>
      <vt:lpstr>Cabin</vt:lpstr>
      <vt:lpstr>Anaheim</vt:lpstr>
      <vt:lpstr>Wingdings</vt:lpstr>
      <vt:lpstr>Alegreya</vt:lpstr>
      <vt:lpstr>Arial</vt:lpstr>
      <vt:lpstr>Ancient Egypt Goddess: Bastet by Slidesgo</vt:lpstr>
      <vt:lpstr>Speed Detection Using YOLOV4</vt:lpstr>
      <vt:lpstr> Meet Our Team</vt:lpstr>
      <vt:lpstr>INTRODUCTION</vt:lpstr>
      <vt:lpstr>PowerPoint Presentation</vt:lpstr>
      <vt:lpstr>PowerPoint Presentation</vt:lpstr>
      <vt:lpstr>Outcomes</vt:lpstr>
      <vt:lpstr>YOLOv4 vs YOLOv4-tiny</vt:lpstr>
      <vt:lpstr>ADVANTAGES</vt:lpstr>
      <vt:lpstr>PowerPoint Presentation</vt:lpstr>
      <vt:lpstr>PowerPoint Presentation</vt:lpstr>
      <vt:lpstr>LIMITATIONS</vt:lpstr>
      <vt:lpstr>PowerPoint Presentation</vt:lpstr>
      <vt:lpstr>PowerPoint Presentation</vt:lpstr>
      <vt:lpstr>FUTURE IMPLICATION</vt:lpstr>
      <vt:lpstr>VEHICLE DETECTION AND TRACKING</vt:lpstr>
      <vt:lpstr>License Plate Detection and Recognition</vt:lpstr>
      <vt:lpstr>Colour Detection</vt:lpstr>
      <vt:lpstr>Vehicle Logo Detection</vt:lpstr>
      <vt:lpstr>Proposed Methodology</vt:lpstr>
      <vt:lpstr>Tracking Across Frames​: A Haarcascade Classifier tracks the detected vehicles across consecutive frames.​</vt:lpstr>
      <vt:lpstr>Mathematics Application</vt:lpstr>
      <vt:lpstr>PowerPoint Presentation</vt:lpstr>
      <vt:lpstr>CONVOLUTION NEURAL NETWORKS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HARINI BACHU</dc:creator>
  <cp:lastModifiedBy>HARINI BACHU</cp:lastModifiedBy>
  <cp:revision>1</cp:revision>
  <dcterms:modified xsi:type="dcterms:W3CDTF">2025-02-10T07:17:39Z</dcterms:modified>
</cp:coreProperties>
</file>